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87" r:id="rId1"/>
  </p:sldMasterIdLst>
  <p:notesMasterIdLst>
    <p:notesMasterId r:id="rId62"/>
  </p:notesMasterIdLst>
  <p:sldIdLst>
    <p:sldId id="480" r:id="rId2"/>
    <p:sldId id="482" r:id="rId3"/>
    <p:sldId id="483" r:id="rId4"/>
    <p:sldId id="403" r:id="rId5"/>
    <p:sldId id="406" r:id="rId6"/>
    <p:sldId id="448" r:id="rId7"/>
    <p:sldId id="486" r:id="rId8"/>
    <p:sldId id="308" r:id="rId9"/>
    <p:sldId id="481" r:id="rId10"/>
    <p:sldId id="411" r:id="rId11"/>
    <p:sldId id="412" r:id="rId12"/>
    <p:sldId id="487" r:id="rId13"/>
    <p:sldId id="414" r:id="rId14"/>
    <p:sldId id="488" r:id="rId15"/>
    <p:sldId id="307" r:id="rId16"/>
    <p:sldId id="416" r:id="rId17"/>
    <p:sldId id="417" r:id="rId18"/>
    <p:sldId id="489" r:id="rId19"/>
    <p:sldId id="419" r:id="rId20"/>
    <p:sldId id="420" r:id="rId21"/>
    <p:sldId id="421" r:id="rId22"/>
    <p:sldId id="490" r:id="rId23"/>
    <p:sldId id="508" r:id="rId24"/>
    <p:sldId id="491" r:id="rId25"/>
    <p:sldId id="367" r:id="rId26"/>
    <p:sldId id="425" r:id="rId27"/>
    <p:sldId id="426" r:id="rId28"/>
    <p:sldId id="432" r:id="rId29"/>
    <p:sldId id="433" r:id="rId30"/>
    <p:sldId id="492" r:id="rId31"/>
    <p:sldId id="470" r:id="rId32"/>
    <p:sldId id="471" r:id="rId33"/>
    <p:sldId id="472" r:id="rId34"/>
    <p:sldId id="473" r:id="rId35"/>
    <p:sldId id="474" r:id="rId36"/>
    <p:sldId id="375" r:id="rId37"/>
    <p:sldId id="436" r:id="rId38"/>
    <p:sldId id="475" r:id="rId39"/>
    <p:sldId id="441" r:id="rId40"/>
    <p:sldId id="494" r:id="rId41"/>
    <p:sldId id="476" r:id="rId42"/>
    <p:sldId id="444" r:id="rId43"/>
    <p:sldId id="465" r:id="rId44"/>
    <p:sldId id="477" r:id="rId45"/>
    <p:sldId id="445" r:id="rId46"/>
    <p:sldId id="466" r:id="rId47"/>
    <p:sldId id="478" r:id="rId48"/>
    <p:sldId id="469" r:id="rId49"/>
    <p:sldId id="467" r:id="rId50"/>
    <p:sldId id="496" r:id="rId51"/>
    <p:sldId id="500" r:id="rId52"/>
    <p:sldId id="499" r:id="rId53"/>
    <p:sldId id="501" r:id="rId54"/>
    <p:sldId id="503" r:id="rId55"/>
    <p:sldId id="502" r:id="rId56"/>
    <p:sldId id="504" r:id="rId57"/>
    <p:sldId id="505" r:id="rId58"/>
    <p:sldId id="495" r:id="rId59"/>
    <p:sldId id="394" r:id="rId60"/>
    <p:sldId id="506" r:id="rId61"/>
  </p:sldIdLst>
  <p:sldSz cx="9144000" cy="6858000" type="screen4x3"/>
  <p:notesSz cx="6797675" cy="9874250"/>
  <p:embeddedFontLst>
    <p:embeddedFont>
      <p:font typeface="Meiryo" panose="020B0604030504040204" pitchFamily="34" charset="-128"/>
      <p:regular r:id="rId63"/>
      <p:italic r:id="rId64"/>
    </p:embeddedFont>
    <p:embeddedFont>
      <p:font typeface="Microsoft YaHei" panose="020B0503020204020204" pitchFamily="34" charset="-122"/>
      <p:regular r:id="rId65"/>
      <p:bold r:id="rId66"/>
    </p:embeddedFont>
    <p:embeddedFont>
      <p:font typeface="思源宋體 TW SemiBold" panose="02020600000000000000" pitchFamily="18" charset="-120"/>
      <p:bold r:id="rId67"/>
    </p:embeddedFont>
    <p:embeddedFont>
      <p:font typeface="Wingdings 3" panose="05040102010807070707" pitchFamily="18" charset="2"/>
      <p:regular r:id="rId68"/>
    </p:embeddedFont>
    <p:embeddedFont>
      <p:font typeface="Wingdings 2" panose="05020102010507070707" pitchFamily="18" charset="2"/>
      <p:regular r:id="rId69"/>
    </p:embeddedFont>
    <p:embeddedFont>
      <p:font typeface="Microsoft YaHei UI" panose="020B0503020204020204" pitchFamily="34" charset="-122"/>
      <p:regular r:id="rId70"/>
      <p:bold r:id="rId71"/>
    </p:embeddedFont>
    <p:embeddedFont>
      <p:font typeface="FangSong" panose="02010609060101010101" pitchFamily="49" charset="-122"/>
      <p:regular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微軟正黑體" panose="020B0604030504040204" pitchFamily="34" charset="-120"/>
      <p:regular r:id="rId77"/>
      <p:bold r:id="rId78"/>
    </p:embeddedFont>
    <p:embeddedFont>
      <p:font typeface="Corbel" panose="020B0503020204020204" pitchFamily="34" charset="0"/>
      <p:regular r:id="rId79"/>
      <p:bold r:id="rId80"/>
      <p:italic r:id="rId81"/>
      <p:boldItalic r:id="rId82"/>
    </p:embeddedFont>
    <p:embeddedFont>
      <p:font typeface="Arial Narrow" panose="020B0606020202030204" pitchFamily="34" charset="0"/>
      <p:regular r:id="rId83"/>
      <p:bold r:id="rId84"/>
      <p:italic r:id="rId85"/>
      <p:boldItalic r:id="rId86"/>
    </p:embeddedFont>
    <p:embeddedFont>
      <p:font typeface="Constantia" panose="02030602050306030303" pitchFamily="18" charset="0"/>
      <p:regular r:id="rId87"/>
      <p:bold r:id="rId88"/>
      <p:italic r:id="rId89"/>
      <p:boldItalic r:id="rId9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6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TSUI, Wing-yee Barbara" initials="TWB" lastIdx="18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3" name="MOK, Tsz-ki Ronnie" initials="MTR" lastIdx="17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53A3"/>
    <a:srgbClr val="EDCCCB"/>
    <a:srgbClr val="AE85C1"/>
    <a:srgbClr val="BE5694"/>
    <a:srgbClr val="6738E2"/>
    <a:srgbClr val="D88856"/>
    <a:srgbClr val="C55A11"/>
    <a:srgbClr val="F19B60"/>
    <a:srgbClr val="EEEAF2"/>
    <a:srgbClr val="F19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86" autoAdjust="0"/>
    <p:restoredTop sz="99562" autoAdjust="0"/>
  </p:normalViewPr>
  <p:slideViewPr>
    <p:cSldViewPr snapToGrid="0">
      <p:cViewPr varScale="1">
        <p:scale>
          <a:sx n="101" d="100"/>
          <a:sy n="101" d="100"/>
        </p:scale>
        <p:origin x="132" y="192"/>
      </p:cViewPr>
      <p:guideLst>
        <p:guide orient="horz" pos="2183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62"/>
    </p:cViewPr>
  </p:sorterViewPr>
  <p:notesViewPr>
    <p:cSldViewPr snapToGrid="0">
      <p:cViewPr varScale="1">
        <p:scale>
          <a:sx n="71" d="100"/>
          <a:sy n="71" d="100"/>
        </p:scale>
        <p:origin x="113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84" Type="http://schemas.openxmlformats.org/officeDocument/2006/relationships/font" Target="fonts/font22.fntdata"/><Relationship Id="rId89" Type="http://schemas.openxmlformats.org/officeDocument/2006/relationships/font" Target="fonts/font2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2.fntdata"/><Relationship Id="rId79" Type="http://schemas.openxmlformats.org/officeDocument/2006/relationships/font" Target="fonts/font17.fntdata"/><Relationship Id="rId5" Type="http://schemas.openxmlformats.org/officeDocument/2006/relationships/slide" Target="slides/slide4.xml"/><Relationship Id="rId90" Type="http://schemas.openxmlformats.org/officeDocument/2006/relationships/font" Target="fonts/font28.fntdata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80" Type="http://schemas.openxmlformats.org/officeDocument/2006/relationships/font" Target="fonts/font18.fntdata"/><Relationship Id="rId85" Type="http://schemas.openxmlformats.org/officeDocument/2006/relationships/font" Target="fonts/font23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83" Type="http://schemas.openxmlformats.org/officeDocument/2006/relationships/font" Target="fonts/font21.fntdata"/><Relationship Id="rId88" Type="http://schemas.openxmlformats.org/officeDocument/2006/relationships/font" Target="fonts/font26.fntdata"/><Relationship Id="rId91" Type="http://schemas.openxmlformats.org/officeDocument/2006/relationships/commentAuthors" Target="commentAuthors.xml"/><Relationship Id="rId9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font" Target="fonts/font16.fntdata"/><Relationship Id="rId81" Type="http://schemas.openxmlformats.org/officeDocument/2006/relationships/font" Target="fonts/font19.fntdata"/><Relationship Id="rId86" Type="http://schemas.openxmlformats.org/officeDocument/2006/relationships/font" Target="fonts/font24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4.fntdata"/><Relationship Id="rId87" Type="http://schemas.openxmlformats.org/officeDocument/2006/relationships/font" Target="fonts/font25.fntdata"/><Relationship Id="rId61" Type="http://schemas.openxmlformats.org/officeDocument/2006/relationships/slide" Target="slides/slide60.xml"/><Relationship Id="rId82" Type="http://schemas.openxmlformats.org/officeDocument/2006/relationships/font" Target="fonts/font2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6512E77F-3DEC-4C1F-85A8-89CD10C5DF54}"/>
    <pc:docChg chg="undo custSel addSld delSld modSld sldOrd">
      <pc:chgData name="LI, Kit-ying Trista" userId="37e067b5-9e92-428c-a064-ed0df3de1e0a" providerId="ADAL" clId="{6512E77F-3DEC-4C1F-85A8-89CD10C5DF54}" dt="2018-06-21T02:19:56.187" v="3323" actId="1076"/>
      <pc:docMkLst>
        <pc:docMk/>
      </pc:docMkLst>
      <pc:sldChg chg="del">
        <pc:chgData name="LI, Kit-ying Trista" userId="37e067b5-9e92-428c-a064-ed0df3de1e0a" providerId="ADAL" clId="{6512E77F-3DEC-4C1F-85A8-89CD10C5DF54}" dt="2018-06-19T08:46:00.567" v="44" actId="2696"/>
        <pc:sldMkLst>
          <pc:docMk/>
          <pc:sldMk cId="1583191281" sldId="256"/>
        </pc:sldMkLst>
      </pc:sldChg>
      <pc:sldChg chg="modSp del">
        <pc:chgData name="LI, Kit-ying Trista" userId="37e067b5-9e92-428c-a064-ed0df3de1e0a" providerId="ADAL" clId="{6512E77F-3DEC-4C1F-85A8-89CD10C5DF54}" dt="2018-06-19T09:22:42.816" v="267" actId="2696"/>
        <pc:sldMkLst>
          <pc:docMk/>
          <pc:sldMk cId="3743782111" sldId="257"/>
        </pc:sldMkLst>
        <pc:graphicFrameChg chg="mod">
          <ac:chgData name="LI, Kit-ying Trista" userId="37e067b5-9e92-428c-a064-ed0df3de1e0a" providerId="ADAL" clId="{6512E77F-3DEC-4C1F-85A8-89CD10C5DF54}" dt="2018-04-20T01:24:16.104" v="0" actId="20577"/>
          <ac:graphicFrameMkLst>
            <pc:docMk/>
            <pc:sldMk cId="3743782111" sldId="257"/>
            <ac:graphicFrameMk id="6" creationId="{FA333394-A148-4BA7-9872-8824E297A8AA}"/>
          </ac:graphicFrameMkLst>
        </pc:graphicFrameChg>
      </pc:sldChg>
      <pc:sldChg chg="del">
        <pc:chgData name="LI, Kit-ying Trista" userId="37e067b5-9e92-428c-a064-ed0df3de1e0a" providerId="ADAL" clId="{6512E77F-3DEC-4C1F-85A8-89CD10C5DF54}" dt="2018-06-19T09:28:19.462" v="350" actId="2696"/>
        <pc:sldMkLst>
          <pc:docMk/>
          <pc:sldMk cId="2935062177" sldId="261"/>
        </pc:sldMkLst>
      </pc:sldChg>
      <pc:sldChg chg="del">
        <pc:chgData name="LI, Kit-ying Trista" userId="37e067b5-9e92-428c-a064-ed0df3de1e0a" providerId="ADAL" clId="{6512E77F-3DEC-4C1F-85A8-89CD10C5DF54}" dt="2018-06-19T09:22:43.850" v="268" actId="2696"/>
        <pc:sldMkLst>
          <pc:docMk/>
          <pc:sldMk cId="1683830790" sldId="263"/>
        </pc:sldMkLst>
      </pc:sldChg>
      <pc:sldChg chg="addSp delSp modSp modAnim delCm">
        <pc:chgData name="LI, Kit-ying Trista" userId="37e067b5-9e92-428c-a064-ed0df3de1e0a" providerId="ADAL" clId="{6512E77F-3DEC-4C1F-85A8-89CD10C5DF54}" dt="2018-06-21T02:19:56.187" v="3323" actId="1076"/>
        <pc:sldMkLst>
          <pc:docMk/>
          <pc:sldMk cId="1764860121" sldId="308"/>
        </pc:sldMkLst>
        <pc:spChg chg="mod">
          <ac:chgData name="LI, Kit-ying Trista" userId="37e067b5-9e92-428c-a064-ed0df3de1e0a" providerId="ADAL" clId="{6512E77F-3DEC-4C1F-85A8-89CD10C5DF54}" dt="2018-06-21T02:19:21.129" v="3307" actId="1035"/>
          <ac:spMkLst>
            <pc:docMk/>
            <pc:sldMk cId="1764860121" sldId="308"/>
            <ac:spMk id="6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1T02:19:24.539" v="3308" actId="1076"/>
          <ac:spMkLst>
            <pc:docMk/>
            <pc:sldMk cId="1764860121" sldId="308"/>
            <ac:spMk id="8" creationId="{058961B2-968C-474D-A24D-3B0EB97A1488}"/>
          </ac:spMkLst>
        </pc:spChg>
        <pc:spChg chg="mod">
          <ac:chgData name="LI, Kit-ying Trista" userId="37e067b5-9e92-428c-a064-ed0df3de1e0a" providerId="ADAL" clId="{6512E77F-3DEC-4C1F-85A8-89CD10C5DF54}" dt="2018-06-21T02:16:23.849" v="3272" actId="20577"/>
          <ac:spMkLst>
            <pc:docMk/>
            <pc:sldMk cId="1764860121" sldId="308"/>
            <ac:spMk id="17" creationId="{D54AECB4-0E68-40E2-9661-0A63DDC308D3}"/>
          </ac:spMkLst>
        </pc:spChg>
        <pc:spChg chg="mod">
          <ac:chgData name="LI, Kit-ying Trista" userId="37e067b5-9e92-428c-a064-ed0df3de1e0a" providerId="ADAL" clId="{6512E77F-3DEC-4C1F-85A8-89CD10C5DF54}" dt="2018-06-21T02:18:28.789" v="3287" actId="1035"/>
          <ac:spMkLst>
            <pc:docMk/>
            <pc:sldMk cId="1764860121" sldId="308"/>
            <ac:spMk id="18" creationId="{B6BED8B8-1D1F-4894-A93B-6D5A96B57ADD}"/>
          </ac:spMkLst>
        </pc:spChg>
        <pc:spChg chg="mod">
          <ac:chgData name="LI, Kit-ying Trista" userId="37e067b5-9e92-428c-a064-ed0df3de1e0a" providerId="ADAL" clId="{6512E77F-3DEC-4C1F-85A8-89CD10C5DF54}" dt="2018-06-21T02:15:52.984" v="3250" actId="14100"/>
          <ac:spMkLst>
            <pc:docMk/>
            <pc:sldMk cId="1764860121" sldId="308"/>
            <ac:spMk id="19" creationId="{1FC3F6C8-FC42-4AE7-9B20-EA6D73CF8AA0}"/>
          </ac:spMkLst>
        </pc:spChg>
        <pc:spChg chg="mod">
          <ac:chgData name="LI, Kit-ying Trista" userId="37e067b5-9e92-428c-a064-ed0df3de1e0a" providerId="ADAL" clId="{6512E77F-3DEC-4C1F-85A8-89CD10C5DF54}" dt="2018-06-21T02:12:59.981" v="3172" actId="1038"/>
          <ac:spMkLst>
            <pc:docMk/>
            <pc:sldMk cId="1764860121" sldId="308"/>
            <ac:spMk id="20" creationId="{6D0047B2-23C7-4549-B179-352CE3413B7F}"/>
          </ac:spMkLst>
        </pc:spChg>
        <pc:spChg chg="mod">
          <ac:chgData name="LI, Kit-ying Trista" userId="37e067b5-9e92-428c-a064-ed0df3de1e0a" providerId="ADAL" clId="{6512E77F-3DEC-4C1F-85A8-89CD10C5DF54}" dt="2018-06-21T02:15:12.297" v="3235" actId="3064"/>
          <ac:spMkLst>
            <pc:docMk/>
            <pc:sldMk cId="1764860121" sldId="308"/>
            <ac:spMk id="21" creationId="{A54D71DD-EA52-40A1-B1EB-79970555147C}"/>
          </ac:spMkLst>
        </pc:spChg>
        <pc:spChg chg="mod">
          <ac:chgData name="LI, Kit-ying Trista" userId="37e067b5-9e92-428c-a064-ed0df3de1e0a" providerId="ADAL" clId="{6512E77F-3DEC-4C1F-85A8-89CD10C5DF54}" dt="2018-06-21T02:09:19.870" v="3087" actId="1076"/>
          <ac:spMkLst>
            <pc:docMk/>
            <pc:sldMk cId="1764860121" sldId="308"/>
            <ac:spMk id="22" creationId="{D70978B5-7C9A-4E29-BBD8-79FA3A327762}"/>
          </ac:spMkLst>
        </pc:spChg>
        <pc:spChg chg="add mod">
          <ac:chgData name="LI, Kit-ying Trista" userId="37e067b5-9e92-428c-a064-ed0df3de1e0a" providerId="ADAL" clId="{6512E77F-3DEC-4C1F-85A8-89CD10C5DF54}" dt="2018-06-21T02:19:38.584" v="3322" actId="1035"/>
          <ac:spMkLst>
            <pc:docMk/>
            <pc:sldMk cId="1764860121" sldId="308"/>
            <ac:spMk id="23" creationId="{1C01E92B-6000-4821-BB1D-A6A83090B2CF}"/>
          </ac:spMkLst>
        </pc:spChg>
        <pc:spChg chg="add mod">
          <ac:chgData name="LI, Kit-ying Trista" userId="37e067b5-9e92-428c-a064-ed0df3de1e0a" providerId="ADAL" clId="{6512E77F-3DEC-4C1F-85A8-89CD10C5DF54}" dt="2018-06-21T02:19:38.584" v="3322" actId="1035"/>
          <ac:spMkLst>
            <pc:docMk/>
            <pc:sldMk cId="1764860121" sldId="308"/>
            <ac:spMk id="24" creationId="{C741CB09-762B-4D68-A76E-6880AAFE25E9}"/>
          </ac:spMkLst>
        </pc:spChg>
        <pc:spChg chg="mod">
          <ac:chgData name="LI, Kit-ying Trista" userId="37e067b5-9e92-428c-a064-ed0df3de1e0a" providerId="ADAL" clId="{6512E77F-3DEC-4C1F-85A8-89CD10C5DF54}" dt="2018-06-21T02:16:14.484" v="3254" actId="1076"/>
          <ac:spMkLst>
            <pc:docMk/>
            <pc:sldMk cId="1764860121" sldId="308"/>
            <ac:spMk id="38" creationId="{96BB839A-1B5C-46AD-8C70-BCAA9D309D4E}"/>
          </ac:spMkLst>
        </pc:spChg>
        <pc:spChg chg="mod">
          <ac:chgData name="LI, Kit-ying Trista" userId="37e067b5-9e92-428c-a064-ed0df3de1e0a" providerId="ADAL" clId="{6512E77F-3DEC-4C1F-85A8-89CD10C5DF54}" dt="2018-06-21T02:19:33.436" v="3309" actId="1076"/>
          <ac:spMkLst>
            <pc:docMk/>
            <pc:sldMk cId="1764860121" sldId="308"/>
            <ac:spMk id="47" creationId="{C9EFA9C3-D442-4230-9F31-518CE75C0758}"/>
          </ac:spMkLst>
        </pc:spChg>
        <pc:spChg chg="del mod">
          <ac:chgData name="LI, Kit-ying Trista" userId="37e067b5-9e92-428c-a064-ed0df3de1e0a" providerId="ADAL" clId="{6512E77F-3DEC-4C1F-85A8-89CD10C5DF54}" dt="2018-06-19T09:40:33.123" v="461" actId="478"/>
          <ac:spMkLst>
            <pc:docMk/>
            <pc:sldMk cId="1764860121" sldId="308"/>
            <ac:spMk id="48" creationId="{5CF0B577-9D3F-4600-AA2C-3F475B9D9175}"/>
          </ac:spMkLst>
        </pc:spChg>
        <pc:spChg chg="mod">
          <ac:chgData name="LI, Kit-ying Trista" userId="37e067b5-9e92-428c-a064-ed0df3de1e0a" providerId="ADAL" clId="{6512E77F-3DEC-4C1F-85A8-89CD10C5DF54}" dt="2018-06-21T02:19:33.436" v="3309" actId="1076"/>
          <ac:spMkLst>
            <pc:docMk/>
            <pc:sldMk cId="1764860121" sldId="308"/>
            <ac:spMk id="49" creationId="{CB06D0D7-B3C8-4FE5-8CC8-259E383251FB}"/>
          </ac:spMkLst>
        </pc:spChg>
        <pc:grpChg chg="add mod">
          <ac:chgData name="LI, Kit-ying Trista" userId="37e067b5-9e92-428c-a064-ed0df3de1e0a" providerId="ADAL" clId="{6512E77F-3DEC-4C1F-85A8-89CD10C5DF54}" dt="2018-06-21T02:19:38.584" v="3322" actId="1035"/>
          <ac:grpSpMkLst>
            <pc:docMk/>
            <pc:sldMk cId="1764860121" sldId="308"/>
            <ac:grpSpMk id="16" creationId="{4A6C2272-0AA7-4ECC-8FA1-4470EEBCDE01}"/>
          </ac:grpSpMkLst>
        </pc:grpChg>
        <pc:grpChg chg="mod">
          <ac:chgData name="LI, Kit-ying Trista" userId="37e067b5-9e92-428c-a064-ed0df3de1e0a" providerId="ADAL" clId="{6512E77F-3DEC-4C1F-85A8-89CD10C5DF54}" dt="2018-06-21T02:19:33.436" v="3309" actId="1076"/>
          <ac:grpSpMkLst>
            <pc:docMk/>
            <pc:sldMk cId="1764860121" sldId="308"/>
            <ac:grpSpMk id="37" creationId="{4AEF57F3-4FDD-4B96-92DF-A2E5D7EADB4C}"/>
          </ac:grpSpMkLst>
        </pc:grpChg>
        <pc:picChg chg="add del mod">
          <ac:chgData name="LI, Kit-ying Trista" userId="37e067b5-9e92-428c-a064-ed0df3de1e0a" providerId="ADAL" clId="{6512E77F-3DEC-4C1F-85A8-89CD10C5DF54}" dt="2018-06-21T01:57:36.268" v="2740" actId="478"/>
          <ac:picMkLst>
            <pc:docMk/>
            <pc:sldMk cId="1764860121" sldId="308"/>
            <ac:picMk id="25" creationId="{D8C6B627-BEE2-41D8-86F1-05F45D3D4547}"/>
          </ac:picMkLst>
        </pc:picChg>
        <pc:picChg chg="mod">
          <ac:chgData name="LI, Kit-ying Trista" userId="37e067b5-9e92-428c-a064-ed0df3de1e0a" providerId="ADAL" clId="{6512E77F-3DEC-4C1F-85A8-89CD10C5DF54}" dt="2018-06-21T02:19:33.436" v="3309" actId="1076"/>
          <ac:picMkLst>
            <pc:docMk/>
            <pc:sldMk cId="1764860121" sldId="308"/>
            <ac:picMk id="50" creationId="{A6F050E0-9396-48E2-A3EA-C470EF93F8F4}"/>
          </ac:picMkLst>
        </pc:picChg>
        <pc:picChg chg="add mod">
          <ac:chgData name="LI, Kit-ying Trista" userId="37e067b5-9e92-428c-a064-ed0df3de1e0a" providerId="ADAL" clId="{6512E77F-3DEC-4C1F-85A8-89CD10C5DF54}" dt="2018-06-21T02:19:56.187" v="3323" actId="1076"/>
          <ac:picMkLst>
            <pc:docMk/>
            <pc:sldMk cId="1764860121" sldId="308"/>
            <ac:picMk id="1026" creationId="{103D6989-47C2-4CE1-A0EC-AE87AC00C02E}"/>
          </ac:picMkLst>
        </pc:picChg>
      </pc:sldChg>
      <pc:sldChg chg="modSp">
        <pc:chgData name="LI, Kit-ying Trista" userId="37e067b5-9e92-428c-a064-ed0df3de1e0a" providerId="ADAL" clId="{6512E77F-3DEC-4C1F-85A8-89CD10C5DF54}" dt="2018-06-19T09:49:00.488" v="548" actId="404"/>
        <pc:sldMkLst>
          <pc:docMk/>
          <pc:sldMk cId="3017676804" sldId="310"/>
        </pc:sldMkLst>
        <pc:spChg chg="mod">
          <ac:chgData name="LI, Kit-ying Trista" userId="37e067b5-9e92-428c-a064-ed0df3de1e0a" providerId="ADAL" clId="{6512E77F-3DEC-4C1F-85A8-89CD10C5DF54}" dt="2018-06-19T09:49:00.488" v="548" actId="404"/>
          <ac:spMkLst>
            <pc:docMk/>
            <pc:sldMk cId="3017676804" sldId="310"/>
            <ac:spMk id="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48:52.455" v="545" actId="115"/>
          <ac:spMkLst>
            <pc:docMk/>
            <pc:sldMk cId="3017676804" sldId="310"/>
            <ac:spMk id="71682" creationId="{00000000-0000-0000-0000-000000000000}"/>
          </ac:spMkLst>
        </pc:spChg>
      </pc:sldChg>
      <pc:sldChg chg="addSp delSp modSp del">
        <pc:chgData name="LI, Kit-ying Trista" userId="37e067b5-9e92-428c-a064-ed0df3de1e0a" providerId="ADAL" clId="{6512E77F-3DEC-4C1F-85A8-89CD10C5DF54}" dt="2018-06-19T10:20:14.583" v="940" actId="2696"/>
        <pc:sldMkLst>
          <pc:docMk/>
          <pc:sldMk cId="844508246" sldId="337"/>
        </pc:sldMkLst>
        <pc:spChg chg="add del mod">
          <ac:chgData name="LI, Kit-ying Trista" userId="37e067b5-9e92-428c-a064-ed0df3de1e0a" providerId="ADAL" clId="{6512E77F-3DEC-4C1F-85A8-89CD10C5DF54}" dt="2018-06-19T10:11:31.579" v="874" actId="478"/>
          <ac:spMkLst>
            <pc:docMk/>
            <pc:sldMk cId="844508246" sldId="337"/>
            <ac:spMk id="50" creationId="{B77435F7-4302-41C6-A012-AAF7FAE74BDD}"/>
          </ac:spMkLst>
        </pc:spChg>
        <pc:grpChg chg="add del mod">
          <ac:chgData name="LI, Kit-ying Trista" userId="37e067b5-9e92-428c-a064-ed0df3de1e0a" providerId="ADAL" clId="{6512E77F-3DEC-4C1F-85A8-89CD10C5DF54}" dt="2018-06-19T10:11:09.930" v="871" actId="2696"/>
          <ac:grpSpMkLst>
            <pc:docMk/>
            <pc:sldMk cId="844508246" sldId="337"/>
            <ac:grpSpMk id="3" creationId="{5E81C19B-13ED-42DA-AB74-F3FB6F8B4734}"/>
          </ac:grpSpMkLst>
        </pc:grpChg>
        <pc:picChg chg="add del mod">
          <ac:chgData name="LI, Kit-ying Trista" userId="37e067b5-9e92-428c-a064-ed0df3de1e0a" providerId="ADAL" clId="{6512E77F-3DEC-4C1F-85A8-89CD10C5DF54}" dt="2018-06-19T10:11:09.930" v="871" actId="2696"/>
          <ac:picMkLst>
            <pc:docMk/>
            <pc:sldMk cId="844508246" sldId="337"/>
            <ac:picMk id="33" creationId="{2E4526C4-55C7-4B96-BBC2-53438397838F}"/>
          </ac:picMkLst>
        </pc:picChg>
      </pc:sldChg>
      <pc:sldChg chg="modSp">
        <pc:chgData name="LI, Kit-ying Trista" userId="37e067b5-9e92-428c-a064-ed0df3de1e0a" providerId="ADAL" clId="{6512E77F-3DEC-4C1F-85A8-89CD10C5DF54}" dt="2018-06-19T09:36:08.722" v="449" actId="27636"/>
        <pc:sldMkLst>
          <pc:docMk/>
          <pc:sldMk cId="2231045113" sldId="346"/>
        </pc:sldMkLst>
        <pc:spChg chg="mod">
          <ac:chgData name="LI, Kit-ying Trista" userId="37e067b5-9e92-428c-a064-ed0df3de1e0a" providerId="ADAL" clId="{6512E77F-3DEC-4C1F-85A8-89CD10C5DF54}" dt="2018-06-19T09:36:08.722" v="449" actId="27636"/>
          <ac:spMkLst>
            <pc:docMk/>
            <pc:sldMk cId="2231045113" sldId="346"/>
            <ac:spMk id="10242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10:04:01.237" v="793" actId="6549"/>
        <pc:sldMkLst>
          <pc:docMk/>
          <pc:sldMk cId="2160858642" sldId="367"/>
        </pc:sldMkLst>
        <pc:spChg chg="mod">
          <ac:chgData name="LI, Kit-ying Trista" userId="37e067b5-9e92-428c-a064-ed0df3de1e0a" providerId="ADAL" clId="{6512E77F-3DEC-4C1F-85A8-89CD10C5DF54}" dt="2018-06-19T10:04:01.237" v="793" actId="6549"/>
          <ac:spMkLst>
            <pc:docMk/>
            <pc:sldMk cId="2160858642" sldId="367"/>
            <ac:spMk id="21" creationId="{8DEAE7BF-D276-4306-A2C4-C2181423CFB4}"/>
          </ac:spMkLst>
        </pc:spChg>
      </pc:sldChg>
      <pc:sldChg chg="modSp">
        <pc:chgData name="LI, Kit-ying Trista" userId="37e067b5-9e92-428c-a064-ed0df3de1e0a" providerId="ADAL" clId="{6512E77F-3DEC-4C1F-85A8-89CD10C5DF54}" dt="2018-06-19T10:08:37.693" v="825" actId="6549"/>
        <pc:sldMkLst>
          <pc:docMk/>
          <pc:sldMk cId="2215389206" sldId="375"/>
        </pc:sldMkLst>
        <pc:spChg chg="mod">
          <ac:chgData name="LI, Kit-ying Trista" userId="37e067b5-9e92-428c-a064-ed0df3de1e0a" providerId="ADAL" clId="{6512E77F-3DEC-4C1F-85A8-89CD10C5DF54}" dt="2018-06-19T10:08:37.693" v="825" actId="6549"/>
          <ac:spMkLst>
            <pc:docMk/>
            <pc:sldMk cId="2215389206" sldId="375"/>
            <ac:spMk id="35" creationId="{E18859EF-7C82-44DD-8A85-4130EAD20855}"/>
          </ac:spMkLst>
        </pc:spChg>
      </pc:sldChg>
      <pc:sldChg chg="modSp">
        <pc:chgData name="LI, Kit-ying Trista" userId="37e067b5-9e92-428c-a064-ed0df3de1e0a" providerId="ADAL" clId="{6512E77F-3DEC-4C1F-85A8-89CD10C5DF54}" dt="2018-06-19T10:09:43.577" v="831" actId="6549"/>
        <pc:sldMkLst>
          <pc:docMk/>
          <pc:sldMk cId="291952942" sldId="376"/>
        </pc:sldMkLst>
        <pc:spChg chg="mod">
          <ac:chgData name="LI, Kit-ying Trista" userId="37e067b5-9e92-428c-a064-ed0df3de1e0a" providerId="ADAL" clId="{6512E77F-3DEC-4C1F-85A8-89CD10C5DF54}" dt="2018-06-19T10:09:43.577" v="831" actId="6549"/>
          <ac:spMkLst>
            <pc:docMk/>
            <pc:sldMk cId="291952942" sldId="376"/>
            <ac:spMk id="35" creationId="{E18859EF-7C82-44DD-8A85-4130EAD20855}"/>
          </ac:spMkLst>
        </pc:spChg>
      </pc:sldChg>
      <pc:sldChg chg="del">
        <pc:chgData name="LI, Kit-ying Trista" userId="37e067b5-9e92-428c-a064-ed0df3de1e0a" providerId="ADAL" clId="{6512E77F-3DEC-4C1F-85A8-89CD10C5DF54}" dt="2018-06-19T09:36:25.122" v="450" actId="2696"/>
        <pc:sldMkLst>
          <pc:docMk/>
          <pc:sldMk cId="795945361" sldId="386"/>
        </pc:sldMkLst>
      </pc:sldChg>
      <pc:sldChg chg="addSp delSp modSp">
        <pc:chgData name="LI, Kit-ying Trista" userId="37e067b5-9e92-428c-a064-ed0df3de1e0a" providerId="ADAL" clId="{6512E77F-3DEC-4C1F-85A8-89CD10C5DF54}" dt="2018-06-20T06:02:17.350" v="2690" actId="732"/>
        <pc:sldMkLst>
          <pc:docMk/>
          <pc:sldMk cId="913239537" sldId="394"/>
        </pc:sldMkLst>
        <pc:picChg chg="add del mod modCrop">
          <ac:chgData name="LI, Kit-ying Trista" userId="37e067b5-9e92-428c-a064-ed0df3de1e0a" providerId="ADAL" clId="{6512E77F-3DEC-4C1F-85A8-89CD10C5DF54}" dt="2018-06-20T04:36:48.195" v="2510" actId="478"/>
          <ac:picMkLst>
            <pc:docMk/>
            <pc:sldMk cId="913239537" sldId="394"/>
            <ac:picMk id="6" creationId="{8670D115-9F87-4ED8-BC87-482CF25BF378}"/>
          </ac:picMkLst>
        </pc:picChg>
        <pc:picChg chg="add del mod modCrop">
          <ac:chgData name="LI, Kit-ying Trista" userId="37e067b5-9e92-428c-a064-ed0df3de1e0a" providerId="ADAL" clId="{6512E77F-3DEC-4C1F-85A8-89CD10C5DF54}" dt="2018-06-20T06:01:43.640" v="2680" actId="478"/>
          <ac:picMkLst>
            <pc:docMk/>
            <pc:sldMk cId="913239537" sldId="394"/>
            <ac:picMk id="7" creationId="{70CB1082-9542-4437-AEAA-A6574EB9D9C3}"/>
          </ac:picMkLst>
        </pc:picChg>
        <pc:picChg chg="add mod modCrop">
          <ac:chgData name="LI, Kit-ying Trista" userId="37e067b5-9e92-428c-a064-ed0df3de1e0a" providerId="ADAL" clId="{6512E77F-3DEC-4C1F-85A8-89CD10C5DF54}" dt="2018-06-20T06:02:17.350" v="2690" actId="732"/>
          <ac:picMkLst>
            <pc:docMk/>
            <pc:sldMk cId="913239537" sldId="394"/>
            <ac:picMk id="8" creationId="{E8FC7FAA-7889-446B-B7A6-DE01AE634FF5}"/>
          </ac:picMkLst>
        </pc:picChg>
      </pc:sldChg>
      <pc:sldChg chg="addSp delSp modSp">
        <pc:chgData name="LI, Kit-ying Trista" userId="37e067b5-9e92-428c-a064-ed0df3de1e0a" providerId="ADAL" clId="{6512E77F-3DEC-4C1F-85A8-89CD10C5DF54}" dt="2018-06-19T09:37:48.613" v="458" actId="404"/>
        <pc:sldMkLst>
          <pc:docMk/>
          <pc:sldMk cId="3153869650" sldId="403"/>
        </pc:sldMkLst>
        <pc:spChg chg="del mod">
          <ac:chgData name="LI, Kit-ying Trista" userId="37e067b5-9e92-428c-a064-ed0df3de1e0a" providerId="ADAL" clId="{6512E77F-3DEC-4C1F-85A8-89CD10C5DF54}" dt="2018-06-19T09:25:51.560" v="292" actId="478"/>
          <ac:spMkLst>
            <pc:docMk/>
            <pc:sldMk cId="3153869650" sldId="403"/>
            <ac:spMk id="6" creationId="{1C3AB415-C184-4EB0-AF28-5570B9476CA4}"/>
          </ac:spMkLst>
        </pc:spChg>
        <pc:spChg chg="add del mod">
          <ac:chgData name="LI, Kit-ying Trista" userId="37e067b5-9e92-428c-a064-ed0df3de1e0a" providerId="ADAL" clId="{6512E77F-3DEC-4C1F-85A8-89CD10C5DF54}" dt="2018-06-19T09:25:24.144" v="283" actId="478"/>
          <ac:spMkLst>
            <pc:docMk/>
            <pc:sldMk cId="3153869650" sldId="403"/>
            <ac:spMk id="7" creationId="{9786B7C0-9E78-495D-B3CF-BD6161529E95}"/>
          </ac:spMkLst>
        </pc:spChg>
        <pc:spChg chg="mod">
          <ac:chgData name="LI, Kit-ying Trista" userId="37e067b5-9e92-428c-a064-ed0df3de1e0a" providerId="ADAL" clId="{6512E77F-3DEC-4C1F-85A8-89CD10C5DF54}" dt="2018-06-19T09:26:08.079" v="295" actId="1076"/>
          <ac:spMkLst>
            <pc:docMk/>
            <pc:sldMk cId="3153869650" sldId="403"/>
            <ac:spMk id="8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29.345" v="389" actId="1076"/>
          <ac:spMkLst>
            <pc:docMk/>
            <pc:sldMk cId="3153869650" sldId="403"/>
            <ac:spMk id="9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12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15" creationId="{00000000-0000-0000-0000-000000000000}"/>
          </ac:spMkLst>
        </pc:spChg>
        <pc:spChg chg="add del mod">
          <ac:chgData name="LI, Kit-ying Trista" userId="37e067b5-9e92-428c-a064-ed0df3de1e0a" providerId="ADAL" clId="{6512E77F-3DEC-4C1F-85A8-89CD10C5DF54}" dt="2018-06-19T09:26:29.068" v="300" actId="404"/>
          <ac:spMkLst>
            <pc:docMk/>
            <pc:sldMk cId="3153869650" sldId="403"/>
            <ac:spMk id="18" creationId="{4526EA86-19D7-427A-89A8-D731B4566AD4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27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6-19T09:37:48.613" v="458" actId="404"/>
          <ac:spMkLst>
            <pc:docMk/>
            <pc:sldMk cId="3153869650" sldId="403"/>
            <ac:spMk id="42" creationId="{A68335AF-30CB-45DA-B290-D17B51FED25B}"/>
          </ac:spMkLst>
        </pc:spChg>
        <pc:spChg chg="add mod">
          <ac:chgData name="LI, Kit-ying Trista" userId="37e067b5-9e92-428c-a064-ed0df3de1e0a" providerId="ADAL" clId="{6512E77F-3DEC-4C1F-85A8-89CD10C5DF54}" dt="2018-06-19T09:31:52.865" v="396" actId="20577"/>
          <ac:spMkLst>
            <pc:docMk/>
            <pc:sldMk cId="3153869650" sldId="403"/>
            <ac:spMk id="46" creationId="{BB856678-0BC3-474B-A0E8-BFDEB552E6CF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51" creationId="{896A998B-C468-4D93-8A65-3B79E26576FA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52" creationId="{896A998B-C468-4D93-8A65-3B79E26576FA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53" creationId="{896A998B-C468-4D93-8A65-3B79E26576FA}"/>
          </ac:spMkLst>
        </pc:spChg>
        <pc:spChg chg="mod">
          <ac:chgData name="LI, Kit-ying Trista" userId="37e067b5-9e92-428c-a064-ed0df3de1e0a" providerId="ADAL" clId="{6512E77F-3DEC-4C1F-85A8-89CD10C5DF54}" dt="2018-06-19T09:31:38.193" v="390" actId="1076"/>
          <ac:spMkLst>
            <pc:docMk/>
            <pc:sldMk cId="3153869650" sldId="403"/>
            <ac:spMk id="54" creationId="{896A998B-C468-4D93-8A65-3B79E26576FA}"/>
          </ac:spMkLst>
        </pc:spChg>
        <pc:picChg chg="mod">
          <ac:chgData name="LI, Kit-ying Trista" userId="37e067b5-9e92-428c-a064-ed0df3de1e0a" providerId="ADAL" clId="{6512E77F-3DEC-4C1F-85A8-89CD10C5DF54}" dt="2018-06-19T09:25:54.304" v="293" actId="1076"/>
          <ac:picMkLst>
            <pc:docMk/>
            <pc:sldMk cId="3153869650" sldId="403"/>
            <ac:picMk id="16" creationId="{00000000-0000-0000-0000-000000000000}"/>
          </ac:picMkLst>
        </pc:picChg>
        <pc:picChg chg="del">
          <ac:chgData name="LI, Kit-ying Trista" userId="37e067b5-9e92-428c-a064-ed0df3de1e0a" providerId="ADAL" clId="{6512E77F-3DEC-4C1F-85A8-89CD10C5DF54}" dt="2018-06-19T09:26:29.068" v="300" actId="404"/>
          <ac:picMkLst>
            <pc:docMk/>
            <pc:sldMk cId="3153869650" sldId="403"/>
            <ac:picMk id="40" creationId="{E9343B2B-175A-46B2-815C-252FE328213E}"/>
          </ac:picMkLst>
        </pc:picChg>
      </pc:sldChg>
      <pc:sldChg chg="addSp delSp modSp delAnim">
        <pc:chgData name="LI, Kit-ying Trista" userId="37e067b5-9e92-428c-a064-ed0df3de1e0a" providerId="ADAL" clId="{6512E77F-3DEC-4C1F-85A8-89CD10C5DF54}" dt="2018-06-19T09:37:40.903" v="456" actId="20577"/>
        <pc:sldMkLst>
          <pc:docMk/>
          <pc:sldMk cId="2161076020" sldId="406"/>
        </pc:sldMkLst>
        <pc:spChg chg="del">
          <ac:chgData name="LI, Kit-ying Trista" userId="37e067b5-9e92-428c-a064-ed0df3de1e0a" providerId="ADAL" clId="{6512E77F-3DEC-4C1F-85A8-89CD10C5DF54}" dt="2018-05-14T04:15:25.429" v="39" actId="478"/>
          <ac:spMkLst>
            <pc:docMk/>
            <pc:sldMk cId="2161076020" sldId="406"/>
            <ac:spMk id="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2:20.023" v="401" actId="1036"/>
          <ac:spMkLst>
            <pc:docMk/>
            <pc:sldMk cId="2161076020" sldId="406"/>
            <ac:spMk id="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3:00.133" v="404" actId="1076"/>
          <ac:spMkLst>
            <pc:docMk/>
            <pc:sldMk cId="2161076020" sldId="406"/>
            <ac:spMk id="6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33:29.411" v="431" actId="1038"/>
          <ac:spMkLst>
            <pc:docMk/>
            <pc:sldMk cId="2161076020" sldId="406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28:54.279" v="353" actId="1076"/>
          <ac:spMkLst>
            <pc:docMk/>
            <pc:sldMk cId="2161076020" sldId="406"/>
            <ac:spMk id="16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19T09:28:51.097" v="351" actId="478"/>
          <ac:spMkLst>
            <pc:docMk/>
            <pc:sldMk cId="2161076020" sldId="406"/>
            <ac:spMk id="18" creationId="{1C3AB415-C184-4EB0-AF28-5570B9476CA4}"/>
          </ac:spMkLst>
        </pc:spChg>
        <pc:spChg chg="mod">
          <ac:chgData name="LI, Kit-ying Trista" userId="37e067b5-9e92-428c-a064-ed0df3de1e0a" providerId="ADAL" clId="{6512E77F-3DEC-4C1F-85A8-89CD10C5DF54}" dt="2018-06-19T09:32:14.793" v="399" actId="1036"/>
          <ac:spMkLst>
            <pc:docMk/>
            <pc:sldMk cId="2161076020" sldId="406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5-14T04:15:43.645" v="43" actId="208"/>
          <ac:spMkLst>
            <pc:docMk/>
            <pc:sldMk cId="2161076020" sldId="406"/>
            <ac:spMk id="22" creationId="{F9447662-ED49-461D-B03C-AB987B2F3801}"/>
          </ac:spMkLst>
        </pc:spChg>
        <pc:spChg chg="add mod">
          <ac:chgData name="LI, Kit-ying Trista" userId="37e067b5-9e92-428c-a064-ed0df3de1e0a" providerId="ADAL" clId="{6512E77F-3DEC-4C1F-85A8-89CD10C5DF54}" dt="2018-06-19T09:37:40.903" v="456" actId="20577"/>
          <ac:spMkLst>
            <pc:docMk/>
            <pc:sldMk cId="2161076020" sldId="406"/>
            <ac:spMk id="26" creationId="{C6649746-8E43-4852-AD68-9DA1B33F59C9}"/>
          </ac:spMkLst>
        </pc:spChg>
        <pc:spChg chg="add del mod">
          <ac:chgData name="LI, Kit-ying Trista" userId="37e067b5-9e92-428c-a064-ed0df3de1e0a" providerId="ADAL" clId="{6512E77F-3DEC-4C1F-85A8-89CD10C5DF54}" dt="2018-06-19T09:33:11.924" v="407" actId="478"/>
          <ac:spMkLst>
            <pc:docMk/>
            <pc:sldMk cId="2161076020" sldId="406"/>
            <ac:spMk id="29" creationId="{FB4114EF-B027-41AC-AD2C-826DDC43EB50}"/>
          </ac:spMkLst>
        </pc:spChg>
        <pc:spChg chg="add mod">
          <ac:chgData name="LI, Kit-ying Trista" userId="37e067b5-9e92-428c-a064-ed0df3de1e0a" providerId="ADAL" clId="{6512E77F-3DEC-4C1F-85A8-89CD10C5DF54}" dt="2018-06-19T09:31:47.953" v="393" actId="20577"/>
          <ac:spMkLst>
            <pc:docMk/>
            <pc:sldMk cId="2161076020" sldId="406"/>
            <ac:spMk id="30" creationId="{44619621-AF8B-4FED-ABD1-20DD82902B5C}"/>
          </ac:spMkLst>
        </pc:spChg>
        <pc:spChg chg="add mod">
          <ac:chgData name="LI, Kit-ying Trista" userId="37e067b5-9e92-428c-a064-ed0df3de1e0a" providerId="ADAL" clId="{6512E77F-3DEC-4C1F-85A8-89CD10C5DF54}" dt="2018-06-19T09:33:17.395" v="408" actId="14100"/>
          <ac:spMkLst>
            <pc:docMk/>
            <pc:sldMk cId="2161076020" sldId="406"/>
            <ac:spMk id="31" creationId="{383F5863-A5FA-46C1-8465-D0B38DEC1C20}"/>
          </ac:spMkLst>
        </pc:spChg>
        <pc:spChg chg="del">
          <ac:chgData name="LI, Kit-ying Trista" userId="37e067b5-9e92-428c-a064-ed0df3de1e0a" providerId="ADAL" clId="{6512E77F-3DEC-4C1F-85A8-89CD10C5DF54}" dt="2018-06-19T09:29:46.812" v="365" actId="478"/>
          <ac:spMkLst>
            <pc:docMk/>
            <pc:sldMk cId="2161076020" sldId="406"/>
            <ac:spMk id="33" creationId="{ABF1C5EE-012E-4093-9491-AA19B5648F75}"/>
          </ac:spMkLst>
        </pc:spChg>
        <pc:picChg chg="del">
          <ac:chgData name="LI, Kit-ying Trista" userId="37e067b5-9e92-428c-a064-ed0df3de1e0a" providerId="ADAL" clId="{6512E77F-3DEC-4C1F-85A8-89CD10C5DF54}" dt="2018-05-14T04:15:25.429" v="39" actId="478"/>
          <ac:picMkLst>
            <pc:docMk/>
            <pc:sldMk cId="2161076020" sldId="406"/>
            <ac:picMk id="26" creationId="{00000000-0000-0000-0000-000000000000}"/>
          </ac:picMkLst>
        </pc:picChg>
        <pc:picChg chg="del">
          <ac:chgData name="LI, Kit-ying Trista" userId="37e067b5-9e92-428c-a064-ed0df3de1e0a" providerId="ADAL" clId="{6512E77F-3DEC-4C1F-85A8-89CD10C5DF54}" dt="2018-06-19T09:29:43.084" v="364" actId="478"/>
          <ac:picMkLst>
            <pc:docMk/>
            <pc:sldMk cId="2161076020" sldId="406"/>
            <ac:picMk id="32" creationId="{E1AED6BF-D30D-401C-80D0-740EA718210A}"/>
          </ac:picMkLst>
        </pc:picChg>
      </pc:sldChg>
      <pc:sldChg chg="delSp modSp">
        <pc:chgData name="LI, Kit-ying Trista" userId="37e067b5-9e92-428c-a064-ed0df3de1e0a" providerId="ADAL" clId="{6512E77F-3DEC-4C1F-85A8-89CD10C5DF54}" dt="2018-06-21T01:55:22.953" v="2731" actId="478"/>
        <pc:sldMkLst>
          <pc:docMk/>
          <pc:sldMk cId="2512283546" sldId="409"/>
        </pc:sldMkLst>
        <pc:spChg chg="del">
          <ac:chgData name="LI, Kit-ying Trista" userId="37e067b5-9e92-428c-a064-ed0df3de1e0a" providerId="ADAL" clId="{6512E77F-3DEC-4C1F-85A8-89CD10C5DF54}" dt="2018-06-21T01:55:22.953" v="2731" actId="478"/>
          <ac:spMkLst>
            <pc:docMk/>
            <pc:sldMk cId="2512283546" sldId="409"/>
            <ac:spMk id="28" creationId="{7C797D6A-9C2E-4A82-8706-E9D2BE53EABD}"/>
          </ac:spMkLst>
        </pc:spChg>
        <pc:spChg chg="mod">
          <ac:chgData name="LI, Kit-ying Trista" userId="37e067b5-9e92-428c-a064-ed0df3de1e0a" providerId="ADAL" clId="{6512E77F-3DEC-4C1F-85A8-89CD10C5DF54}" dt="2018-06-21T01:55:17.652" v="2729" actId="478"/>
          <ac:spMkLst>
            <pc:docMk/>
            <pc:sldMk cId="2512283546" sldId="409"/>
            <ac:spMk id="35" creationId="{BD572763-BFA7-48BA-B9FB-1669D8924605}"/>
          </ac:spMkLst>
        </pc:spChg>
        <pc:picChg chg="del">
          <ac:chgData name="LI, Kit-ying Trista" userId="37e067b5-9e92-428c-a064-ed0df3de1e0a" providerId="ADAL" clId="{6512E77F-3DEC-4C1F-85A8-89CD10C5DF54}" dt="2018-06-21T01:55:20.484" v="2730" actId="478"/>
          <ac:picMkLst>
            <pc:docMk/>
            <pc:sldMk cId="2512283546" sldId="409"/>
            <ac:picMk id="27" creationId="{6B6ADEB6-B369-46B0-B0C0-2A9574C3F4F2}"/>
          </ac:picMkLst>
        </pc:picChg>
      </pc:sldChg>
      <pc:sldChg chg="modSp del">
        <pc:chgData name="LI, Kit-ying Trista" userId="37e067b5-9e92-428c-a064-ed0df3de1e0a" providerId="ADAL" clId="{6512E77F-3DEC-4C1F-85A8-89CD10C5DF54}" dt="2018-06-19T09:45:31.144" v="534" actId="2696"/>
        <pc:sldMkLst>
          <pc:docMk/>
          <pc:sldMk cId="2950765588" sldId="410"/>
        </pc:sldMkLst>
        <pc:spChg chg="mod">
          <ac:chgData name="LI, Kit-ying Trista" userId="37e067b5-9e92-428c-a064-ed0df3de1e0a" providerId="ADAL" clId="{6512E77F-3DEC-4C1F-85A8-89CD10C5DF54}" dt="2018-06-19T09:44:52.125" v="533" actId="403"/>
          <ac:spMkLst>
            <pc:docMk/>
            <pc:sldMk cId="2950765588" sldId="410"/>
            <ac:spMk id="6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46:24.614" v="543" actId="1076"/>
        <pc:sldMkLst>
          <pc:docMk/>
          <pc:sldMk cId="4028585677" sldId="411"/>
        </pc:sldMkLst>
        <pc:spChg chg="mod">
          <ac:chgData name="LI, Kit-ying Trista" userId="37e067b5-9e92-428c-a064-ed0df3de1e0a" providerId="ADAL" clId="{6512E77F-3DEC-4C1F-85A8-89CD10C5DF54}" dt="2018-06-19T09:46:24.614" v="543" actId="1076"/>
          <ac:spMkLst>
            <pc:docMk/>
            <pc:sldMk cId="4028585677" sldId="411"/>
            <ac:spMk id="26" creationId="{F9447662-ED49-461D-B03C-AB987B2F3801}"/>
          </ac:spMkLst>
        </pc:spChg>
        <pc:spChg chg="mod">
          <ac:chgData name="LI, Kit-ying Trista" userId="37e067b5-9e92-428c-a064-ed0df3de1e0a" providerId="ADAL" clId="{6512E77F-3DEC-4C1F-85A8-89CD10C5DF54}" dt="2018-06-19T09:45:50.381" v="540" actId="403"/>
          <ac:spMkLst>
            <pc:docMk/>
            <pc:sldMk cId="4028585677" sldId="411"/>
            <ac:spMk id="5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46:12.840" v="542" actId="1076"/>
          <ac:spMkLst>
            <pc:docMk/>
            <pc:sldMk cId="4028585677" sldId="411"/>
            <ac:spMk id="5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45:38.828" v="536" actId="404"/>
        <pc:sldMkLst>
          <pc:docMk/>
          <pc:sldMk cId="1663920739" sldId="412"/>
        </pc:sldMkLst>
        <pc:spChg chg="mod">
          <ac:chgData name="LI, Kit-ying Trista" userId="37e067b5-9e92-428c-a064-ed0df3de1e0a" providerId="ADAL" clId="{6512E77F-3DEC-4C1F-85A8-89CD10C5DF54}" dt="2018-06-19T09:45:38.828" v="536" actId="404"/>
          <ac:spMkLst>
            <pc:docMk/>
            <pc:sldMk cId="1663920739" sldId="412"/>
            <ac:spMk id="54" creationId="{00000000-0000-0000-0000-000000000000}"/>
          </ac:spMkLst>
        </pc:spChg>
      </pc:sldChg>
      <pc:sldChg chg="del">
        <pc:chgData name="LI, Kit-ying Trista" userId="37e067b5-9e92-428c-a064-ed0df3de1e0a" providerId="ADAL" clId="{6512E77F-3DEC-4C1F-85A8-89CD10C5DF54}" dt="2018-06-19T09:49:30.007" v="549" actId="2696"/>
        <pc:sldMkLst>
          <pc:docMk/>
          <pc:sldMk cId="709609671" sldId="413"/>
        </pc:sldMkLst>
      </pc:sldChg>
      <pc:sldChg chg="modSp">
        <pc:chgData name="LI, Kit-ying Trista" userId="37e067b5-9e92-428c-a064-ed0df3de1e0a" providerId="ADAL" clId="{6512E77F-3DEC-4C1F-85A8-89CD10C5DF54}" dt="2018-06-19T09:53:13.304" v="638" actId="20577"/>
        <pc:sldMkLst>
          <pc:docMk/>
          <pc:sldMk cId="3442369543" sldId="414"/>
        </pc:sldMkLst>
        <pc:spChg chg="mod">
          <ac:chgData name="LI, Kit-ying Trista" userId="37e067b5-9e92-428c-a064-ed0df3de1e0a" providerId="ADAL" clId="{6512E77F-3DEC-4C1F-85A8-89CD10C5DF54}" dt="2018-06-19T09:53:13.304" v="638" actId="20577"/>
          <ac:spMkLst>
            <pc:docMk/>
            <pc:sldMk cId="3442369543" sldId="414"/>
            <ac:spMk id="2" creationId="{49082ECA-9D7B-45BA-B007-241F3328BDAA}"/>
          </ac:spMkLst>
        </pc:spChg>
      </pc:sldChg>
      <pc:sldChg chg="del">
        <pc:chgData name="LI, Kit-ying Trista" userId="37e067b5-9e92-428c-a064-ed0df3de1e0a" providerId="ADAL" clId="{6512E77F-3DEC-4C1F-85A8-89CD10C5DF54}" dt="2018-06-19T09:53:51.661" v="639" actId="2696"/>
        <pc:sldMkLst>
          <pc:docMk/>
          <pc:sldMk cId="4068058719" sldId="415"/>
        </pc:sldMkLst>
      </pc:sldChg>
      <pc:sldChg chg="del">
        <pc:chgData name="LI, Kit-ying Trista" userId="37e067b5-9e92-428c-a064-ed0df3de1e0a" providerId="ADAL" clId="{6512E77F-3DEC-4C1F-85A8-89CD10C5DF54}" dt="2018-06-19T09:54:42.161" v="664" actId="2696"/>
        <pc:sldMkLst>
          <pc:docMk/>
          <pc:sldMk cId="12284474" sldId="418"/>
        </pc:sldMkLst>
      </pc:sldChg>
      <pc:sldChg chg="modSp">
        <pc:chgData name="LI, Kit-ying Trista" userId="37e067b5-9e92-428c-a064-ed0df3de1e0a" providerId="ADAL" clId="{6512E77F-3DEC-4C1F-85A8-89CD10C5DF54}" dt="2018-06-19T09:55:37.772" v="700" actId="20577"/>
        <pc:sldMkLst>
          <pc:docMk/>
          <pc:sldMk cId="825672440" sldId="420"/>
        </pc:sldMkLst>
        <pc:spChg chg="mod">
          <ac:chgData name="LI, Kit-ying Trista" userId="37e067b5-9e92-428c-a064-ed0df3de1e0a" providerId="ADAL" clId="{6512E77F-3DEC-4C1F-85A8-89CD10C5DF54}" dt="2018-06-19T09:55:37.772" v="700" actId="20577"/>
          <ac:spMkLst>
            <pc:docMk/>
            <pc:sldMk cId="825672440" sldId="420"/>
            <ac:spMk id="21" creationId="{00000000-0000-0000-0000-000000000000}"/>
          </ac:spMkLst>
        </pc:spChg>
      </pc:sldChg>
      <pc:sldChg chg="del">
        <pc:chgData name="LI, Kit-ying Trista" userId="37e067b5-9e92-428c-a064-ed0df3de1e0a" providerId="ADAL" clId="{6512E77F-3DEC-4C1F-85A8-89CD10C5DF54}" dt="2018-06-19T09:55:57.409" v="701" actId="2696"/>
        <pc:sldMkLst>
          <pc:docMk/>
          <pc:sldMk cId="2929174588" sldId="422"/>
        </pc:sldMkLst>
      </pc:sldChg>
      <pc:sldChg chg="modSp">
        <pc:chgData name="LI, Kit-ying Trista" userId="37e067b5-9e92-428c-a064-ed0df3de1e0a" providerId="ADAL" clId="{6512E77F-3DEC-4C1F-85A8-89CD10C5DF54}" dt="2018-06-19T10:02:50.294" v="790" actId="14100"/>
        <pc:sldMkLst>
          <pc:docMk/>
          <pc:sldMk cId="1188921204" sldId="423"/>
        </pc:sldMkLst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3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59:46.814" v="758" actId="1076"/>
          <ac:spMkLst>
            <pc:docMk/>
            <pc:sldMk cId="1188921204" sldId="423"/>
            <ac:spMk id="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46.590" v="789" actId="1076"/>
          <ac:spMkLst>
            <pc:docMk/>
            <pc:sldMk cId="1188921204" sldId="423"/>
            <ac:spMk id="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17.102" v="783" actId="404"/>
          <ac:spMkLst>
            <pc:docMk/>
            <pc:sldMk cId="1188921204" sldId="423"/>
            <ac:spMk id="6" creationId="{2813CEDC-E3CB-403B-807B-3D77302E679B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10" creationId="{C3F33035-0BC1-4244-B32A-A5FDB9EF108A}"/>
          </ac:spMkLst>
        </pc:spChg>
        <pc:spChg chg="mod">
          <ac:chgData name="LI, Kit-ying Trista" userId="37e067b5-9e92-428c-a064-ed0df3de1e0a" providerId="ADAL" clId="{6512E77F-3DEC-4C1F-85A8-89CD10C5DF54}" dt="2018-06-19T09:59:28.453" v="756" actId="1076"/>
          <ac:spMkLst>
            <pc:docMk/>
            <pc:sldMk cId="1188921204" sldId="423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14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15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16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17" creationId="{F9447662-ED49-461D-B03C-AB987B2F3801}"/>
          </ac:spMkLst>
        </pc:spChg>
        <pc:spChg chg="mod">
          <ac:chgData name="LI, Kit-ying Trista" userId="37e067b5-9e92-428c-a064-ed0df3de1e0a" providerId="ADAL" clId="{6512E77F-3DEC-4C1F-85A8-89CD10C5DF54}" dt="2018-06-19T10:02:12.980" v="782" actId="1076"/>
          <ac:spMkLst>
            <pc:docMk/>
            <pc:sldMk cId="1188921204" sldId="423"/>
            <ac:spMk id="21" creationId="{765A1720-D0AF-4768-988C-23D274DD4410}"/>
          </ac:spMkLst>
        </pc:spChg>
        <pc:spChg chg="mod">
          <ac:chgData name="LI, Kit-ying Trista" userId="37e067b5-9e92-428c-a064-ed0df3de1e0a" providerId="ADAL" clId="{6512E77F-3DEC-4C1F-85A8-89CD10C5DF54}" dt="2018-06-19T10:02:12.980" v="782" actId="1076"/>
          <ac:spMkLst>
            <pc:docMk/>
            <pc:sldMk cId="1188921204" sldId="423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09:57:49.289" v="711" actId="1076"/>
          <ac:spMkLst>
            <pc:docMk/>
            <pc:sldMk cId="1188921204" sldId="423"/>
            <ac:spMk id="23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05.301" v="781" actId="1076"/>
          <ac:spMkLst>
            <pc:docMk/>
            <pc:sldMk cId="1188921204" sldId="423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02:12.980" v="782" actId="1076"/>
          <ac:spMkLst>
            <pc:docMk/>
            <pc:sldMk cId="1188921204" sldId="423"/>
            <ac:spMk id="26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12.980" v="782" actId="1076"/>
          <ac:spMkLst>
            <pc:docMk/>
            <pc:sldMk cId="1188921204" sldId="423"/>
            <ac:spMk id="27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12.980" v="782" actId="1076"/>
          <ac:spMkLst>
            <pc:docMk/>
            <pc:sldMk cId="1188921204" sldId="423"/>
            <ac:spMk id="28" creationId="{A2E594AA-01BB-45EF-B113-472038E6290C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33" creationId="{EC0A9105-CBE2-43BC-8BDC-DCF4DC6EF818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34" creationId="{02D53CBE-FFF1-4DF8-B135-800063181730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35" creationId="{54DAE54F-AC99-4B33-A2D3-06A1B964B3FA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37" creationId="{D8F7D3CD-8F6A-47CF-AC81-41C1DB4ABEF1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38" creationId="{67C6DD33-0FEC-4F94-95CE-FCA5A54D8FB5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40" creationId="{B1A267B1-E716-42B0-80C8-040FC29D4CFF}"/>
          </ac:spMkLst>
        </pc:spChg>
        <pc:spChg chg="mod">
          <ac:chgData name="LI, Kit-ying Trista" userId="37e067b5-9e92-428c-a064-ed0df3de1e0a" providerId="ADAL" clId="{6512E77F-3DEC-4C1F-85A8-89CD10C5DF54}" dt="2018-06-19T10:02:32.717" v="786" actId="1076"/>
          <ac:spMkLst>
            <pc:docMk/>
            <pc:sldMk cId="1188921204" sldId="423"/>
            <ac:spMk id="41" creationId="{CE30DFAF-5C04-45B2-AE22-EABE9D6FA012}"/>
          </ac:spMkLst>
        </pc:spChg>
        <pc:spChg chg="mod">
          <ac:chgData name="LI, Kit-ying Trista" userId="37e067b5-9e92-428c-a064-ed0df3de1e0a" providerId="ADAL" clId="{6512E77F-3DEC-4C1F-85A8-89CD10C5DF54}" dt="2018-06-19T10:00:01.671" v="762" actId="14100"/>
          <ac:spMkLst>
            <pc:docMk/>
            <pc:sldMk cId="1188921204" sldId="423"/>
            <ac:spMk id="44" creationId="{9462E240-D102-43BE-971B-E0C5A9EEA4A5}"/>
          </ac:spMkLst>
        </pc:spChg>
        <pc:spChg chg="mod">
          <ac:chgData name="LI, Kit-ying Trista" userId="37e067b5-9e92-428c-a064-ed0df3de1e0a" providerId="ADAL" clId="{6512E77F-3DEC-4C1F-85A8-89CD10C5DF54}" dt="2018-06-19T10:02:42.038" v="787" actId="1076"/>
          <ac:spMkLst>
            <pc:docMk/>
            <pc:sldMk cId="1188921204" sldId="423"/>
            <ac:spMk id="45" creationId="{7009064B-CE54-495C-ADA2-16BE745CF455}"/>
          </ac:spMkLst>
        </pc:spChg>
        <pc:spChg chg="mod">
          <ac:chgData name="LI, Kit-ying Trista" userId="37e067b5-9e92-428c-a064-ed0df3de1e0a" providerId="ADAL" clId="{6512E77F-3DEC-4C1F-85A8-89CD10C5DF54}" dt="2018-06-19T10:02:42.038" v="787" actId="1076"/>
          <ac:spMkLst>
            <pc:docMk/>
            <pc:sldMk cId="1188921204" sldId="423"/>
            <ac:spMk id="46" creationId="{FDE34740-BA7C-4D21-992A-009EAD30ECF9}"/>
          </ac:spMkLst>
        </pc:spChg>
        <pc:spChg chg="mod">
          <ac:chgData name="LI, Kit-ying Trista" userId="37e067b5-9e92-428c-a064-ed0df3de1e0a" providerId="ADAL" clId="{6512E77F-3DEC-4C1F-85A8-89CD10C5DF54}" dt="2018-06-19T10:02:42.038" v="787" actId="1076"/>
          <ac:spMkLst>
            <pc:docMk/>
            <pc:sldMk cId="1188921204" sldId="423"/>
            <ac:spMk id="48" creationId="{EB3925EA-2D09-44D7-AB7A-DFD1DC831262}"/>
          </ac:spMkLst>
        </pc:spChg>
        <pc:spChg chg="mod">
          <ac:chgData name="LI, Kit-ying Trista" userId="37e067b5-9e92-428c-a064-ed0df3de1e0a" providerId="ADAL" clId="{6512E77F-3DEC-4C1F-85A8-89CD10C5DF54}" dt="2018-06-19T10:02:42.038" v="787" actId="1076"/>
          <ac:spMkLst>
            <pc:docMk/>
            <pc:sldMk cId="1188921204" sldId="423"/>
            <ac:spMk id="49" creationId="{CF353912-79DC-4BA5-B01C-2EB39FFE819C}"/>
          </ac:spMkLst>
        </pc:spChg>
        <pc:spChg chg="mod">
          <ac:chgData name="LI, Kit-ying Trista" userId="37e067b5-9e92-428c-a064-ed0df3de1e0a" providerId="ADAL" clId="{6512E77F-3DEC-4C1F-85A8-89CD10C5DF54}" dt="2018-06-19T10:02:42.038" v="787" actId="1076"/>
          <ac:spMkLst>
            <pc:docMk/>
            <pc:sldMk cId="1188921204" sldId="423"/>
            <ac:spMk id="50" creationId="{3C719623-36A6-4081-B534-BD57FC5307D8}"/>
          </ac:spMkLst>
        </pc:spChg>
        <pc:grpChg chg="mod">
          <ac:chgData name="LI, Kit-ying Trista" userId="37e067b5-9e92-428c-a064-ed0df3de1e0a" providerId="ADAL" clId="{6512E77F-3DEC-4C1F-85A8-89CD10C5DF54}" dt="2018-06-19T10:02:12.980" v="782" actId="1076"/>
          <ac:grpSpMkLst>
            <pc:docMk/>
            <pc:sldMk cId="1188921204" sldId="423"/>
            <ac:grpSpMk id="18" creationId="{36968BC1-57C5-4B0E-A9F2-8553742025D4}"/>
          </ac:grpSpMkLst>
        </pc:grpChg>
        <pc:grpChg chg="mod">
          <ac:chgData name="LI, Kit-ying Trista" userId="37e067b5-9e92-428c-a064-ed0df3de1e0a" providerId="ADAL" clId="{6512E77F-3DEC-4C1F-85A8-89CD10C5DF54}" dt="2018-06-19T10:02:50.294" v="790" actId="14100"/>
          <ac:grpSpMkLst>
            <pc:docMk/>
            <pc:sldMk cId="1188921204" sldId="423"/>
            <ac:grpSpMk id="42" creationId="{191297D2-D710-405B-91B1-937AB0EAE08C}"/>
          </ac:grpSpMkLst>
        </pc:grpChg>
      </pc:sldChg>
      <pc:sldChg chg="del">
        <pc:chgData name="LI, Kit-ying Trista" userId="37e067b5-9e92-428c-a064-ed0df3de1e0a" providerId="ADAL" clId="{6512E77F-3DEC-4C1F-85A8-89CD10C5DF54}" dt="2018-06-19T10:03:39.609" v="791" actId="2696"/>
        <pc:sldMkLst>
          <pc:docMk/>
          <pc:sldMk cId="1436921821" sldId="424"/>
        </pc:sldMkLst>
      </pc:sldChg>
      <pc:sldChg chg="modSp">
        <pc:chgData name="LI, Kit-ying Trista" userId="37e067b5-9e92-428c-a064-ed0df3de1e0a" providerId="ADAL" clId="{6512E77F-3DEC-4C1F-85A8-89CD10C5DF54}" dt="2018-06-19T10:05:58.204" v="804" actId="20577"/>
        <pc:sldMkLst>
          <pc:docMk/>
          <pc:sldMk cId="3403149577" sldId="425"/>
        </pc:sldMkLst>
        <pc:spChg chg="mod">
          <ac:chgData name="LI, Kit-ying Trista" userId="37e067b5-9e92-428c-a064-ed0df3de1e0a" providerId="ADAL" clId="{6512E77F-3DEC-4C1F-85A8-89CD10C5DF54}" dt="2018-06-19T10:05:58.204" v="804" actId="20577"/>
          <ac:spMkLst>
            <pc:docMk/>
            <pc:sldMk cId="3403149577" sldId="425"/>
            <ac:spMk id="21" creationId="{8DEAE7BF-D276-4306-A2C4-C2181423CFB4}"/>
          </ac:spMkLst>
        </pc:spChg>
      </pc:sldChg>
      <pc:sldChg chg="modSp">
        <pc:chgData name="LI, Kit-ying Trista" userId="37e067b5-9e92-428c-a064-ed0df3de1e0a" providerId="ADAL" clId="{6512E77F-3DEC-4C1F-85A8-89CD10C5DF54}" dt="2018-06-19T10:06:05.787" v="805" actId="6549"/>
        <pc:sldMkLst>
          <pc:docMk/>
          <pc:sldMk cId="1719820599" sldId="426"/>
        </pc:sldMkLst>
        <pc:spChg chg="mod">
          <ac:chgData name="LI, Kit-ying Trista" userId="37e067b5-9e92-428c-a064-ed0df3de1e0a" providerId="ADAL" clId="{6512E77F-3DEC-4C1F-85A8-89CD10C5DF54}" dt="2018-06-19T10:06:05.787" v="805" actId="6549"/>
          <ac:spMkLst>
            <pc:docMk/>
            <pc:sldMk cId="1719820599" sldId="426"/>
            <ac:spMk id="21" creationId="{8DEAE7BF-D276-4306-A2C4-C2181423CFB4}"/>
          </ac:spMkLst>
        </pc:spChg>
      </pc:sldChg>
      <pc:sldChg chg="modSp">
        <pc:chgData name="LI, Kit-ying Trista" userId="37e067b5-9e92-428c-a064-ed0df3de1e0a" providerId="ADAL" clId="{6512E77F-3DEC-4C1F-85A8-89CD10C5DF54}" dt="2018-06-19T10:06:09.907" v="806" actId="6549"/>
        <pc:sldMkLst>
          <pc:docMk/>
          <pc:sldMk cId="2358318040" sldId="427"/>
        </pc:sldMkLst>
        <pc:spChg chg="mod">
          <ac:chgData name="LI, Kit-ying Trista" userId="37e067b5-9e92-428c-a064-ed0df3de1e0a" providerId="ADAL" clId="{6512E77F-3DEC-4C1F-85A8-89CD10C5DF54}" dt="2018-06-19T10:06:09.907" v="806" actId="6549"/>
          <ac:spMkLst>
            <pc:docMk/>
            <pc:sldMk cId="2358318040" sldId="427"/>
            <ac:spMk id="21" creationId="{8DEAE7BF-D276-4306-A2C4-C2181423CFB4}"/>
          </ac:spMkLst>
        </pc:spChg>
      </pc:sldChg>
      <pc:sldChg chg="modSp">
        <pc:chgData name="LI, Kit-ying Trista" userId="37e067b5-9e92-428c-a064-ed0df3de1e0a" providerId="ADAL" clId="{6512E77F-3DEC-4C1F-85A8-89CD10C5DF54}" dt="2018-06-19T10:06:28.673" v="812" actId="20577"/>
        <pc:sldMkLst>
          <pc:docMk/>
          <pc:sldMk cId="3208415330" sldId="428"/>
        </pc:sldMkLst>
        <pc:spChg chg="mod">
          <ac:chgData name="LI, Kit-ying Trista" userId="37e067b5-9e92-428c-a064-ed0df3de1e0a" providerId="ADAL" clId="{6512E77F-3DEC-4C1F-85A8-89CD10C5DF54}" dt="2018-06-19T10:06:28.673" v="812" actId="20577"/>
          <ac:spMkLst>
            <pc:docMk/>
            <pc:sldMk cId="3208415330" sldId="428"/>
            <ac:spMk id="21" creationId="{8DEAE7BF-D276-4306-A2C4-C2181423CFB4}"/>
          </ac:spMkLst>
        </pc:spChg>
      </pc:sldChg>
      <pc:sldChg chg="modSp modAnim">
        <pc:chgData name="LI, Kit-ying Trista" userId="37e067b5-9e92-428c-a064-ed0df3de1e0a" providerId="ADAL" clId="{6512E77F-3DEC-4C1F-85A8-89CD10C5DF54}" dt="2018-06-19T10:07:33.582" v="822" actId="20577"/>
        <pc:sldMkLst>
          <pc:docMk/>
          <pc:sldMk cId="749644217" sldId="432"/>
        </pc:sldMkLst>
        <pc:spChg chg="mod">
          <ac:chgData name="LI, Kit-ying Trista" userId="37e067b5-9e92-428c-a064-ed0df3de1e0a" providerId="ADAL" clId="{6512E77F-3DEC-4C1F-85A8-89CD10C5DF54}" dt="2018-06-19T10:07:33.582" v="822" actId="20577"/>
          <ac:spMkLst>
            <pc:docMk/>
            <pc:sldMk cId="749644217" sldId="432"/>
            <ac:spMk id="21" creationId="{8DEAE7BF-D276-4306-A2C4-C2181423CFB4}"/>
          </ac:spMkLst>
        </pc:spChg>
      </pc:sldChg>
      <pc:sldChg chg="delSp modSp">
        <pc:chgData name="LI, Kit-ying Trista" userId="37e067b5-9e92-428c-a064-ed0df3de1e0a" providerId="ADAL" clId="{6512E77F-3DEC-4C1F-85A8-89CD10C5DF54}" dt="2018-06-19T10:07:23.839" v="820" actId="6549"/>
        <pc:sldMkLst>
          <pc:docMk/>
          <pc:sldMk cId="2360102612" sldId="433"/>
        </pc:sldMkLst>
        <pc:spChg chg="del mod">
          <ac:chgData name="LI, Kit-ying Trista" userId="37e067b5-9e92-428c-a064-ed0df3de1e0a" providerId="ADAL" clId="{6512E77F-3DEC-4C1F-85A8-89CD10C5DF54}" dt="2018-06-19T10:06:59.966" v="816" actId="478"/>
          <ac:spMkLst>
            <pc:docMk/>
            <pc:sldMk cId="2360102612" sldId="433"/>
            <ac:spMk id="3" creationId="{39AD1713-898F-4922-9460-E38984A12D16}"/>
          </ac:spMkLst>
        </pc:spChg>
        <pc:spChg chg="mod">
          <ac:chgData name="LI, Kit-ying Trista" userId="37e067b5-9e92-428c-a064-ed0df3de1e0a" providerId="ADAL" clId="{6512E77F-3DEC-4C1F-85A8-89CD10C5DF54}" dt="2018-06-19T10:07:23.839" v="820" actId="6549"/>
          <ac:spMkLst>
            <pc:docMk/>
            <pc:sldMk cId="2360102612" sldId="433"/>
            <ac:spMk id="21" creationId="{8DEAE7BF-D276-4306-A2C4-C2181423CFB4}"/>
          </ac:spMkLst>
        </pc:spChg>
      </pc:sldChg>
      <pc:sldChg chg="modSp">
        <pc:chgData name="LI, Kit-ying Trista" userId="37e067b5-9e92-428c-a064-ed0df3de1e0a" providerId="ADAL" clId="{6512E77F-3DEC-4C1F-85A8-89CD10C5DF54}" dt="2018-06-19T10:07:19.763" v="819" actId="20577"/>
        <pc:sldMkLst>
          <pc:docMk/>
          <pc:sldMk cId="2007030898" sldId="434"/>
        </pc:sldMkLst>
        <pc:spChg chg="mod">
          <ac:chgData name="LI, Kit-ying Trista" userId="37e067b5-9e92-428c-a064-ed0df3de1e0a" providerId="ADAL" clId="{6512E77F-3DEC-4C1F-85A8-89CD10C5DF54}" dt="2018-06-19T10:07:19.763" v="819" actId="20577"/>
          <ac:spMkLst>
            <pc:docMk/>
            <pc:sldMk cId="2007030898" sldId="434"/>
            <ac:spMk id="21" creationId="{8DEAE7BF-D276-4306-A2C4-C2181423CFB4}"/>
          </ac:spMkLst>
        </pc:spChg>
      </pc:sldChg>
      <pc:sldChg chg="del">
        <pc:chgData name="LI, Kit-ying Trista" userId="37e067b5-9e92-428c-a064-ed0df3de1e0a" providerId="ADAL" clId="{6512E77F-3DEC-4C1F-85A8-89CD10C5DF54}" dt="2018-06-19T10:08:13.649" v="823" actId="2696"/>
        <pc:sldMkLst>
          <pc:docMk/>
          <pc:sldMk cId="2889701831" sldId="435"/>
        </pc:sldMkLst>
      </pc:sldChg>
      <pc:sldChg chg="modSp">
        <pc:chgData name="LI, Kit-ying Trista" userId="37e067b5-9e92-428c-a064-ed0df3de1e0a" providerId="ADAL" clId="{6512E77F-3DEC-4C1F-85A8-89CD10C5DF54}" dt="2018-06-19T10:09:28.982" v="829" actId="20577"/>
        <pc:sldMkLst>
          <pc:docMk/>
          <pc:sldMk cId="1542604061" sldId="436"/>
        </pc:sldMkLst>
        <pc:spChg chg="mod">
          <ac:chgData name="LI, Kit-ying Trista" userId="37e067b5-9e92-428c-a064-ed0df3de1e0a" providerId="ADAL" clId="{6512E77F-3DEC-4C1F-85A8-89CD10C5DF54}" dt="2018-06-19T10:09:28.982" v="829" actId="20577"/>
          <ac:spMkLst>
            <pc:docMk/>
            <pc:sldMk cId="1542604061" sldId="436"/>
            <ac:spMk id="35" creationId="{E18859EF-7C82-44DD-8A85-4130EAD20855}"/>
          </ac:spMkLst>
        </pc:spChg>
      </pc:sldChg>
      <pc:sldChg chg="modSp">
        <pc:chgData name="LI, Kit-ying Trista" userId="37e067b5-9e92-428c-a064-ed0df3de1e0a" providerId="ADAL" clId="{6512E77F-3DEC-4C1F-85A8-89CD10C5DF54}" dt="2018-06-19T10:08:56.187" v="827" actId="6549"/>
        <pc:sldMkLst>
          <pc:docMk/>
          <pc:sldMk cId="1226744077" sldId="439"/>
        </pc:sldMkLst>
        <pc:spChg chg="mod">
          <ac:chgData name="LI, Kit-ying Trista" userId="37e067b5-9e92-428c-a064-ed0df3de1e0a" providerId="ADAL" clId="{6512E77F-3DEC-4C1F-85A8-89CD10C5DF54}" dt="2018-06-19T10:08:56.187" v="827" actId="6549"/>
          <ac:spMkLst>
            <pc:docMk/>
            <pc:sldMk cId="1226744077" sldId="439"/>
            <ac:spMk id="35" creationId="{E18859EF-7C82-44DD-8A85-4130EAD20855}"/>
          </ac:spMkLst>
        </pc:spChg>
      </pc:sldChg>
      <pc:sldChg chg="modSp">
        <pc:chgData name="LI, Kit-ying Trista" userId="37e067b5-9e92-428c-a064-ed0df3de1e0a" providerId="ADAL" clId="{6512E77F-3DEC-4C1F-85A8-89CD10C5DF54}" dt="2018-06-19T10:09:50.246" v="832" actId="20577"/>
        <pc:sldMkLst>
          <pc:docMk/>
          <pc:sldMk cId="1783979866" sldId="440"/>
        </pc:sldMkLst>
        <pc:spChg chg="mod">
          <ac:chgData name="LI, Kit-ying Trista" userId="37e067b5-9e92-428c-a064-ed0df3de1e0a" providerId="ADAL" clId="{6512E77F-3DEC-4C1F-85A8-89CD10C5DF54}" dt="2018-06-19T10:09:50.246" v="832" actId="20577"/>
          <ac:spMkLst>
            <pc:docMk/>
            <pc:sldMk cId="1783979866" sldId="440"/>
            <ac:spMk id="35" creationId="{E18859EF-7C82-44DD-8A85-4130EAD20855}"/>
          </ac:spMkLst>
        </pc:spChg>
      </pc:sldChg>
      <pc:sldChg chg="modSp">
        <pc:chgData name="LI, Kit-ying Trista" userId="37e067b5-9e92-428c-a064-ed0df3de1e0a" providerId="ADAL" clId="{6512E77F-3DEC-4C1F-85A8-89CD10C5DF54}" dt="2018-06-19T10:10:11.380" v="834" actId="1076"/>
        <pc:sldMkLst>
          <pc:docMk/>
          <pc:sldMk cId="2211290326" sldId="441"/>
        </pc:sldMkLst>
        <pc:spChg chg="mod">
          <ac:chgData name="LI, Kit-ying Trista" userId="37e067b5-9e92-428c-a064-ed0df3de1e0a" providerId="ADAL" clId="{6512E77F-3DEC-4C1F-85A8-89CD10C5DF54}" dt="2018-06-19T10:10:11.380" v="834" actId="1076"/>
          <ac:spMkLst>
            <pc:docMk/>
            <pc:sldMk cId="2211290326" sldId="441"/>
            <ac:spMk id="7" creationId="{7C211FCD-4243-4A2E-A17B-0283587A1729}"/>
          </ac:spMkLst>
        </pc:spChg>
      </pc:sldChg>
      <pc:sldChg chg="del">
        <pc:chgData name="LI, Kit-ying Trista" userId="37e067b5-9e92-428c-a064-ed0df3de1e0a" providerId="ADAL" clId="{6512E77F-3DEC-4C1F-85A8-89CD10C5DF54}" dt="2018-06-20T04:37:46.742" v="2525" actId="2696"/>
        <pc:sldMkLst>
          <pc:docMk/>
          <pc:sldMk cId="338475431" sldId="442"/>
        </pc:sldMkLst>
      </pc:sldChg>
      <pc:sldChg chg="del">
        <pc:chgData name="LI, Kit-ying Trista" userId="37e067b5-9e92-428c-a064-ed0df3de1e0a" providerId="ADAL" clId="{6512E77F-3DEC-4C1F-85A8-89CD10C5DF54}" dt="2018-06-19T10:10:23.791" v="835" actId="2696"/>
        <pc:sldMkLst>
          <pc:docMk/>
          <pc:sldMk cId="1101269356" sldId="443"/>
        </pc:sldMkLst>
      </pc:sldChg>
      <pc:sldChg chg="addSp delSp modSp delAnim modAnim">
        <pc:chgData name="LI, Kit-ying Trista" userId="37e067b5-9e92-428c-a064-ed0df3de1e0a" providerId="ADAL" clId="{6512E77F-3DEC-4C1F-85A8-89CD10C5DF54}" dt="2018-06-20T03:40:25.509" v="2221" actId="404"/>
        <pc:sldMkLst>
          <pc:docMk/>
          <pc:sldMk cId="1634950034" sldId="444"/>
        </pc:sldMkLst>
        <pc:spChg chg="mod">
          <ac:chgData name="LI, Kit-ying Trista" userId="37e067b5-9e92-428c-a064-ed0df3de1e0a" providerId="ADAL" clId="{6512E77F-3DEC-4C1F-85A8-89CD10C5DF54}" dt="2018-06-20T03:40:25.509" v="2221" actId="404"/>
          <ac:spMkLst>
            <pc:docMk/>
            <pc:sldMk cId="1634950034" sldId="444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3" creationId="{ED20B4D2-1266-46FB-ABBF-EBD2B68D680A}"/>
          </ac:spMkLst>
        </pc:spChg>
        <pc:spChg chg="add mod">
          <ac:chgData name="LI, Kit-ying Trista" userId="37e067b5-9e92-428c-a064-ed0df3de1e0a" providerId="ADAL" clId="{6512E77F-3DEC-4C1F-85A8-89CD10C5DF54}" dt="2018-06-20T02:52:43.971" v="2068" actId="404"/>
          <ac:spMkLst>
            <pc:docMk/>
            <pc:sldMk cId="1634950034" sldId="444"/>
            <ac:spMk id="4" creationId="{6FFDCDF0-1517-4E85-A3A6-0B087810BDE4}"/>
          </ac:spMkLst>
        </pc:spChg>
        <pc:spChg chg="add mod">
          <ac:chgData name="LI, Kit-ying Trista" userId="37e067b5-9e92-428c-a064-ed0df3de1e0a" providerId="ADAL" clId="{6512E77F-3DEC-4C1F-85A8-89CD10C5DF54}" dt="2018-06-20T03:37:10.793" v="2175" actId="1076"/>
          <ac:spMkLst>
            <pc:docMk/>
            <pc:sldMk cId="1634950034" sldId="444"/>
            <ac:spMk id="8" creationId="{46F54F02-343E-45F0-8C5A-77B21D03CFB0}"/>
          </ac:spMkLst>
        </pc:spChg>
        <pc:spChg chg="add mod">
          <ac:chgData name="LI, Kit-ying Trista" userId="37e067b5-9e92-428c-a064-ed0df3de1e0a" providerId="ADAL" clId="{6512E77F-3DEC-4C1F-85A8-89CD10C5DF54}" dt="2018-06-20T03:34:47.395" v="2144" actId="404"/>
          <ac:spMkLst>
            <pc:docMk/>
            <pc:sldMk cId="1634950034" sldId="444"/>
            <ac:spMk id="9" creationId="{B41369F7-BA03-4B90-983C-9A717524613B}"/>
          </ac:spMkLst>
        </pc:spChg>
        <pc:spChg chg="del mod">
          <ac:chgData name="LI, Kit-ying Trista" userId="37e067b5-9e92-428c-a064-ed0df3de1e0a" providerId="ADAL" clId="{6512E77F-3DEC-4C1F-85A8-89CD10C5DF54}" dt="2018-06-20T02:54:26.132" v="2070" actId="478"/>
          <ac:spMkLst>
            <pc:docMk/>
            <pc:sldMk cId="1634950034" sldId="444"/>
            <ac:spMk id="25" creationId="{E18859EF-7C82-44DD-8A85-4130EAD20855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26" creationId="{18784EE3-B57E-4DD9-B62F-5588952FC209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27" creationId="{452EA8AB-B624-48A8-B8DF-0B067DFD224B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28" creationId="{41709657-ED1D-4751-AE05-7C75B25A7C6A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29" creationId="{2747CEF6-84EB-4039-AD92-40416C13BE02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30" creationId="{06407EA3-A602-48AE-890A-D70CE52B27E6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31" creationId="{EAB0649B-0230-48E8-AB22-C53FEB0EF422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32" creationId="{39A82270-E95E-41F9-9CB4-B07C2F1344CC}"/>
          </ac:spMkLst>
        </pc:spChg>
        <pc:spChg chg="mod">
          <ac:chgData name="LI, Kit-ying Trista" userId="37e067b5-9e92-428c-a064-ed0df3de1e0a" providerId="ADAL" clId="{6512E77F-3DEC-4C1F-85A8-89CD10C5DF54}" dt="2018-06-20T03:37:08.857" v="2174" actId="1076"/>
          <ac:spMkLst>
            <pc:docMk/>
            <pc:sldMk cId="1634950034" sldId="444"/>
            <ac:spMk id="33" creationId="{CB43FA4C-A414-4229-86FD-54103DC960E7}"/>
          </ac:spMkLst>
        </pc:spChg>
        <pc:spChg chg="add del">
          <ac:chgData name="LI, Kit-ying Trista" userId="37e067b5-9e92-428c-a064-ed0df3de1e0a" providerId="ADAL" clId="{6512E77F-3DEC-4C1F-85A8-89CD10C5DF54}" dt="2018-06-20T03:36:58.902" v="2171" actId="478"/>
          <ac:spMkLst>
            <pc:docMk/>
            <pc:sldMk cId="1634950034" sldId="444"/>
            <ac:spMk id="34" creationId="{E3F8BCE7-D708-4F5A-AEC2-2CED2BE1E82D}"/>
          </ac:spMkLst>
        </pc:spChg>
        <pc:spChg chg="add del">
          <ac:chgData name="LI, Kit-ying Trista" userId="37e067b5-9e92-428c-a064-ed0df3de1e0a" providerId="ADAL" clId="{6512E77F-3DEC-4C1F-85A8-89CD10C5DF54}" dt="2018-06-20T03:36:58.902" v="2171" actId="478"/>
          <ac:spMkLst>
            <pc:docMk/>
            <pc:sldMk cId="1634950034" sldId="444"/>
            <ac:spMk id="35" creationId="{54221807-C3D7-4D55-9577-ED5A949A4FBC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36" creationId="{3FBCFAE0-A67A-46AE-8EDF-DF0B8347375B}"/>
          </ac:spMkLst>
        </pc:spChg>
        <pc:spChg chg="add del">
          <ac:chgData name="LI, Kit-ying Trista" userId="37e067b5-9e92-428c-a064-ed0df3de1e0a" providerId="ADAL" clId="{6512E77F-3DEC-4C1F-85A8-89CD10C5DF54}" dt="2018-06-20T03:36:56.403" v="2170" actId="478"/>
          <ac:spMkLst>
            <pc:docMk/>
            <pc:sldMk cId="1634950034" sldId="444"/>
            <ac:spMk id="37" creationId="{6B78DE22-9109-4502-BD5B-75A1990ADC8E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50" creationId="{F6E773CB-D3A0-4804-A727-BFF074E019CA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52" creationId="{D2A1FD38-F117-45D9-9737-1D2068A0E9CD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58" creationId="{FA69CCA6-2B78-442E-A87B-668B3B594D31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59" creationId="{6B077B46-3324-49BB-924D-328C6D89F3BC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0" creationId="{3C9DDA74-D57E-4885-A7B4-4769C8841CE2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1" creationId="{3F93E02A-F5E1-45DA-AB2E-6381E671ECD7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2" creationId="{F8AE4EE0-556F-4E72-A747-8F2B60183373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3" creationId="{4C20E7E5-C9D0-4C26-ACBC-1DA5E5F4E25E}"/>
          </ac:spMkLst>
        </pc:spChg>
        <pc:spChg chg="del mod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4" creationId="{7D4EB668-90D0-45D0-A079-CA04FEA73019}"/>
          </ac:spMkLst>
        </pc:spChg>
        <pc:spChg chg="mod">
          <ac:chgData name="LI, Kit-ying Trista" userId="37e067b5-9e92-428c-a064-ed0df3de1e0a" providerId="ADAL" clId="{6512E77F-3DEC-4C1F-85A8-89CD10C5DF54}" dt="2018-06-20T03:37:13.810" v="2176" actId="1076"/>
          <ac:spMkLst>
            <pc:docMk/>
            <pc:sldMk cId="1634950034" sldId="444"/>
            <ac:spMk id="65" creationId="{D5E989EE-19AA-4782-9FC0-2C16C5C485E1}"/>
          </ac:spMkLst>
        </pc:spChg>
        <pc:spChg chg="mod">
          <ac:chgData name="LI, Kit-ying Trista" userId="37e067b5-9e92-428c-a064-ed0df3de1e0a" providerId="ADAL" clId="{6512E77F-3DEC-4C1F-85A8-89CD10C5DF54}" dt="2018-06-20T03:37:53.919" v="2187" actId="1076"/>
          <ac:spMkLst>
            <pc:docMk/>
            <pc:sldMk cId="1634950034" sldId="444"/>
            <ac:spMk id="66" creationId="{1E9F9A55-6643-45EA-B141-9AA31DC0DB7B}"/>
          </ac:spMkLst>
        </pc:spChg>
        <pc:spChg chg="del">
          <ac:chgData name="LI, Kit-ying Trista" userId="37e067b5-9e92-428c-a064-ed0df3de1e0a" providerId="ADAL" clId="{6512E77F-3DEC-4C1F-85A8-89CD10C5DF54}" dt="2018-06-20T03:36:29.759" v="2165" actId="404"/>
          <ac:spMkLst>
            <pc:docMk/>
            <pc:sldMk cId="1634950034" sldId="444"/>
            <ac:spMk id="67" creationId="{5DBCE149-08C3-4549-888D-073CC6D4A5ED}"/>
          </ac:spMkLst>
        </pc:spChg>
        <pc:grpChg chg="add mod">
          <ac:chgData name="LI, Kit-ying Trista" userId="37e067b5-9e92-428c-a064-ed0df3de1e0a" providerId="ADAL" clId="{6512E77F-3DEC-4C1F-85A8-89CD10C5DF54}" dt="2018-06-20T02:52:04.812" v="2066" actId="1076"/>
          <ac:grpSpMkLst>
            <pc:docMk/>
            <pc:sldMk cId="1634950034" sldId="444"/>
            <ac:grpSpMk id="5" creationId="{9C786B14-D1B3-4224-921F-4F5BBD658B1F}"/>
          </ac:grpSpMkLst>
        </pc:grpChg>
        <pc:picChg chg="add mod">
          <ac:chgData name="LI, Kit-ying Trista" userId="37e067b5-9e92-428c-a064-ed0df3de1e0a" providerId="ADAL" clId="{6512E77F-3DEC-4C1F-85A8-89CD10C5DF54}" dt="2018-06-20T02:52:02.575" v="2065" actId="164"/>
          <ac:picMkLst>
            <pc:docMk/>
            <pc:sldMk cId="1634950034" sldId="444"/>
            <ac:picMk id="20" creationId="{6FC85890-D60C-48E2-B6C1-ED36F290C561}"/>
          </ac:picMkLst>
        </pc:picChg>
        <pc:cxnChg chg="add mod">
          <ac:chgData name="LI, Kit-ying Trista" userId="37e067b5-9e92-428c-a064-ed0df3de1e0a" providerId="ADAL" clId="{6512E77F-3DEC-4C1F-85A8-89CD10C5DF54}" dt="2018-06-20T03:37:37.930" v="2183" actId="1076"/>
          <ac:cxnSpMkLst>
            <pc:docMk/>
            <pc:sldMk cId="1634950034" sldId="444"/>
            <ac:cxnSpMk id="11" creationId="{B7BCBAED-643E-4EBA-B855-92A845B1A0D9}"/>
          </ac:cxnSpMkLst>
        </pc:cxnChg>
        <pc:cxnChg chg="add mod">
          <ac:chgData name="LI, Kit-ying Trista" userId="37e067b5-9e92-428c-a064-ed0df3de1e0a" providerId="ADAL" clId="{6512E77F-3DEC-4C1F-85A8-89CD10C5DF54}" dt="2018-06-20T03:37:45.763" v="2186" actId="14100"/>
          <ac:cxnSpMkLst>
            <pc:docMk/>
            <pc:sldMk cId="1634950034" sldId="444"/>
            <ac:cxnSpMk id="39" creationId="{02BD37A6-6D26-4EBB-817E-615FE767198C}"/>
          </ac:cxnSpMkLst>
        </pc:cxnChg>
      </pc:sldChg>
      <pc:sldChg chg="addSp delSp modSp delAnim">
        <pc:chgData name="LI, Kit-ying Trista" userId="37e067b5-9e92-428c-a064-ed0df3de1e0a" providerId="ADAL" clId="{6512E77F-3DEC-4C1F-85A8-89CD10C5DF54}" dt="2018-06-20T04:51:37.322" v="2594" actId="1076"/>
        <pc:sldMkLst>
          <pc:docMk/>
          <pc:sldMk cId="3162913529" sldId="445"/>
        </pc:sldMkLst>
        <pc:spChg chg="mod">
          <ac:chgData name="LI, Kit-ying Trista" userId="37e067b5-9e92-428c-a064-ed0df3de1e0a" providerId="ADAL" clId="{6512E77F-3DEC-4C1F-85A8-89CD10C5DF54}" dt="2018-06-20T04:51:37.322" v="2594" actId="1076"/>
          <ac:spMkLst>
            <pc:docMk/>
            <pc:sldMk cId="3162913529" sldId="445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6512E77F-3DEC-4C1F-85A8-89CD10C5DF54}" dt="2018-06-20T04:51:35.148" v="2593" actId="1076"/>
          <ac:spMkLst>
            <pc:docMk/>
            <pc:sldMk cId="3162913529" sldId="445"/>
            <ac:spMk id="3" creationId="{938F41C0-DB37-4EF2-AA2D-E97B24B407F4}"/>
          </ac:spMkLst>
        </pc:spChg>
        <pc:spChg chg="del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6-20T04:51:35.148" v="2593" actId="1076"/>
          <ac:spMkLst>
            <pc:docMk/>
            <pc:sldMk cId="3162913529" sldId="445"/>
            <ac:spMk id="19" creationId="{90E7C13E-4C1A-45B6-AA93-B828EF2921A1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0" creationId="{770449C2-24B3-4E1C-A698-41E70BFC9A38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1" creationId="{F3B18D3D-7D26-424C-BB7E-DA099F1E97C3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2" creationId="{5EC3C6ED-F80C-4AE1-9763-AF9C4C7FBEDD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3" creationId="{53445694-1CBC-405A-AF06-B30A416553A7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4" creationId="{84E28B80-4F71-42D9-BCB1-99BA65EED13C}"/>
          </ac:spMkLst>
        </pc:spChg>
        <pc:spChg chg="del">
          <ac:chgData name="LI, Kit-ying Trista" userId="37e067b5-9e92-428c-a064-ed0df3de1e0a" providerId="ADAL" clId="{6512E77F-3DEC-4C1F-85A8-89CD10C5DF54}" dt="2018-06-20T03:40:46.693" v="2226" actId="478"/>
          <ac:spMkLst>
            <pc:docMk/>
            <pc:sldMk cId="3162913529" sldId="445"/>
            <ac:spMk id="25" creationId="{E18859EF-7C82-44DD-8A85-4130EAD20855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26" creationId="{B1DABA68-ED30-40FF-AA31-D28F7040C6A0}"/>
          </ac:spMkLst>
        </pc:spChg>
        <pc:spChg chg="mod">
          <ac:chgData name="LI, Kit-ying Trista" userId="37e067b5-9e92-428c-a064-ed0df3de1e0a" providerId="ADAL" clId="{6512E77F-3DEC-4C1F-85A8-89CD10C5DF54}" dt="2018-06-20T04:51:35.148" v="2593" actId="1076"/>
          <ac:spMkLst>
            <pc:docMk/>
            <pc:sldMk cId="3162913529" sldId="445"/>
            <ac:spMk id="33" creationId="{CB43FA4C-A414-4229-86FD-54103DC960E7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63" creationId="{4C20E7E5-C9D0-4C26-ACBC-1DA5E5F4E25E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64" creationId="{7D4EB668-90D0-45D0-A079-CA04FEA73019}"/>
          </ac:spMkLst>
        </pc:spChg>
        <pc:spChg chg="mod">
          <ac:chgData name="LI, Kit-ying Trista" userId="37e067b5-9e92-428c-a064-ed0df3de1e0a" providerId="ADAL" clId="{6512E77F-3DEC-4C1F-85A8-89CD10C5DF54}" dt="2018-06-20T04:21:28.945" v="2421" actId="1076"/>
          <ac:spMkLst>
            <pc:docMk/>
            <pc:sldMk cId="3162913529" sldId="445"/>
            <ac:spMk id="65" creationId="{D5E989EE-19AA-4782-9FC0-2C16C5C485E1}"/>
          </ac:spMkLst>
        </pc:spChg>
        <pc:spChg chg="mod">
          <ac:chgData name="LI, Kit-ying Trista" userId="37e067b5-9e92-428c-a064-ed0df3de1e0a" providerId="ADAL" clId="{6512E77F-3DEC-4C1F-85A8-89CD10C5DF54}" dt="2018-06-20T04:21:28.945" v="2421" actId="1076"/>
          <ac:spMkLst>
            <pc:docMk/>
            <pc:sldMk cId="3162913529" sldId="445"/>
            <ac:spMk id="66" creationId="{1E9F9A55-6643-45EA-B141-9AA31DC0DB7B}"/>
          </ac:spMkLst>
        </pc:spChg>
        <pc:spChg chg="del mod">
          <ac:chgData name="LI, Kit-ying Trista" userId="37e067b5-9e92-428c-a064-ed0df3de1e0a" providerId="ADAL" clId="{6512E77F-3DEC-4C1F-85A8-89CD10C5DF54}" dt="2018-06-20T04:21:24.086" v="2420" actId="478"/>
          <ac:spMkLst>
            <pc:docMk/>
            <pc:sldMk cId="3162913529" sldId="445"/>
            <ac:spMk id="67" creationId="{5DBCE149-08C3-4549-888D-073CC6D4A5ED}"/>
          </ac:spMkLst>
        </pc:spChg>
        <pc:grpChg chg="add">
          <ac:chgData name="LI, Kit-ying Trista" userId="37e067b5-9e92-428c-a064-ed0df3de1e0a" providerId="ADAL" clId="{6512E77F-3DEC-4C1F-85A8-89CD10C5DF54}" dt="2018-06-20T04:51:30.009" v="2592" actId="1076"/>
          <ac:grpSpMkLst>
            <pc:docMk/>
            <pc:sldMk cId="3162913529" sldId="445"/>
            <ac:grpSpMk id="29" creationId="{BE6EEDF8-AE21-4321-8028-6A72FCEDE010}"/>
          </ac:grpSpMkLst>
        </pc:grpChg>
        <pc:cxnChg chg="add mod">
          <ac:chgData name="LI, Kit-ying Trista" userId="37e067b5-9e92-428c-a064-ed0df3de1e0a" providerId="ADAL" clId="{6512E77F-3DEC-4C1F-85A8-89CD10C5DF54}" dt="2018-06-20T04:51:35.148" v="2593" actId="1076"/>
          <ac:cxnSpMkLst>
            <pc:docMk/>
            <pc:sldMk cId="3162913529" sldId="445"/>
            <ac:cxnSpMk id="27" creationId="{ACF74576-9998-45C4-AF40-24E91AAFB598}"/>
          </ac:cxnSpMkLst>
        </pc:cxnChg>
        <pc:cxnChg chg="add mod">
          <ac:chgData name="LI, Kit-ying Trista" userId="37e067b5-9e92-428c-a064-ed0df3de1e0a" providerId="ADAL" clId="{6512E77F-3DEC-4C1F-85A8-89CD10C5DF54}" dt="2018-06-20T04:51:35.148" v="2593" actId="1076"/>
          <ac:cxnSpMkLst>
            <pc:docMk/>
            <pc:sldMk cId="3162913529" sldId="445"/>
            <ac:cxnSpMk id="28" creationId="{7BFF0F7B-14B5-4E17-9592-92764E353AA8}"/>
          </ac:cxnSpMkLst>
        </pc:cxnChg>
      </pc:sldChg>
      <pc:sldChg chg="addSp delSp modSp del">
        <pc:chgData name="LI, Kit-ying Trista" userId="37e067b5-9e92-428c-a064-ed0df3de1e0a" providerId="ADAL" clId="{6512E77F-3DEC-4C1F-85A8-89CD10C5DF54}" dt="2018-06-20T05:17:17.234" v="2666" actId="2696"/>
        <pc:sldMkLst>
          <pc:docMk/>
          <pc:sldMk cId="1363484435" sldId="446"/>
        </pc:sldMkLst>
        <pc:spChg chg="mod">
          <ac:chgData name="LI, Kit-ying Trista" userId="37e067b5-9e92-428c-a064-ed0df3de1e0a" providerId="ADAL" clId="{6512E77F-3DEC-4C1F-85A8-89CD10C5DF54}" dt="2018-06-20T03:41:34.884" v="2253" actId="404"/>
          <ac:spMkLst>
            <pc:docMk/>
            <pc:sldMk cId="1363484435" sldId="446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6512E77F-3DEC-4C1F-85A8-89CD10C5DF54}" dt="2018-06-20T05:16:50.158" v="2660" actId="6549"/>
          <ac:spMkLst>
            <pc:docMk/>
            <pc:sldMk cId="1363484435" sldId="446"/>
            <ac:spMk id="3" creationId="{63C18424-A426-4724-8087-9C8ADA5DDCD2}"/>
          </ac:spMkLst>
        </pc:spChg>
        <pc:spChg chg="del">
          <ac:chgData name="LI, Kit-ying Trista" userId="37e067b5-9e92-428c-a064-ed0df3de1e0a" providerId="ADAL" clId="{6512E77F-3DEC-4C1F-85A8-89CD10C5DF54}" dt="2018-06-20T03:41:49.775" v="2254" actId="478"/>
          <ac:spMkLst>
            <pc:docMk/>
            <pc:sldMk cId="1363484435" sldId="446"/>
            <ac:spMk id="25" creationId="{E18859EF-7C82-44DD-8A85-4130EAD20855}"/>
          </ac:spMkLst>
        </pc:spChg>
        <pc:picChg chg="add">
          <ac:chgData name="LI, Kit-ying Trista" userId="37e067b5-9e92-428c-a064-ed0df3de1e0a" providerId="ADAL" clId="{6512E77F-3DEC-4C1F-85A8-89CD10C5DF54}" dt="2018-06-19T10:11:14.989" v="872" actId="20577"/>
          <ac:picMkLst>
            <pc:docMk/>
            <pc:sldMk cId="1363484435" sldId="446"/>
            <ac:picMk id="24" creationId="{3319524D-09CC-47F3-9011-282AB99320A9}"/>
          </ac:picMkLst>
        </pc:picChg>
      </pc:sldChg>
      <pc:sldChg chg="modSp">
        <pc:chgData name="LI, Kit-ying Trista" userId="37e067b5-9e92-428c-a064-ed0df3de1e0a" providerId="ADAL" clId="{6512E77F-3DEC-4C1F-85A8-89CD10C5DF54}" dt="2018-06-21T01:50:59.082" v="2728" actId="20577"/>
        <pc:sldMkLst>
          <pc:docMk/>
          <pc:sldMk cId="2885063554" sldId="447"/>
        </pc:sldMkLst>
        <pc:spChg chg="mod">
          <ac:chgData name="LI, Kit-ying Trista" userId="37e067b5-9e92-428c-a064-ed0df3de1e0a" providerId="ADAL" clId="{6512E77F-3DEC-4C1F-85A8-89CD10C5DF54}" dt="2018-06-19T08:46:29.807" v="45" actId="6549"/>
          <ac:spMkLst>
            <pc:docMk/>
            <pc:sldMk cId="2885063554" sldId="447"/>
            <ac:spMk id="2" creationId="{6E964C2D-BF34-4C16-8151-DE67972435BB}"/>
          </ac:spMkLst>
        </pc:spChg>
        <pc:spChg chg="mod">
          <ac:chgData name="LI, Kit-ying Trista" userId="37e067b5-9e92-428c-a064-ed0df3de1e0a" providerId="ADAL" clId="{6512E77F-3DEC-4C1F-85A8-89CD10C5DF54}" dt="2018-06-21T01:50:59.082" v="2728" actId="20577"/>
          <ac:spMkLst>
            <pc:docMk/>
            <pc:sldMk cId="2885063554" sldId="447"/>
            <ac:spMk id="3" creationId="{D9845DFB-87A2-4749-B11C-B29423BC50D8}"/>
          </ac:spMkLst>
        </pc:spChg>
      </pc:sldChg>
      <pc:sldChg chg="addSp delSp add del">
        <pc:chgData name="LI, Kit-ying Trista" userId="37e067b5-9e92-428c-a064-ed0df3de1e0a" providerId="ADAL" clId="{6512E77F-3DEC-4C1F-85A8-89CD10C5DF54}" dt="2018-06-19T09:29:28.328" v="361" actId="2696"/>
        <pc:sldMkLst>
          <pc:docMk/>
          <pc:sldMk cId="1428769774" sldId="448"/>
        </pc:sldMkLst>
        <pc:spChg chg="add del">
          <ac:chgData name="LI, Kit-ying Trista" userId="37e067b5-9e92-428c-a064-ed0df3de1e0a" providerId="ADAL" clId="{6512E77F-3DEC-4C1F-85A8-89CD10C5DF54}" dt="2018-06-19T09:29:22" v="359" actId="2696"/>
          <ac:spMkLst>
            <pc:docMk/>
            <pc:sldMk cId="1428769774" sldId="448"/>
            <ac:spMk id="46" creationId="{BB856678-0BC3-474B-A0E8-BFDEB552E6CF}"/>
          </ac:spMkLst>
        </pc:spChg>
      </pc:sldChg>
      <pc:sldChg chg="addSp delSp modSp">
        <pc:chgData name="LI, Kit-ying Trista" userId="37e067b5-9e92-428c-a064-ed0df3de1e0a" providerId="ADAL" clId="{6512E77F-3DEC-4C1F-85A8-89CD10C5DF54}" dt="2018-06-21T01:55:38.870" v="2732" actId="1076"/>
        <pc:sldMkLst>
          <pc:docMk/>
          <pc:sldMk cId="3234808608" sldId="448"/>
        </pc:sldMkLst>
        <pc:spChg chg="add del mod">
          <ac:chgData name="LI, Kit-ying Trista" userId="37e067b5-9e92-428c-a064-ed0df3de1e0a" providerId="ADAL" clId="{6512E77F-3DEC-4C1F-85A8-89CD10C5DF54}" dt="2018-06-19T09:34:29.465" v="433" actId="478"/>
          <ac:spMkLst>
            <pc:docMk/>
            <pc:sldMk cId="3234808608" sldId="448"/>
            <ac:spMk id="5" creationId="{3D93E102-0AEF-4FED-A5AA-5D046F2BACF1}"/>
          </ac:spMkLst>
        </pc:spChg>
        <pc:spChg chg="add mod">
          <ac:chgData name="LI, Kit-ying Trista" userId="37e067b5-9e92-428c-a064-ed0df3de1e0a" providerId="ADAL" clId="{6512E77F-3DEC-4C1F-85A8-89CD10C5DF54}" dt="2018-06-19T09:35:44.373" v="447" actId="478"/>
          <ac:spMkLst>
            <pc:docMk/>
            <pc:sldMk cId="3234808608" sldId="448"/>
            <ac:spMk id="9" creationId="{6A94D857-6B03-4A8B-A3E6-471FA959AC3E}"/>
          </ac:spMkLst>
        </pc:spChg>
        <pc:spChg chg="mod">
          <ac:chgData name="LI, Kit-ying Trista" userId="37e067b5-9e92-428c-a064-ed0df3de1e0a" providerId="ADAL" clId="{6512E77F-3DEC-4C1F-85A8-89CD10C5DF54}" dt="2018-06-21T01:55:38.870" v="2732" actId="1076"/>
          <ac:spMkLst>
            <pc:docMk/>
            <pc:sldMk cId="3234808608" sldId="448"/>
            <ac:spMk id="10242" creationId="{00000000-0000-0000-0000-000000000000}"/>
          </ac:spMkLst>
        </pc:spChg>
        <pc:picChg chg="add del mod">
          <ac:chgData name="LI, Kit-ying Trista" userId="37e067b5-9e92-428c-a064-ed0df3de1e0a" providerId="ADAL" clId="{6512E77F-3DEC-4C1F-85A8-89CD10C5DF54}" dt="2018-06-19T09:35:44.373" v="447" actId="478"/>
          <ac:picMkLst>
            <pc:docMk/>
            <pc:sldMk cId="3234808608" sldId="448"/>
            <ac:picMk id="7" creationId="{00000000-0000-0000-0000-000000000000}"/>
          </ac:picMkLst>
        </pc:picChg>
        <pc:picChg chg="add mod">
          <ac:chgData name="LI, Kit-ying Trista" userId="37e067b5-9e92-428c-a064-ed0df3de1e0a" providerId="ADAL" clId="{6512E77F-3DEC-4C1F-85A8-89CD10C5DF54}" dt="2018-06-19T09:35:41.499" v="446" actId="1076"/>
          <ac:picMkLst>
            <pc:docMk/>
            <pc:sldMk cId="3234808608" sldId="448"/>
            <ac:picMk id="10" creationId="{D394E119-7B1E-46A9-BE49-9C86EE110DA8}"/>
          </ac:picMkLst>
        </pc:picChg>
      </pc:sldChg>
      <pc:sldChg chg="modSp">
        <pc:chgData name="LI, Kit-ying Trista" userId="37e067b5-9e92-428c-a064-ed0df3de1e0a" providerId="ADAL" clId="{6512E77F-3DEC-4C1F-85A8-89CD10C5DF54}" dt="2018-06-19T09:36:34.285" v="451" actId="20577"/>
        <pc:sldMkLst>
          <pc:docMk/>
          <pc:sldMk cId="1939806079" sldId="449"/>
        </pc:sldMkLst>
        <pc:spChg chg="mod">
          <ac:chgData name="LI, Kit-ying Trista" userId="37e067b5-9e92-428c-a064-ed0df3de1e0a" providerId="ADAL" clId="{6512E77F-3DEC-4C1F-85A8-89CD10C5DF54}" dt="2018-06-19T09:36:34.285" v="451" actId="20577"/>
          <ac:spMkLst>
            <pc:docMk/>
            <pc:sldMk cId="1939806079" sldId="449"/>
            <ac:spMk id="2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49:39.341" v="569" actId="1036"/>
        <pc:sldMkLst>
          <pc:docMk/>
          <pc:sldMk cId="4217713081" sldId="450"/>
        </pc:sldMkLst>
        <pc:spChg chg="mod">
          <ac:chgData name="LI, Kit-ying Trista" userId="37e067b5-9e92-428c-a064-ed0df3de1e0a" providerId="ADAL" clId="{6512E77F-3DEC-4C1F-85A8-89CD10C5DF54}" dt="2018-06-19T09:49:39.341" v="569" actId="1036"/>
          <ac:spMkLst>
            <pc:docMk/>
            <pc:sldMk cId="4217713081" sldId="450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54:00.583" v="663" actId="1035"/>
        <pc:sldMkLst>
          <pc:docMk/>
          <pc:sldMk cId="2270010360" sldId="451"/>
        </pc:sldMkLst>
        <pc:spChg chg="mod">
          <ac:chgData name="LI, Kit-ying Trista" userId="37e067b5-9e92-428c-a064-ed0df3de1e0a" providerId="ADAL" clId="{6512E77F-3DEC-4C1F-85A8-89CD10C5DF54}" dt="2018-06-19T09:54:00.583" v="663" actId="1035"/>
          <ac:spMkLst>
            <pc:docMk/>
            <pc:sldMk cId="2270010360" sldId="451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54:49.977" v="698" actId="1035"/>
        <pc:sldMkLst>
          <pc:docMk/>
          <pc:sldMk cId="201935438" sldId="452"/>
        </pc:sldMkLst>
        <pc:spChg chg="mod">
          <ac:chgData name="LI, Kit-ying Trista" userId="37e067b5-9e92-428c-a064-ed0df3de1e0a" providerId="ADAL" clId="{6512E77F-3DEC-4C1F-85A8-89CD10C5DF54}" dt="2018-06-19T09:54:49.977" v="698" actId="1035"/>
          <ac:spMkLst>
            <pc:docMk/>
            <pc:sldMk cId="201935438" sldId="452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09:56:04.517" v="703" actId="1076"/>
        <pc:sldMkLst>
          <pc:docMk/>
          <pc:sldMk cId="4042387207" sldId="453"/>
        </pc:sldMkLst>
        <pc:spChg chg="mod">
          <ac:chgData name="LI, Kit-ying Trista" userId="37e067b5-9e92-428c-a064-ed0df3de1e0a" providerId="ADAL" clId="{6512E77F-3DEC-4C1F-85A8-89CD10C5DF54}" dt="2018-06-19T09:56:04.517" v="703" actId="1076"/>
          <ac:spMkLst>
            <pc:docMk/>
            <pc:sldMk cId="4042387207" sldId="453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6512E77F-3DEC-4C1F-85A8-89CD10C5DF54}" dt="2018-06-19T09:56:01.204" v="702" actId="1076"/>
          <ac:grpSpMkLst>
            <pc:docMk/>
            <pc:sldMk cId="4042387207" sldId="453"/>
            <ac:grpSpMk id="13" creationId="{843EEF95-8864-4061-A490-7C2326F5A8ED}"/>
          </ac:grpSpMkLst>
        </pc:grpChg>
      </pc:sldChg>
      <pc:sldChg chg="modSp">
        <pc:chgData name="LI, Kit-ying Trista" userId="37e067b5-9e92-428c-a064-ed0df3de1e0a" providerId="ADAL" clId="{6512E77F-3DEC-4C1F-85A8-89CD10C5DF54}" dt="2018-06-19T10:03:45.305" v="792" actId="1076"/>
        <pc:sldMkLst>
          <pc:docMk/>
          <pc:sldMk cId="3878546385" sldId="454"/>
        </pc:sldMkLst>
        <pc:spChg chg="mod">
          <ac:chgData name="LI, Kit-ying Trista" userId="37e067b5-9e92-428c-a064-ed0df3de1e0a" providerId="ADAL" clId="{6512E77F-3DEC-4C1F-85A8-89CD10C5DF54}" dt="2018-06-19T10:03:45.305" v="792" actId="1076"/>
          <ac:spMkLst>
            <pc:docMk/>
            <pc:sldMk cId="3878546385" sldId="454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10:08:19.658" v="824" actId="1076"/>
        <pc:sldMkLst>
          <pc:docMk/>
          <pc:sldMk cId="3245218990" sldId="455"/>
        </pc:sldMkLst>
        <pc:spChg chg="mod">
          <ac:chgData name="LI, Kit-ying Trista" userId="37e067b5-9e92-428c-a064-ed0df3de1e0a" providerId="ADAL" clId="{6512E77F-3DEC-4C1F-85A8-89CD10C5DF54}" dt="2018-06-19T10:08:19.658" v="824" actId="1076"/>
          <ac:spMkLst>
            <pc:docMk/>
            <pc:sldMk cId="3245218990" sldId="455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10:10:32.503" v="869" actId="1035"/>
        <pc:sldMkLst>
          <pc:docMk/>
          <pc:sldMk cId="371603568" sldId="456"/>
        </pc:sldMkLst>
        <pc:spChg chg="mod">
          <ac:chgData name="LI, Kit-ying Trista" userId="37e067b5-9e92-428c-a064-ed0df3de1e0a" providerId="ADAL" clId="{6512E77F-3DEC-4C1F-85A8-89CD10C5DF54}" dt="2018-06-19T10:10:32.503" v="869" actId="1035"/>
          <ac:spMkLst>
            <pc:docMk/>
            <pc:sldMk cId="371603568" sldId="456"/>
            <ac:spMk id="15" creationId="{00000000-0000-0000-0000-000000000000}"/>
          </ac:spMkLst>
        </pc:spChg>
      </pc:sldChg>
      <pc:sldChg chg="modSp ord">
        <pc:chgData name="LI, Kit-ying Trista" userId="37e067b5-9e92-428c-a064-ed0df3de1e0a" providerId="ADAL" clId="{6512E77F-3DEC-4C1F-85A8-89CD10C5DF54}" dt="2018-06-20T02:14:13.054" v="1614" actId="1036"/>
        <pc:sldMkLst>
          <pc:docMk/>
          <pc:sldMk cId="3326937949" sldId="457"/>
        </pc:sldMkLst>
        <pc:spChg chg="mod">
          <ac:chgData name="LI, Kit-ying Trista" userId="37e067b5-9e92-428c-a064-ed0df3de1e0a" providerId="ADAL" clId="{6512E77F-3DEC-4C1F-85A8-89CD10C5DF54}" dt="2018-06-20T02:14:13.054" v="1614" actId="1036"/>
          <ac:spMkLst>
            <pc:docMk/>
            <pc:sldMk cId="3326937949" sldId="457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6512E77F-3DEC-4C1F-85A8-89CD10C5DF54}" dt="2018-06-19T10:11:59.719" v="875" actId="20577"/>
        <pc:sldMkLst>
          <pc:docMk/>
          <pc:sldMk cId="206616088" sldId="458"/>
        </pc:sldMkLst>
        <pc:spChg chg="mod">
          <ac:chgData name="LI, Kit-ying Trista" userId="37e067b5-9e92-428c-a064-ed0df3de1e0a" providerId="ADAL" clId="{6512E77F-3DEC-4C1F-85A8-89CD10C5DF54}" dt="2018-06-19T10:11:59.719" v="875" actId="20577"/>
          <ac:spMkLst>
            <pc:docMk/>
            <pc:sldMk cId="206616088" sldId="458"/>
            <ac:spMk id="2" creationId="{B3FAE04A-89E1-434D-81C9-C58D65492883}"/>
          </ac:spMkLst>
        </pc:spChg>
      </pc:sldChg>
      <pc:sldChg chg="delSp modSp delAnim">
        <pc:chgData name="LI, Kit-ying Trista" userId="37e067b5-9e92-428c-a064-ed0df3de1e0a" providerId="ADAL" clId="{6512E77F-3DEC-4C1F-85A8-89CD10C5DF54}" dt="2018-06-19T10:19:32.496" v="937" actId="478"/>
        <pc:sldMkLst>
          <pc:docMk/>
          <pc:sldMk cId="4214723661" sldId="459"/>
        </pc:sldMkLst>
        <pc:spChg chg="mod">
          <ac:chgData name="LI, Kit-ying Trista" userId="37e067b5-9e92-428c-a064-ed0df3de1e0a" providerId="ADAL" clId="{6512E77F-3DEC-4C1F-85A8-89CD10C5DF54}" dt="2018-06-19T10:12:25.303" v="876" actId="478"/>
          <ac:spMkLst>
            <pc:docMk/>
            <pc:sldMk cId="4214723661" sldId="459"/>
            <ac:spMk id="2" creationId="{B3FAE04A-89E1-434D-81C9-C58D65492883}"/>
          </ac:spMkLst>
        </pc:spChg>
        <pc:spChg chg="mod topLvl">
          <ac:chgData name="LI, Kit-ying Trista" userId="37e067b5-9e92-428c-a064-ed0df3de1e0a" providerId="ADAL" clId="{6512E77F-3DEC-4C1F-85A8-89CD10C5DF54}" dt="2018-06-19T10:18:28.389" v="933" actId="14100"/>
          <ac:spMkLst>
            <pc:docMk/>
            <pc:sldMk cId="4214723661" sldId="459"/>
            <ac:spMk id="4" creationId="{00000000-0000-0000-0000-000000000000}"/>
          </ac:spMkLst>
        </pc:spChg>
        <pc:spChg chg="del topLvl">
          <ac:chgData name="LI, Kit-ying Trista" userId="37e067b5-9e92-428c-a064-ed0df3de1e0a" providerId="ADAL" clId="{6512E77F-3DEC-4C1F-85A8-89CD10C5DF54}" dt="2018-06-19T10:18:18.810" v="930" actId="478"/>
          <ac:spMkLst>
            <pc:docMk/>
            <pc:sldMk cId="4214723661" sldId="459"/>
            <ac:spMk id="8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19T10:18:07.162" v="911" actId="478"/>
          <ac:spMkLst>
            <pc:docMk/>
            <pc:sldMk cId="4214723661" sldId="459"/>
            <ac:spMk id="20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19T10:18:07.162" v="911" actId="478"/>
          <ac:spMkLst>
            <pc:docMk/>
            <pc:sldMk cId="4214723661" sldId="459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19T10:19:27.408" v="936" actId="6549"/>
          <ac:spMkLst>
            <pc:docMk/>
            <pc:sldMk cId="4214723661" sldId="459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19T10:19:32.496" v="937" actId="478"/>
          <ac:spMkLst>
            <pc:docMk/>
            <pc:sldMk cId="4214723661" sldId="459"/>
            <ac:spMk id="33" creationId="{00000000-0000-0000-0000-000000000000}"/>
          </ac:spMkLst>
        </pc:spChg>
        <pc:grpChg chg="del">
          <ac:chgData name="LI, Kit-ying Trista" userId="37e067b5-9e92-428c-a064-ed0df3de1e0a" providerId="ADAL" clId="{6512E77F-3DEC-4C1F-85A8-89CD10C5DF54}" dt="2018-06-19T10:12:28.317" v="877" actId="478"/>
          <ac:grpSpMkLst>
            <pc:docMk/>
            <pc:sldMk cId="4214723661" sldId="459"/>
            <ac:grpSpMk id="5" creationId="{00000000-0000-0000-0000-000000000000}"/>
          </ac:grpSpMkLst>
        </pc:grpChg>
        <pc:grpChg chg="del">
          <ac:chgData name="LI, Kit-ying Trista" userId="37e067b5-9e92-428c-a064-ed0df3de1e0a" providerId="ADAL" clId="{6512E77F-3DEC-4C1F-85A8-89CD10C5DF54}" dt="2018-06-19T10:12:33.020" v="878" actId="478"/>
          <ac:grpSpMkLst>
            <pc:docMk/>
            <pc:sldMk cId="4214723661" sldId="459"/>
            <ac:grpSpMk id="9" creationId="{00000000-0000-0000-0000-000000000000}"/>
          </ac:grpSpMkLst>
        </pc:grpChg>
        <pc:picChg chg="del">
          <ac:chgData name="LI, Kit-ying Trista" userId="37e067b5-9e92-428c-a064-ed0df3de1e0a" providerId="ADAL" clId="{6512E77F-3DEC-4C1F-85A8-89CD10C5DF54}" dt="2018-06-19T10:18:07.162" v="911" actId="478"/>
          <ac:picMkLst>
            <pc:docMk/>
            <pc:sldMk cId="4214723661" sldId="459"/>
            <ac:picMk id="19" creationId="{C4D851FA-441E-471B-8CC8-1ECF7C279E89}"/>
          </ac:picMkLst>
        </pc:picChg>
        <pc:picChg chg="del">
          <ac:chgData name="LI, Kit-ying Trista" userId="37e067b5-9e92-428c-a064-ed0df3de1e0a" providerId="ADAL" clId="{6512E77F-3DEC-4C1F-85A8-89CD10C5DF54}" dt="2018-06-19T10:18:07.162" v="911" actId="478"/>
          <ac:picMkLst>
            <pc:docMk/>
            <pc:sldMk cId="4214723661" sldId="459"/>
            <ac:picMk id="23" creationId="{66C65E76-F236-41FE-80F3-697DA48FE08D}"/>
          </ac:picMkLst>
        </pc:picChg>
        <pc:picChg chg="del topLvl">
          <ac:chgData name="LI, Kit-ying Trista" userId="37e067b5-9e92-428c-a064-ed0df3de1e0a" providerId="ADAL" clId="{6512E77F-3DEC-4C1F-85A8-89CD10C5DF54}" dt="2018-06-19T10:12:28.317" v="877" actId="478"/>
          <ac:picMkLst>
            <pc:docMk/>
            <pc:sldMk cId="4214723661" sldId="459"/>
            <ac:picMk id="1026" creationId="{22317147-FB71-43AA-AAF0-635F63D75B44}"/>
          </ac:picMkLst>
        </pc:picChg>
        <pc:picChg chg="del topLvl">
          <ac:chgData name="LI, Kit-ying Trista" userId="37e067b5-9e92-428c-a064-ed0df3de1e0a" providerId="ADAL" clId="{6512E77F-3DEC-4C1F-85A8-89CD10C5DF54}" dt="2018-06-19T10:12:33.020" v="878" actId="478"/>
          <ac:picMkLst>
            <pc:docMk/>
            <pc:sldMk cId="4214723661" sldId="459"/>
            <ac:picMk id="1028" creationId="{B5C9B362-F88E-4899-900C-EDAEC025E8E1}"/>
          </ac:picMkLst>
        </pc:picChg>
      </pc:sldChg>
      <pc:sldChg chg="del">
        <pc:chgData name="LI, Kit-ying Trista" userId="37e067b5-9e92-428c-a064-ed0df3de1e0a" providerId="ADAL" clId="{6512E77F-3DEC-4C1F-85A8-89CD10C5DF54}" dt="2018-06-19T10:19:02.738" v="934" actId="2696"/>
        <pc:sldMkLst>
          <pc:docMk/>
          <pc:sldMk cId="3081634279" sldId="460"/>
        </pc:sldMkLst>
      </pc:sldChg>
      <pc:sldChg chg="addSp delSp modSp delAnim modAnim">
        <pc:chgData name="LI, Kit-ying Trista" userId="37e067b5-9e92-428c-a064-ed0df3de1e0a" providerId="ADAL" clId="{6512E77F-3DEC-4C1F-85A8-89CD10C5DF54}" dt="2018-06-20T02:14:47.954" v="1632" actId="1076"/>
        <pc:sldMkLst>
          <pc:docMk/>
          <pc:sldMk cId="1702298743" sldId="461"/>
        </pc:sldMkLst>
        <pc:spChg chg="mod">
          <ac:chgData name="LI, Kit-ying Trista" userId="37e067b5-9e92-428c-a064-ed0df3de1e0a" providerId="ADAL" clId="{6512E77F-3DEC-4C1F-85A8-89CD10C5DF54}" dt="2018-06-19T10:21:17.787" v="941" actId="1076"/>
          <ac:spMkLst>
            <pc:docMk/>
            <pc:sldMk cId="1702298743" sldId="461"/>
            <ac:spMk id="2" creationId="{B3FAE04A-89E1-434D-81C9-C58D65492883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18" creationId="{A9006BD8-FFD0-47E8-AC0B-C901D9F9BECD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19" creationId="{2FB19664-64B0-4EAA-812D-3E26B58D4006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20" creationId="{874C0D69-07D3-48F6-8CC1-A307C5DB0AA7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21" creationId="{617F574F-C5B3-435C-96BC-CA2A0445BC42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22" creationId="{86960BA1-AEFE-489F-B639-2BE6D481F597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23" creationId="{14BF0D92-0245-4216-9760-31CF877B47D1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24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27" creationId="{70CF3CB8-833F-4776-A42F-1775B08E1AF6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28" creationId="{1E45802C-497A-44FE-B348-CCFEF245BA4B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29" creationId="{00000000-0000-0000-0000-000000000000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30" creationId="{297306C2-9345-401E-AA0B-074ED75AC6CD}"/>
          </ac:spMkLst>
        </pc:spChg>
        <pc:spChg chg="del">
          <ac:chgData name="LI, Kit-ying Trista" userId="37e067b5-9e92-428c-a064-ed0df3de1e0a" providerId="ADAL" clId="{6512E77F-3DEC-4C1F-85A8-89CD10C5DF54}" dt="2018-06-19T10:19:19.123" v="935" actId="478"/>
          <ac:spMkLst>
            <pc:docMk/>
            <pc:sldMk cId="1702298743" sldId="461"/>
            <ac:spMk id="31" creationId="{00000000-0000-0000-0000-000000000000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33" creationId="{EA1723AB-F841-4559-AB17-7E8B96E8D839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38" creationId="{80035582-CFD5-4F2B-BBF5-503282F53E76}"/>
          </ac:spMkLst>
        </pc:spChg>
        <pc:spChg chg="add mo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39" creationId="{56FF59C3-130E-43AC-9570-62705CFB6D15}"/>
          </ac:spMkLst>
        </pc:spChg>
        <pc:spChg chg="add mod ord topLvl">
          <ac:chgData name="LI, Kit-ying Trista" userId="37e067b5-9e92-428c-a064-ed0df3de1e0a" providerId="ADAL" clId="{6512E77F-3DEC-4C1F-85A8-89CD10C5DF54}" dt="2018-06-19T10:31:22.828" v="1120" actId="164"/>
          <ac:spMkLst>
            <pc:docMk/>
            <pc:sldMk cId="1702298743" sldId="461"/>
            <ac:spMk id="40" creationId="{E6806542-178D-447D-AD07-620A1AB80E95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1" creationId="{391BB456-7E3E-4A08-8967-407790136D61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2" creationId="{892011F6-9312-4962-A929-0A2DBAB3AEF2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3" creationId="{054A6DDF-690A-49FD-BBE3-CC8A3D5522E6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4" creationId="{D0A489F9-3325-4794-A65D-890978DA2E46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5" creationId="{36DF39AF-6E50-465E-ACA9-94089948AD27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6" creationId="{0A4C1762-14B7-4783-BB07-06D026B7730D}"/>
          </ac:spMkLst>
        </pc:spChg>
        <pc:spChg chg="add mod">
          <ac:chgData name="LI, Kit-ying Trista" userId="37e067b5-9e92-428c-a064-ed0df3de1e0a" providerId="ADAL" clId="{6512E77F-3DEC-4C1F-85A8-89CD10C5DF54}" dt="2018-06-19T10:30:22.982" v="1114" actId="1076"/>
          <ac:spMkLst>
            <pc:docMk/>
            <pc:sldMk cId="1702298743" sldId="461"/>
            <ac:spMk id="47" creationId="{6853B596-17DF-4A30-84AF-B603907752EB}"/>
          </ac:spMkLst>
        </pc:spChg>
        <pc:grpChg chg="add del mod ord">
          <ac:chgData name="LI, Kit-ying Trista" userId="37e067b5-9e92-428c-a064-ed0df3de1e0a" providerId="ADAL" clId="{6512E77F-3DEC-4C1F-85A8-89CD10C5DF54}" dt="2018-06-19T10:30:36.590" v="1116" actId="165"/>
          <ac:grpSpMkLst>
            <pc:docMk/>
            <pc:sldMk cId="1702298743" sldId="461"/>
            <ac:grpSpMk id="3" creationId="{2A984792-1FCD-4B8C-9FF6-66029E36432F}"/>
          </ac:grpSpMkLst>
        </pc:grpChg>
        <pc:grpChg chg="add mod">
          <ac:chgData name="LI, Kit-ying Trista" userId="37e067b5-9e92-428c-a064-ed0df3de1e0a" providerId="ADAL" clId="{6512E77F-3DEC-4C1F-85A8-89CD10C5DF54}" dt="2018-06-20T02:14:47.954" v="1632" actId="1076"/>
          <ac:grpSpMkLst>
            <pc:docMk/>
            <pc:sldMk cId="1702298743" sldId="461"/>
            <ac:grpSpMk id="4" creationId="{47D3CF97-9B23-4D52-BC41-C1FFF139D3AA}"/>
          </ac:grpSpMkLst>
        </pc:grpChg>
        <pc:grpChg chg="del">
          <ac:chgData name="LI, Kit-ying Trista" userId="37e067b5-9e92-428c-a064-ed0df3de1e0a" providerId="ADAL" clId="{6512E77F-3DEC-4C1F-85A8-89CD10C5DF54}" dt="2018-06-19T10:19:19.123" v="935" actId="478"/>
          <ac:grpSpMkLst>
            <pc:docMk/>
            <pc:sldMk cId="1702298743" sldId="461"/>
            <ac:grpSpMk id="32" creationId="{4D8BABF6-7BAD-4D65-A1FD-8FF2F07E6971}"/>
          </ac:grpSpMkLst>
        </pc:grpChg>
      </pc:sldChg>
      <pc:sldChg chg="addSp delSp modSp modAnim">
        <pc:chgData name="LI, Kit-ying Trista" userId="37e067b5-9e92-428c-a064-ed0df3de1e0a" providerId="ADAL" clId="{6512E77F-3DEC-4C1F-85A8-89CD10C5DF54}" dt="2018-06-20T02:17:04.949" v="1817" actId="20578"/>
        <pc:sldMkLst>
          <pc:docMk/>
          <pc:sldMk cId="2665625125" sldId="462"/>
        </pc:sldMkLst>
        <pc:spChg chg="mod">
          <ac:chgData name="LI, Kit-ying Trista" userId="37e067b5-9e92-428c-a064-ed0df3de1e0a" providerId="ADAL" clId="{6512E77F-3DEC-4C1F-85A8-89CD10C5DF54}" dt="2018-06-20T02:02:59.683" v="1345" actId="1076"/>
          <ac:spMkLst>
            <pc:docMk/>
            <pc:sldMk cId="2665625125" sldId="462"/>
            <ac:spMk id="4" creationId="{00000000-0000-0000-0000-000000000000}"/>
          </ac:spMkLst>
        </pc:spChg>
        <pc:spChg chg="add del mod">
          <ac:chgData name="LI, Kit-ying Trista" userId="37e067b5-9e92-428c-a064-ed0df3de1e0a" providerId="ADAL" clId="{6512E77F-3DEC-4C1F-85A8-89CD10C5DF54}" dt="2018-06-20T02:02:25.937" v="1340" actId="478"/>
          <ac:spMkLst>
            <pc:docMk/>
            <pc:sldMk cId="2665625125" sldId="462"/>
            <ac:spMk id="9" creationId="{3A2556AF-3B38-46CA-9632-19E0D74A24FD}"/>
          </ac:spMkLst>
        </pc:spChg>
        <pc:spChg chg="add mod">
          <ac:chgData name="LI, Kit-ying Trista" userId="37e067b5-9e92-428c-a064-ed0df3de1e0a" providerId="ADAL" clId="{6512E77F-3DEC-4C1F-85A8-89CD10C5DF54}" dt="2018-06-20T02:03:22.897" v="1348" actId="1076"/>
          <ac:spMkLst>
            <pc:docMk/>
            <pc:sldMk cId="2665625125" sldId="462"/>
            <ac:spMk id="10" creationId="{C37E393D-9A4A-4D62-ACE8-4CEDDDC97269}"/>
          </ac:spMkLst>
        </pc:spChg>
        <pc:spChg chg="add mod">
          <ac:chgData name="LI, Kit-ying Trista" userId="37e067b5-9e92-428c-a064-ed0df3de1e0a" providerId="ADAL" clId="{6512E77F-3DEC-4C1F-85A8-89CD10C5DF54}" dt="2018-06-20T02:17:04.949" v="1817" actId="20578"/>
          <ac:spMkLst>
            <pc:docMk/>
            <pc:sldMk cId="2665625125" sldId="462"/>
            <ac:spMk id="12" creationId="{0A5E734A-DC58-4A05-9463-E4C8F8BA534C}"/>
          </ac:spMkLst>
        </pc:spChg>
        <pc:spChg chg="mod">
          <ac:chgData name="LI, Kit-ying Trista" userId="37e067b5-9e92-428c-a064-ed0df3de1e0a" providerId="ADAL" clId="{6512E77F-3DEC-4C1F-85A8-89CD10C5DF54}" dt="2018-06-20T02:02:45.404" v="1342" actId="1076"/>
          <ac:spMkLst>
            <pc:docMk/>
            <pc:sldMk cId="2665625125" sldId="462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2:03:28.473" v="1349" actId="1076"/>
          <ac:spMkLst>
            <pc:docMk/>
            <pc:sldMk cId="2665625125" sldId="462"/>
            <ac:spMk id="32" creationId="{E18859EF-7C82-44DD-8A85-4130EAD20855}"/>
          </ac:spMkLst>
        </pc:spChg>
        <pc:picChg chg="add mod modCrop">
          <ac:chgData name="LI, Kit-ying Trista" userId="37e067b5-9e92-428c-a064-ed0df3de1e0a" providerId="ADAL" clId="{6512E77F-3DEC-4C1F-85A8-89CD10C5DF54}" dt="2018-06-20T02:03:09.666" v="1347" actId="1076"/>
          <ac:picMkLst>
            <pc:docMk/>
            <pc:sldMk cId="2665625125" sldId="462"/>
            <ac:picMk id="5" creationId="{B96C74E7-C227-41CE-8E09-21243161E561}"/>
          </ac:picMkLst>
        </pc:picChg>
      </pc:sldChg>
      <pc:sldChg chg="del">
        <pc:chgData name="LI, Kit-ying Trista" userId="37e067b5-9e92-428c-a064-ed0df3de1e0a" providerId="ADAL" clId="{6512E77F-3DEC-4C1F-85A8-89CD10C5DF54}" dt="2018-06-20T02:13:54.411" v="1579" actId="2696"/>
        <pc:sldMkLst>
          <pc:docMk/>
          <pc:sldMk cId="2097279954" sldId="463"/>
        </pc:sldMkLst>
      </pc:sldChg>
      <pc:sldChg chg="addSp delSp modSp delAnim modAnim">
        <pc:chgData name="LI, Kit-ying Trista" userId="37e067b5-9e92-428c-a064-ed0df3de1e0a" providerId="ADAL" clId="{6512E77F-3DEC-4C1F-85A8-89CD10C5DF54}" dt="2018-06-20T02:31:38.190" v="2021" actId="478"/>
        <pc:sldMkLst>
          <pc:docMk/>
          <pc:sldMk cId="2984405353" sldId="464"/>
        </pc:sldMkLst>
        <pc:spChg chg="mod">
          <ac:chgData name="LI, Kit-ying Trista" userId="37e067b5-9e92-428c-a064-ed0df3de1e0a" providerId="ADAL" clId="{6512E77F-3DEC-4C1F-85A8-89CD10C5DF54}" dt="2018-06-20T02:14:24.878" v="1630" actId="20577"/>
          <ac:spMkLst>
            <pc:docMk/>
            <pc:sldMk cId="2984405353" sldId="464"/>
            <ac:spMk id="18" creationId="{B3FAE04A-89E1-434D-81C9-C58D65492883}"/>
          </ac:spMkLst>
        </pc:spChg>
        <pc:spChg chg="del mod">
          <ac:chgData name="LI, Kit-ying Trista" userId="37e067b5-9e92-428c-a064-ed0df3de1e0a" providerId="ADAL" clId="{6512E77F-3DEC-4C1F-85A8-89CD10C5DF54}" dt="2018-06-20T02:26:40.496" v="1957" actId="478"/>
          <ac:spMkLst>
            <pc:docMk/>
            <pc:sldMk cId="2984405353" sldId="464"/>
            <ac:spMk id="20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6-20T02:20:37.511" v="1904" actId="1076"/>
          <ac:spMkLst>
            <pc:docMk/>
            <pc:sldMk cId="2984405353" sldId="464"/>
            <ac:spMk id="22" creationId="{40CC5DA2-B6B8-441A-9944-6B016B7FBF27}"/>
          </ac:spMkLst>
        </pc:spChg>
        <pc:spChg chg="add mod">
          <ac:chgData name="LI, Kit-ying Trista" userId="37e067b5-9e92-428c-a064-ed0df3de1e0a" providerId="ADAL" clId="{6512E77F-3DEC-4C1F-85A8-89CD10C5DF54}" dt="2018-06-20T02:20:26.039" v="1900" actId="14100"/>
          <ac:spMkLst>
            <pc:docMk/>
            <pc:sldMk cId="2984405353" sldId="464"/>
            <ac:spMk id="23" creationId="{A200BF6C-F41F-4FCC-806F-71DF408CA6C5}"/>
          </ac:spMkLst>
        </pc:spChg>
        <pc:spChg chg="add del mod">
          <ac:chgData name="LI, Kit-ying Trista" userId="37e067b5-9e92-428c-a064-ed0df3de1e0a" providerId="ADAL" clId="{6512E77F-3DEC-4C1F-85A8-89CD10C5DF54}" dt="2018-06-20T02:15:23.057" v="1641" actId="478"/>
          <ac:spMkLst>
            <pc:docMk/>
            <pc:sldMk cId="2984405353" sldId="464"/>
            <ac:spMk id="24" creationId="{C4B2EB4B-2CC4-43F4-BED6-C5D11CF81E0C}"/>
          </ac:spMkLst>
        </pc:spChg>
        <pc:spChg chg="add mod">
          <ac:chgData name="LI, Kit-ying Trista" userId="37e067b5-9e92-428c-a064-ed0df3de1e0a" providerId="ADAL" clId="{6512E77F-3DEC-4C1F-85A8-89CD10C5DF54}" dt="2018-06-20T02:20:29.831" v="1901" actId="1076"/>
          <ac:spMkLst>
            <pc:docMk/>
            <pc:sldMk cId="2984405353" sldId="464"/>
            <ac:spMk id="25" creationId="{A5F45871-59E6-46F7-8471-5ED7701D2549}"/>
          </ac:spMkLst>
        </pc:spChg>
        <pc:spChg chg="add mod">
          <ac:chgData name="LI, Kit-ying Trista" userId="37e067b5-9e92-428c-a064-ed0df3de1e0a" providerId="ADAL" clId="{6512E77F-3DEC-4C1F-85A8-89CD10C5DF54}" dt="2018-06-20T02:18:45.290" v="1857" actId="1076"/>
          <ac:spMkLst>
            <pc:docMk/>
            <pc:sldMk cId="2984405353" sldId="464"/>
            <ac:spMk id="26" creationId="{2D6DA814-1E20-4CD9-93A5-8871C87B7E99}"/>
          </ac:spMkLst>
        </pc:spChg>
        <pc:spChg chg="add mod">
          <ac:chgData name="LI, Kit-ying Trista" userId="37e067b5-9e92-428c-a064-ed0df3de1e0a" providerId="ADAL" clId="{6512E77F-3DEC-4C1F-85A8-89CD10C5DF54}" dt="2018-06-20T02:20:47.130" v="1913" actId="1037"/>
          <ac:spMkLst>
            <pc:docMk/>
            <pc:sldMk cId="2984405353" sldId="464"/>
            <ac:spMk id="27" creationId="{D5B0C089-EDA0-4E58-851C-135DDBA916A7}"/>
          </ac:spMkLst>
        </pc:spChg>
        <pc:spChg chg="add mod">
          <ac:chgData name="LI, Kit-ying Trista" userId="37e067b5-9e92-428c-a064-ed0df3de1e0a" providerId="ADAL" clId="{6512E77F-3DEC-4C1F-85A8-89CD10C5DF54}" dt="2018-06-20T02:19:25.683" v="1880" actId="20577"/>
          <ac:spMkLst>
            <pc:docMk/>
            <pc:sldMk cId="2984405353" sldId="464"/>
            <ac:spMk id="28" creationId="{AEC6E753-1133-4B98-B641-C31B6E6CCA4E}"/>
          </ac:spMkLst>
        </pc:spChg>
        <pc:spChg chg="add mod">
          <ac:chgData name="LI, Kit-ying Trista" userId="37e067b5-9e92-428c-a064-ed0df3de1e0a" providerId="ADAL" clId="{6512E77F-3DEC-4C1F-85A8-89CD10C5DF54}" dt="2018-06-20T02:21:32.681" v="1934" actId="1076"/>
          <ac:spMkLst>
            <pc:docMk/>
            <pc:sldMk cId="2984405353" sldId="464"/>
            <ac:spMk id="29" creationId="{81C54F28-DE8B-49D2-9419-F276E735DCE8}"/>
          </ac:spMkLst>
        </pc:spChg>
        <pc:spChg chg="mod ord">
          <ac:chgData name="LI, Kit-ying Trista" userId="37e067b5-9e92-428c-a064-ed0df3de1e0a" providerId="ADAL" clId="{6512E77F-3DEC-4C1F-85A8-89CD10C5DF54}" dt="2018-06-20T02:21:27.529" v="1932" actId="1076"/>
          <ac:spMkLst>
            <pc:docMk/>
            <pc:sldMk cId="2984405353" sldId="464"/>
            <ac:spMk id="30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6-20T02:20:57.176" v="1922" actId="1076"/>
          <ac:spMkLst>
            <pc:docMk/>
            <pc:sldMk cId="2984405353" sldId="464"/>
            <ac:spMk id="31" creationId="{AE9B98F8-B2FE-4CE7-BEC8-5547A813DB44}"/>
          </ac:spMkLst>
        </pc:spChg>
        <pc:spChg chg="mod">
          <ac:chgData name="LI, Kit-ying Trista" userId="37e067b5-9e92-428c-a064-ed0df3de1e0a" providerId="ADAL" clId="{6512E77F-3DEC-4C1F-85A8-89CD10C5DF54}" dt="2018-06-20T02:20:51.296" v="1921" actId="1037"/>
          <ac:spMkLst>
            <pc:docMk/>
            <pc:sldMk cId="2984405353" sldId="464"/>
            <ac:spMk id="32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2:21:16.769" v="1927" actId="1076"/>
          <ac:spMkLst>
            <pc:docMk/>
            <pc:sldMk cId="2984405353" sldId="464"/>
            <ac:spMk id="33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20T02:17:25.571" v="1821" actId="478"/>
          <ac:spMkLst>
            <pc:docMk/>
            <pc:sldMk cId="2984405353" sldId="464"/>
            <ac:spMk id="34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2:21:08.160" v="1925" actId="1076"/>
          <ac:spMkLst>
            <pc:docMk/>
            <pc:sldMk cId="2984405353" sldId="464"/>
            <ac:spMk id="3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20T02:21:39.345" v="1935" actId="478"/>
          <ac:spMkLst>
            <pc:docMk/>
            <pc:sldMk cId="2984405353" sldId="464"/>
            <ac:spMk id="37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2:30:22.656" v="2012" actId="1076"/>
          <ac:spMkLst>
            <pc:docMk/>
            <pc:sldMk cId="2984405353" sldId="464"/>
            <ac:spMk id="38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20T02:21:39.345" v="1935" actId="478"/>
          <ac:spMkLst>
            <pc:docMk/>
            <pc:sldMk cId="2984405353" sldId="464"/>
            <ac:spMk id="39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6-20T02:30:40.769" v="2020" actId="14100"/>
          <ac:spMkLst>
            <pc:docMk/>
            <pc:sldMk cId="2984405353" sldId="464"/>
            <ac:spMk id="40" creationId="{726FD228-E6FC-4253-B0C8-EA35D0CCCC6D}"/>
          </ac:spMkLst>
        </pc:spChg>
        <pc:spChg chg="del">
          <ac:chgData name="LI, Kit-ying Trista" userId="37e067b5-9e92-428c-a064-ed0df3de1e0a" providerId="ADAL" clId="{6512E77F-3DEC-4C1F-85A8-89CD10C5DF54}" dt="2018-06-20T02:21:39.345" v="1935" actId="478"/>
          <ac:spMkLst>
            <pc:docMk/>
            <pc:sldMk cId="2984405353" sldId="464"/>
            <ac:spMk id="41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6-20T02:21:39.345" v="1935" actId="478"/>
          <ac:spMkLst>
            <pc:docMk/>
            <pc:sldMk cId="2984405353" sldId="464"/>
            <ac:spMk id="42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2:30:29.705" v="2015" actId="1076"/>
          <ac:spMkLst>
            <pc:docMk/>
            <pc:sldMk cId="2984405353" sldId="464"/>
            <ac:spMk id="44" creationId="{3C13BF10-3E64-4FE0-8A5C-7A059BD06F9A}"/>
          </ac:spMkLst>
        </pc:spChg>
        <pc:spChg chg="del">
          <ac:chgData name="LI, Kit-ying Trista" userId="37e067b5-9e92-428c-a064-ed0df3de1e0a" providerId="ADAL" clId="{6512E77F-3DEC-4C1F-85A8-89CD10C5DF54}" dt="2018-06-20T02:31:38.190" v="2021" actId="478"/>
          <ac:spMkLst>
            <pc:docMk/>
            <pc:sldMk cId="2984405353" sldId="464"/>
            <ac:spMk id="45" creationId="{643E2896-2880-4850-A7FB-AB80763EC34E}"/>
          </ac:spMkLst>
        </pc:spChg>
        <pc:grpChg chg="add mod ord">
          <ac:chgData name="LI, Kit-ying Trista" userId="37e067b5-9e92-428c-a064-ed0df3de1e0a" providerId="ADAL" clId="{6512E77F-3DEC-4C1F-85A8-89CD10C5DF54}" dt="2018-06-20T02:19:01.467" v="1862" actId="1076"/>
          <ac:grpSpMkLst>
            <pc:docMk/>
            <pc:sldMk cId="2984405353" sldId="464"/>
            <ac:grpSpMk id="2" creationId="{D09F76D0-8BE6-4FB6-B0DF-1780D0C9E703}"/>
          </ac:grpSpMkLst>
        </pc:grpChg>
        <pc:graphicFrameChg chg="del mod">
          <ac:chgData name="LI, Kit-ying Trista" userId="37e067b5-9e92-428c-a064-ed0df3de1e0a" providerId="ADAL" clId="{6512E77F-3DEC-4C1F-85A8-89CD10C5DF54}" dt="2018-06-20T02:15:08.379" v="1637" actId="478"/>
          <ac:graphicFrameMkLst>
            <pc:docMk/>
            <pc:sldMk cId="2984405353" sldId="464"/>
            <ac:graphicFrameMk id="21" creationId="{0EF1C997-F8D6-4E32-9FA2-A17D384B2EEC}"/>
          </ac:graphicFrameMkLst>
        </pc:graphicFrameChg>
      </pc:sldChg>
      <pc:sldChg chg="delSp modSp">
        <pc:chgData name="LI, Kit-ying Trista" userId="37e067b5-9e92-428c-a064-ed0df3de1e0a" providerId="ADAL" clId="{6512E77F-3DEC-4C1F-85A8-89CD10C5DF54}" dt="2018-06-20T03:40:29.710" v="2224" actId="404"/>
        <pc:sldMkLst>
          <pc:docMk/>
          <pc:sldMk cId="3369484695" sldId="465"/>
        </pc:sldMkLst>
        <pc:spChg chg="mod">
          <ac:chgData name="LI, Kit-ying Trista" userId="37e067b5-9e92-428c-a064-ed0df3de1e0a" providerId="ADAL" clId="{6512E77F-3DEC-4C1F-85A8-89CD10C5DF54}" dt="2018-06-20T03:40:29.710" v="2224" actId="404"/>
          <ac:spMkLst>
            <pc:docMk/>
            <pc:sldMk cId="3369484695" sldId="465"/>
            <ac:spMk id="2" creationId="{B3FAE04A-89E1-434D-81C9-C58D65492883}"/>
          </ac:spMkLst>
        </pc:spChg>
        <pc:spChg chg="del">
          <ac:chgData name="LI, Kit-ying Trista" userId="37e067b5-9e92-428c-a064-ed0df3de1e0a" providerId="ADAL" clId="{6512E77F-3DEC-4C1F-85A8-89CD10C5DF54}" dt="2018-06-20T03:38:01.400" v="2188" actId="478"/>
          <ac:spMkLst>
            <pc:docMk/>
            <pc:sldMk cId="3369484695" sldId="465"/>
            <ac:spMk id="8" creationId="{46F54F02-343E-45F0-8C5A-77B21D03CFB0}"/>
          </ac:spMkLst>
        </pc:spChg>
        <pc:spChg chg="mod">
          <ac:chgData name="LI, Kit-ying Trista" userId="37e067b5-9e92-428c-a064-ed0df3de1e0a" providerId="ADAL" clId="{6512E77F-3DEC-4C1F-85A8-89CD10C5DF54}" dt="2018-06-20T03:38:16.280" v="2191" actId="1076"/>
          <ac:spMkLst>
            <pc:docMk/>
            <pc:sldMk cId="3369484695" sldId="465"/>
            <ac:spMk id="26" creationId="{18784EE3-B57E-4DD9-B62F-5588952FC209}"/>
          </ac:spMkLst>
        </pc:spChg>
        <pc:spChg chg="mod">
          <ac:chgData name="LI, Kit-ying Trista" userId="37e067b5-9e92-428c-a064-ed0df3de1e0a" providerId="ADAL" clId="{6512E77F-3DEC-4C1F-85A8-89CD10C5DF54}" dt="2018-06-20T03:38:16.280" v="2191" actId="1076"/>
          <ac:spMkLst>
            <pc:docMk/>
            <pc:sldMk cId="3369484695" sldId="465"/>
            <ac:spMk id="27" creationId="{452EA8AB-B624-48A8-B8DF-0B067DFD224B}"/>
          </ac:spMkLst>
        </pc:spChg>
        <pc:spChg chg="mod">
          <ac:chgData name="LI, Kit-ying Trista" userId="37e067b5-9e92-428c-a064-ed0df3de1e0a" providerId="ADAL" clId="{6512E77F-3DEC-4C1F-85A8-89CD10C5DF54}" dt="2018-06-20T03:38:27.984" v="2194" actId="1076"/>
          <ac:spMkLst>
            <pc:docMk/>
            <pc:sldMk cId="3369484695" sldId="465"/>
            <ac:spMk id="28" creationId="{41709657-ED1D-4751-AE05-7C75B25A7C6A}"/>
          </ac:spMkLst>
        </pc:spChg>
        <pc:spChg chg="mod">
          <ac:chgData name="LI, Kit-ying Trista" userId="37e067b5-9e92-428c-a064-ed0df3de1e0a" providerId="ADAL" clId="{6512E77F-3DEC-4C1F-85A8-89CD10C5DF54}" dt="2018-06-20T03:38:16.280" v="2191" actId="1076"/>
          <ac:spMkLst>
            <pc:docMk/>
            <pc:sldMk cId="3369484695" sldId="465"/>
            <ac:spMk id="29" creationId="{2747CEF6-84EB-4039-AD92-40416C13BE02}"/>
          </ac:spMkLst>
        </pc:spChg>
        <pc:spChg chg="mod">
          <ac:chgData name="LI, Kit-ying Trista" userId="37e067b5-9e92-428c-a064-ed0df3de1e0a" providerId="ADAL" clId="{6512E77F-3DEC-4C1F-85A8-89CD10C5DF54}" dt="2018-06-20T03:38:24.548" v="2193" actId="1076"/>
          <ac:spMkLst>
            <pc:docMk/>
            <pc:sldMk cId="3369484695" sldId="465"/>
            <ac:spMk id="30" creationId="{06407EA3-A602-48AE-890A-D70CE52B27E6}"/>
          </ac:spMkLst>
        </pc:spChg>
        <pc:spChg chg="mod">
          <ac:chgData name="LI, Kit-ying Trista" userId="37e067b5-9e92-428c-a064-ed0df3de1e0a" providerId="ADAL" clId="{6512E77F-3DEC-4C1F-85A8-89CD10C5DF54}" dt="2018-06-20T03:38:32.815" v="2195" actId="1076"/>
          <ac:spMkLst>
            <pc:docMk/>
            <pc:sldMk cId="3369484695" sldId="465"/>
            <ac:spMk id="31" creationId="{EAB0649B-0230-48E8-AB22-C53FEB0EF422}"/>
          </ac:spMkLst>
        </pc:spChg>
        <pc:spChg chg="mod">
          <ac:chgData name="LI, Kit-ying Trista" userId="37e067b5-9e92-428c-a064-ed0df3de1e0a" providerId="ADAL" clId="{6512E77F-3DEC-4C1F-85A8-89CD10C5DF54}" dt="2018-06-20T03:38:16.280" v="2191" actId="1076"/>
          <ac:spMkLst>
            <pc:docMk/>
            <pc:sldMk cId="3369484695" sldId="465"/>
            <ac:spMk id="32" creationId="{39A82270-E95E-41F9-9CB4-B07C2F1344CC}"/>
          </ac:spMkLst>
        </pc:spChg>
        <pc:spChg chg="mod">
          <ac:chgData name="LI, Kit-ying Trista" userId="37e067b5-9e92-428c-a064-ed0df3de1e0a" providerId="ADAL" clId="{6512E77F-3DEC-4C1F-85A8-89CD10C5DF54}" dt="2018-06-20T03:38:05.547" v="2189" actId="1076"/>
          <ac:spMkLst>
            <pc:docMk/>
            <pc:sldMk cId="3369484695" sldId="465"/>
            <ac:spMk id="33" creationId="{CB43FA4C-A414-4229-86FD-54103DC960E7}"/>
          </ac:spMkLst>
        </pc:spChg>
        <pc:spChg chg="mod">
          <ac:chgData name="LI, Kit-ying Trista" userId="37e067b5-9e92-428c-a064-ed0df3de1e0a" providerId="ADAL" clId="{6512E77F-3DEC-4C1F-85A8-89CD10C5DF54}" dt="2018-06-20T03:38:20.191" v="2192" actId="1076"/>
          <ac:spMkLst>
            <pc:docMk/>
            <pc:sldMk cId="3369484695" sldId="465"/>
            <ac:spMk id="34" creationId="{E3F8BCE7-D708-4F5A-AEC2-2CED2BE1E82D}"/>
          </ac:spMkLst>
        </pc:spChg>
        <pc:spChg chg="mod">
          <ac:chgData name="LI, Kit-ying Trista" userId="37e067b5-9e92-428c-a064-ed0df3de1e0a" providerId="ADAL" clId="{6512E77F-3DEC-4C1F-85A8-89CD10C5DF54}" dt="2018-06-20T03:38:20.191" v="2192" actId="1076"/>
          <ac:spMkLst>
            <pc:docMk/>
            <pc:sldMk cId="3369484695" sldId="465"/>
            <ac:spMk id="35" creationId="{54221807-C3D7-4D55-9577-ED5A949A4FBC}"/>
          </ac:spMkLst>
        </pc:spChg>
        <pc:spChg chg="mod">
          <ac:chgData name="LI, Kit-ying Trista" userId="37e067b5-9e92-428c-a064-ed0df3de1e0a" providerId="ADAL" clId="{6512E77F-3DEC-4C1F-85A8-89CD10C5DF54}" dt="2018-06-20T03:39:03.690" v="2204" actId="120"/>
          <ac:spMkLst>
            <pc:docMk/>
            <pc:sldMk cId="3369484695" sldId="465"/>
            <ac:spMk id="36" creationId="{3FBCFAE0-A67A-46AE-8EDF-DF0B8347375B}"/>
          </ac:spMkLst>
        </pc:spChg>
        <pc:spChg chg="mod">
          <ac:chgData name="LI, Kit-ying Trista" userId="37e067b5-9e92-428c-a064-ed0df3de1e0a" providerId="ADAL" clId="{6512E77F-3DEC-4C1F-85A8-89CD10C5DF54}" dt="2018-06-20T03:38:32.815" v="2195" actId="1076"/>
          <ac:spMkLst>
            <pc:docMk/>
            <pc:sldMk cId="3369484695" sldId="465"/>
            <ac:spMk id="37" creationId="{6B78DE22-9109-4502-BD5B-75A1990ADC8E}"/>
          </ac:spMkLst>
        </pc:spChg>
        <pc:spChg chg="mod">
          <ac:chgData name="LI, Kit-ying Trista" userId="37e067b5-9e92-428c-a064-ed0df3de1e0a" providerId="ADAL" clId="{6512E77F-3DEC-4C1F-85A8-89CD10C5DF54}" dt="2018-06-20T03:38:11.390" v="2190" actId="1076"/>
          <ac:spMkLst>
            <pc:docMk/>
            <pc:sldMk cId="3369484695" sldId="465"/>
            <ac:spMk id="65" creationId="{D5E989EE-19AA-4782-9FC0-2C16C5C485E1}"/>
          </ac:spMkLst>
        </pc:spChg>
        <pc:spChg chg="mod">
          <ac:chgData name="LI, Kit-ying Trista" userId="37e067b5-9e92-428c-a064-ed0df3de1e0a" providerId="ADAL" clId="{6512E77F-3DEC-4C1F-85A8-89CD10C5DF54}" dt="2018-06-20T03:38:11.390" v="2190" actId="1076"/>
          <ac:spMkLst>
            <pc:docMk/>
            <pc:sldMk cId="3369484695" sldId="465"/>
            <ac:spMk id="66" creationId="{1E9F9A55-6643-45EA-B141-9AA31DC0DB7B}"/>
          </ac:spMkLst>
        </pc:spChg>
      </pc:sldChg>
      <pc:sldChg chg="addSp delSp modSp">
        <pc:chgData name="LI, Kit-ying Trista" userId="37e067b5-9e92-428c-a064-ed0df3de1e0a" providerId="ADAL" clId="{6512E77F-3DEC-4C1F-85A8-89CD10C5DF54}" dt="2018-06-20T04:51:53.307" v="2597" actId="13822"/>
        <pc:sldMkLst>
          <pc:docMk/>
          <pc:sldMk cId="1007602057" sldId="466"/>
        </pc:sldMkLst>
        <pc:spChg chg="mod">
          <ac:chgData name="LI, Kit-ying Trista" userId="37e067b5-9e92-428c-a064-ed0df3de1e0a" providerId="ADAL" clId="{6512E77F-3DEC-4C1F-85A8-89CD10C5DF54}" dt="2018-06-20T04:51:50.694" v="2596" actId="1076"/>
          <ac:spMkLst>
            <pc:docMk/>
            <pc:sldMk cId="1007602057" sldId="466"/>
            <ac:spMk id="2" creationId="{B3FAE04A-89E1-434D-81C9-C58D65492883}"/>
          </ac:spMkLst>
        </pc:spChg>
        <pc:spChg chg="del">
          <ac:chgData name="LI, Kit-ying Trista" userId="37e067b5-9e92-428c-a064-ed0df3de1e0a" providerId="ADAL" clId="{6512E77F-3DEC-4C1F-85A8-89CD10C5DF54}" dt="2018-06-20T04:22:04.291" v="2428" actId="478"/>
          <ac:spMkLst>
            <pc:docMk/>
            <pc:sldMk cId="1007602057" sldId="466"/>
            <ac:spMk id="3" creationId="{938F41C0-DB37-4EF2-AA2D-E97B24B407F4}"/>
          </ac:spMkLst>
        </pc:spChg>
        <pc:spChg chg="mod">
          <ac:chgData name="LI, Kit-ying Trista" userId="37e067b5-9e92-428c-a064-ed0df3de1e0a" providerId="ADAL" clId="{6512E77F-3DEC-4C1F-85A8-89CD10C5DF54}" dt="2018-06-20T04:22:20.325" v="2432" actId="1076"/>
          <ac:spMkLst>
            <pc:docMk/>
            <pc:sldMk cId="1007602057" sldId="466"/>
            <ac:spMk id="7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6-20T04:51:50.694" v="2596" actId="1076"/>
          <ac:spMkLst>
            <pc:docMk/>
            <pc:sldMk cId="1007602057" sldId="466"/>
            <ac:spMk id="19" creationId="{90E7C13E-4C1A-45B6-AA93-B828EF2921A1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0" creationId="{770449C2-24B3-4E1C-A698-41E70BFC9A38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1" creationId="{F3B18D3D-7D26-424C-BB7E-DA099F1E97C3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2" creationId="{5EC3C6ED-F80C-4AE1-9763-AF9C4C7FBEDD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3" creationId="{53445694-1CBC-405A-AF06-B30A416553A7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4" creationId="{84E28B80-4F71-42D9-BCB1-99BA65EED13C}"/>
          </ac:spMkLst>
        </pc:spChg>
        <pc:spChg chg="mod">
          <ac:chgData name="LI, Kit-ying Trista" userId="37e067b5-9e92-428c-a064-ed0df3de1e0a" providerId="ADAL" clId="{6512E77F-3DEC-4C1F-85A8-89CD10C5DF54}" dt="2018-06-20T04:22:15.355" v="2431" actId="1076"/>
          <ac:spMkLst>
            <pc:docMk/>
            <pc:sldMk cId="1007602057" sldId="466"/>
            <ac:spMk id="26" creationId="{B1DABA68-ED30-40FF-AA31-D28F7040C6A0}"/>
          </ac:spMkLst>
        </pc:spChg>
        <pc:spChg chg="mod">
          <ac:chgData name="LI, Kit-ying Trista" userId="37e067b5-9e92-428c-a064-ed0df3de1e0a" providerId="ADAL" clId="{6512E77F-3DEC-4C1F-85A8-89CD10C5DF54}" dt="2018-06-20T04:22:07.276" v="2429" actId="1076"/>
          <ac:spMkLst>
            <pc:docMk/>
            <pc:sldMk cId="1007602057" sldId="466"/>
            <ac:spMk id="33" creationId="{CB43FA4C-A414-4229-86FD-54103DC960E7}"/>
          </ac:spMkLst>
        </pc:spChg>
        <pc:spChg chg="mod">
          <ac:chgData name="LI, Kit-ying Trista" userId="37e067b5-9e92-428c-a064-ed0df3de1e0a" providerId="ADAL" clId="{6512E77F-3DEC-4C1F-85A8-89CD10C5DF54}" dt="2018-06-20T04:22:10.965" v="2430" actId="1076"/>
          <ac:spMkLst>
            <pc:docMk/>
            <pc:sldMk cId="1007602057" sldId="466"/>
            <ac:spMk id="63" creationId="{4C20E7E5-C9D0-4C26-ACBC-1DA5E5F4E25E}"/>
          </ac:spMkLst>
        </pc:spChg>
        <pc:spChg chg="mod">
          <ac:chgData name="LI, Kit-ying Trista" userId="37e067b5-9e92-428c-a064-ed0df3de1e0a" providerId="ADAL" clId="{6512E77F-3DEC-4C1F-85A8-89CD10C5DF54}" dt="2018-06-20T04:22:10.965" v="2430" actId="1076"/>
          <ac:spMkLst>
            <pc:docMk/>
            <pc:sldMk cId="1007602057" sldId="466"/>
            <ac:spMk id="64" creationId="{7D4EB668-90D0-45D0-A079-CA04FEA73019}"/>
          </ac:spMkLst>
        </pc:spChg>
        <pc:spChg chg="mod">
          <ac:chgData name="LI, Kit-ying Trista" userId="37e067b5-9e92-428c-a064-ed0df3de1e0a" providerId="ADAL" clId="{6512E77F-3DEC-4C1F-85A8-89CD10C5DF54}" dt="2018-06-20T04:22:10.965" v="2430" actId="1076"/>
          <ac:spMkLst>
            <pc:docMk/>
            <pc:sldMk cId="1007602057" sldId="466"/>
            <ac:spMk id="65" creationId="{D5E989EE-19AA-4782-9FC0-2C16C5C485E1}"/>
          </ac:spMkLst>
        </pc:spChg>
        <pc:spChg chg="mod">
          <ac:chgData name="LI, Kit-ying Trista" userId="37e067b5-9e92-428c-a064-ed0df3de1e0a" providerId="ADAL" clId="{6512E77F-3DEC-4C1F-85A8-89CD10C5DF54}" dt="2018-06-20T04:22:10.965" v="2430" actId="1076"/>
          <ac:spMkLst>
            <pc:docMk/>
            <pc:sldMk cId="1007602057" sldId="466"/>
            <ac:spMk id="66" creationId="{1E9F9A55-6643-45EA-B141-9AA31DC0DB7B}"/>
          </ac:spMkLst>
        </pc:spChg>
        <pc:spChg chg="mod">
          <ac:chgData name="LI, Kit-ying Trista" userId="37e067b5-9e92-428c-a064-ed0df3de1e0a" providerId="ADAL" clId="{6512E77F-3DEC-4C1F-85A8-89CD10C5DF54}" dt="2018-06-20T04:22:31.296" v="2437" actId="14100"/>
          <ac:spMkLst>
            <pc:docMk/>
            <pc:sldMk cId="1007602057" sldId="466"/>
            <ac:spMk id="67" creationId="{5DBCE149-08C3-4549-888D-073CC6D4A5ED}"/>
          </ac:spMkLst>
        </pc:spChg>
        <pc:grpChg chg="add">
          <ac:chgData name="LI, Kit-ying Trista" userId="37e067b5-9e92-428c-a064-ed0df3de1e0a" providerId="ADAL" clId="{6512E77F-3DEC-4C1F-85A8-89CD10C5DF54}" dt="2018-06-20T04:51:53.307" v="2597" actId="13822"/>
          <ac:grpSpMkLst>
            <pc:docMk/>
            <pc:sldMk cId="1007602057" sldId="466"/>
            <ac:grpSpMk id="25" creationId="{307731C4-9494-4E9C-A9E4-B68EA53262F8}"/>
          </ac:grpSpMkLst>
        </pc:grpChg>
      </pc:sldChg>
      <pc:sldChg chg="addSp delSp modSp">
        <pc:chgData name="LI, Kit-ying Trista" userId="37e067b5-9e92-428c-a064-ed0df3de1e0a" providerId="ADAL" clId="{6512E77F-3DEC-4C1F-85A8-89CD10C5DF54}" dt="2018-06-20T07:59:03.787" v="2693" actId="13822"/>
        <pc:sldMkLst>
          <pc:docMk/>
          <pc:sldMk cId="2525373364" sldId="467"/>
        </pc:sldMkLst>
        <pc:spChg chg="del mod">
          <ac:chgData name="LI, Kit-ying Trista" userId="37e067b5-9e92-428c-a064-ed0df3de1e0a" providerId="ADAL" clId="{6512E77F-3DEC-4C1F-85A8-89CD10C5DF54}" dt="2018-06-20T04:44:13.877" v="2572" actId="478"/>
          <ac:spMkLst>
            <pc:docMk/>
            <pc:sldMk cId="2525373364" sldId="467"/>
            <ac:spMk id="3" creationId="{63C18424-A426-4724-8087-9C8ADA5DDCD2}"/>
          </ac:spMkLst>
        </pc:spChg>
        <pc:spChg chg="add mod">
          <ac:chgData name="LI, Kit-ying Trista" userId="37e067b5-9e92-428c-a064-ed0df3de1e0a" providerId="ADAL" clId="{6512E77F-3DEC-4C1F-85A8-89CD10C5DF54}" dt="2018-06-20T04:43:46.193" v="2567" actId="164"/>
          <ac:spMkLst>
            <pc:docMk/>
            <pc:sldMk cId="2525373364" sldId="467"/>
            <ac:spMk id="4" creationId="{8D844673-525C-4EF5-AA49-FA929BD3FE72}"/>
          </ac:spMkLst>
        </pc:spChg>
        <pc:spChg chg="mod">
          <ac:chgData name="LI, Kit-ying Trista" userId="37e067b5-9e92-428c-a064-ed0df3de1e0a" providerId="ADAL" clId="{6512E77F-3DEC-4C1F-85A8-89CD10C5DF54}" dt="2018-06-20T07:59:03.787" v="2693" actId="13822"/>
          <ac:spMkLst>
            <pc:docMk/>
            <pc:sldMk cId="2525373364" sldId="467"/>
            <ac:spMk id="18" creationId="{E57D19D8-7650-41AF-8BCB-E0D1AF5DE184}"/>
          </ac:spMkLst>
        </pc:spChg>
        <pc:spChg chg="mod">
          <ac:chgData name="LI, Kit-ying Trista" userId="37e067b5-9e92-428c-a064-ed0df3de1e0a" providerId="ADAL" clId="{6512E77F-3DEC-4C1F-85A8-89CD10C5DF54}" dt="2018-06-20T07:58:59.855" v="2691" actId="13822"/>
          <ac:spMkLst>
            <pc:docMk/>
            <pc:sldMk cId="2525373364" sldId="467"/>
            <ac:spMk id="19" creationId="{3A38AAA8-B68E-4865-82FF-4A5325A3E4F0}"/>
          </ac:spMkLst>
        </pc:spChg>
        <pc:spChg chg="mod">
          <ac:chgData name="LI, Kit-ying Trista" userId="37e067b5-9e92-428c-a064-ed0df3de1e0a" providerId="ADAL" clId="{6512E77F-3DEC-4C1F-85A8-89CD10C5DF54}" dt="2018-06-20T07:59:01.920" v="2692" actId="13822"/>
          <ac:spMkLst>
            <pc:docMk/>
            <pc:sldMk cId="2525373364" sldId="467"/>
            <ac:spMk id="27" creationId="{053EEC77-B308-4B82-8070-EDFBDFF6F6D4}"/>
          </ac:spMkLst>
        </pc:spChg>
        <pc:spChg chg="mod">
          <ac:chgData name="LI, Kit-ying Trista" userId="37e067b5-9e92-428c-a064-ed0df3de1e0a" providerId="ADAL" clId="{6512E77F-3DEC-4C1F-85A8-89CD10C5DF54}" dt="2018-06-20T04:44:30.502" v="2578" actId="1076"/>
          <ac:spMkLst>
            <pc:docMk/>
            <pc:sldMk cId="2525373364" sldId="467"/>
            <ac:spMk id="28" creationId="{85AECEA8-F473-49D7-AB06-49254B2C82C4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29" creationId="{BBE65CFB-C098-4A4E-84C5-4569224BB8ED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0" creationId="{95D733C3-0044-4005-93C4-CF1E13D48141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1" creationId="{E9DAF108-B074-43B1-82E2-AB3A5503527D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2" creationId="{9338AD17-D22A-4D1C-A1AC-21E76B4732E5}"/>
          </ac:spMkLst>
        </pc:spChg>
        <pc:spChg chg="mod">
          <ac:chgData name="LI, Kit-ying Trista" userId="37e067b5-9e92-428c-a064-ed0df3de1e0a" providerId="ADAL" clId="{6512E77F-3DEC-4C1F-85A8-89CD10C5DF54}" dt="2018-06-20T04:42:42.265" v="2533" actId="1076"/>
          <ac:spMkLst>
            <pc:docMk/>
            <pc:sldMk cId="2525373364" sldId="467"/>
            <ac:spMk id="33" creationId="{CB43FA4C-A414-4229-86FD-54103DC960E7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4" creationId="{FBC71DD4-05AF-4369-B1B2-1CBBAA24D36C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5" creationId="{32E5578F-8076-49E9-A22E-6A53DCAE70FB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6" creationId="{D206FDAC-B370-4AD2-97C6-B0DAEA6D9604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7" creationId="{C78C854B-46C9-42C2-8E5A-A0CD0D524022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8" creationId="{EED11E1D-3AE3-45F0-8D12-4152BB8D19EB}"/>
          </ac:spMkLst>
        </pc:spChg>
        <pc:spChg chg="mod">
          <ac:chgData name="LI, Kit-ying Trista" userId="37e067b5-9e92-428c-a064-ed0df3de1e0a" providerId="ADAL" clId="{6512E77F-3DEC-4C1F-85A8-89CD10C5DF54}" dt="2018-06-20T04:44:34.441" v="2579" actId="1076"/>
          <ac:spMkLst>
            <pc:docMk/>
            <pc:sldMk cId="2525373364" sldId="467"/>
            <ac:spMk id="39" creationId="{E99215A1-86B2-45B4-8390-94BD2AC5C9B3}"/>
          </ac:spMkLst>
        </pc:spChg>
        <pc:spChg chg="mod">
          <ac:chgData name="LI, Kit-ying Trista" userId="37e067b5-9e92-428c-a064-ed0df3de1e0a" providerId="ADAL" clId="{6512E77F-3DEC-4C1F-85A8-89CD10C5DF54}" dt="2018-06-20T04:44:30.502" v="2578" actId="1076"/>
          <ac:spMkLst>
            <pc:docMk/>
            <pc:sldMk cId="2525373364" sldId="467"/>
            <ac:spMk id="63" creationId="{4C20E7E5-C9D0-4C26-ACBC-1DA5E5F4E25E}"/>
          </ac:spMkLst>
        </pc:spChg>
        <pc:spChg chg="mod">
          <ac:chgData name="LI, Kit-ying Trista" userId="37e067b5-9e92-428c-a064-ed0df3de1e0a" providerId="ADAL" clId="{6512E77F-3DEC-4C1F-85A8-89CD10C5DF54}" dt="2018-06-20T04:44:30.502" v="2578" actId="1076"/>
          <ac:spMkLst>
            <pc:docMk/>
            <pc:sldMk cId="2525373364" sldId="467"/>
            <ac:spMk id="64" creationId="{7D4EB668-90D0-45D0-A079-CA04FEA73019}"/>
          </ac:spMkLst>
        </pc:spChg>
        <pc:spChg chg="mod">
          <ac:chgData name="LI, Kit-ying Trista" userId="37e067b5-9e92-428c-a064-ed0df3de1e0a" providerId="ADAL" clId="{6512E77F-3DEC-4C1F-85A8-89CD10C5DF54}" dt="2018-06-20T04:44:59.831" v="2587" actId="1076"/>
          <ac:spMkLst>
            <pc:docMk/>
            <pc:sldMk cId="2525373364" sldId="467"/>
            <ac:spMk id="67" creationId="{5DBCE149-08C3-4549-888D-073CC6D4A5ED}"/>
          </ac:spMkLst>
        </pc:spChg>
        <pc:grpChg chg="add mod">
          <ac:chgData name="LI, Kit-ying Trista" userId="37e067b5-9e92-428c-a064-ed0df3de1e0a" providerId="ADAL" clId="{6512E77F-3DEC-4C1F-85A8-89CD10C5DF54}" dt="2018-06-20T04:43:46.193" v="2567" actId="164"/>
          <ac:grpSpMkLst>
            <pc:docMk/>
            <pc:sldMk cId="2525373364" sldId="467"/>
            <ac:grpSpMk id="5" creationId="{D369339D-379B-4FEE-A9A5-0FFE06FA5B2B}"/>
          </ac:grpSpMkLst>
        </pc:grpChg>
        <pc:picChg chg="mod">
          <ac:chgData name="LI, Kit-ying Trista" userId="37e067b5-9e92-428c-a064-ed0df3de1e0a" providerId="ADAL" clId="{6512E77F-3DEC-4C1F-85A8-89CD10C5DF54}" dt="2018-06-20T04:43:46.193" v="2567" actId="164"/>
          <ac:picMkLst>
            <pc:docMk/>
            <pc:sldMk cId="2525373364" sldId="467"/>
            <ac:picMk id="24" creationId="{3319524D-09CC-47F3-9011-282AB99320A9}"/>
          </ac:picMkLst>
        </pc:picChg>
      </pc:sldChg>
      <pc:sldChg chg="modSp">
        <pc:chgData name="LI, Kit-ying Trista" userId="37e067b5-9e92-428c-a064-ed0df3de1e0a" providerId="ADAL" clId="{6512E77F-3DEC-4C1F-85A8-89CD10C5DF54}" dt="2018-06-20T04:37:41.940" v="2524" actId="1076"/>
        <pc:sldMkLst>
          <pc:docMk/>
          <pc:sldMk cId="2049711558" sldId="468"/>
        </pc:sldMkLst>
        <pc:spChg chg="mod">
          <ac:chgData name="LI, Kit-ying Trista" userId="37e067b5-9e92-428c-a064-ed0df3de1e0a" providerId="ADAL" clId="{6512E77F-3DEC-4C1F-85A8-89CD10C5DF54}" dt="2018-06-20T04:37:41.940" v="2524" actId="1076"/>
          <ac:spMkLst>
            <pc:docMk/>
            <pc:sldMk cId="2049711558" sldId="468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6512E77F-3DEC-4C1F-85A8-89CD10C5DF54}" dt="2018-06-20T04:37:38.347" v="2523" actId="1076"/>
          <ac:grpSpMkLst>
            <pc:docMk/>
            <pc:sldMk cId="2049711558" sldId="468"/>
            <ac:grpSpMk id="13" creationId="{843EEF95-8864-4061-A490-7C2326F5A8ED}"/>
          </ac:grpSpMkLst>
        </pc:grpChg>
      </pc:sldChg>
      <pc:sldChg chg="addSp delSp modSp ord delAnim">
        <pc:chgData name="LI, Kit-ying Trista" userId="37e067b5-9e92-428c-a064-ed0df3de1e0a" providerId="ADAL" clId="{6512E77F-3DEC-4C1F-85A8-89CD10C5DF54}" dt="2018-06-20T05:18:34.194" v="2679" actId="1076"/>
        <pc:sldMkLst>
          <pc:docMk/>
          <pc:sldMk cId="267611060" sldId="469"/>
        </pc:sldMkLst>
        <pc:spChg chg="mod">
          <ac:chgData name="LI, Kit-ying Trista" userId="37e067b5-9e92-428c-a064-ed0df3de1e0a" providerId="ADAL" clId="{6512E77F-3DEC-4C1F-85A8-89CD10C5DF54}" dt="2018-06-20T04:49:11.753" v="2591" actId="1076"/>
          <ac:spMkLst>
            <pc:docMk/>
            <pc:sldMk cId="267611060" sldId="469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6512E77F-3DEC-4C1F-85A8-89CD10C5DF54}" dt="2018-06-20T05:16:59.292" v="2661" actId="478"/>
          <ac:spMkLst>
            <pc:docMk/>
            <pc:sldMk cId="267611060" sldId="469"/>
            <ac:spMk id="3" creationId="{63C18424-A426-4724-8087-9C8ADA5DDCD2}"/>
          </ac:spMkLst>
        </pc:spChg>
        <pc:spChg chg="mod">
          <ac:chgData name="LI, Kit-ying Trista" userId="37e067b5-9e92-428c-a064-ed0df3de1e0a" providerId="ADAL" clId="{6512E77F-3DEC-4C1F-85A8-89CD10C5DF54}" dt="2018-06-20T05:18:34.194" v="2679" actId="1076"/>
          <ac:spMkLst>
            <pc:docMk/>
            <pc:sldMk cId="267611060" sldId="469"/>
            <ac:spMk id="18" creationId="{E57D19D8-7650-41AF-8BCB-E0D1AF5DE184}"/>
          </ac:spMkLst>
        </pc:spChg>
        <pc:spChg chg="mod">
          <ac:chgData name="LI, Kit-ying Trista" userId="37e067b5-9e92-428c-a064-ed0df3de1e0a" providerId="ADAL" clId="{6512E77F-3DEC-4C1F-85A8-89CD10C5DF54}" dt="2018-06-20T05:18:34.194" v="2679" actId="1076"/>
          <ac:spMkLst>
            <pc:docMk/>
            <pc:sldMk cId="267611060" sldId="469"/>
            <ac:spMk id="19" creationId="{3A38AAA8-B68E-4865-82FF-4A5325A3E4F0}"/>
          </ac:spMkLst>
        </pc:spChg>
        <pc:spChg chg="mod">
          <ac:chgData name="LI, Kit-ying Trista" userId="37e067b5-9e92-428c-a064-ed0df3de1e0a" providerId="ADAL" clId="{6512E77F-3DEC-4C1F-85A8-89CD10C5DF54}" dt="2018-06-20T05:18:34.194" v="2679" actId="1076"/>
          <ac:spMkLst>
            <pc:docMk/>
            <pc:sldMk cId="267611060" sldId="469"/>
            <ac:spMk id="27" creationId="{053EEC77-B308-4B82-8070-EDFBDFF6F6D4}"/>
          </ac:spMkLst>
        </pc:spChg>
        <pc:spChg chg="del">
          <ac:chgData name="LI, Kit-ying Trista" userId="37e067b5-9e92-428c-a064-ed0df3de1e0a" providerId="ADAL" clId="{6512E77F-3DEC-4C1F-85A8-89CD10C5DF54}" dt="2018-06-20T04:44:00.452" v="2569" actId="478"/>
          <ac:spMkLst>
            <pc:docMk/>
            <pc:sldMk cId="267611060" sldId="469"/>
            <ac:spMk id="28" creationId="{85AECEA8-F473-49D7-AB06-49254B2C82C4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29" creationId="{BBE65CFB-C098-4A4E-84C5-4569224BB8ED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0" creationId="{95D733C3-0044-4005-93C4-CF1E13D48141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1" creationId="{E9DAF108-B074-43B1-82E2-AB3A5503527D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2" creationId="{9338AD17-D22A-4D1C-A1AC-21E76B4732E5}"/>
          </ac:spMkLst>
        </pc:spChg>
        <pc:spChg chg="mod">
          <ac:chgData name="LI, Kit-ying Trista" userId="37e067b5-9e92-428c-a064-ed0df3de1e0a" providerId="ADAL" clId="{6512E77F-3DEC-4C1F-85A8-89CD10C5DF54}" dt="2018-06-20T04:49:08.143" v="2590" actId="1076"/>
          <ac:spMkLst>
            <pc:docMk/>
            <pc:sldMk cId="267611060" sldId="469"/>
            <ac:spMk id="33" creationId="{CB43FA4C-A414-4229-86FD-54103DC960E7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4" creationId="{FBC71DD4-05AF-4369-B1B2-1CBBAA24D36C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5" creationId="{32E5578F-8076-49E9-A22E-6A53DCAE70FB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6" creationId="{D206FDAC-B370-4AD2-97C6-B0DAEA6D9604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7" creationId="{C78C854B-46C9-42C2-8E5A-A0CD0D524022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8" creationId="{EED11E1D-3AE3-45F0-8D12-4152BB8D19EB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39" creationId="{E99215A1-86B2-45B4-8390-94BD2AC5C9B3}"/>
          </ac:spMkLst>
        </pc:spChg>
        <pc:spChg chg="add mod">
          <ac:chgData name="LI, Kit-ying Trista" userId="37e067b5-9e92-428c-a064-ed0df3de1e0a" providerId="ADAL" clId="{6512E77F-3DEC-4C1F-85A8-89CD10C5DF54}" dt="2018-06-20T05:18:24.739" v="2678" actId="20577"/>
          <ac:spMkLst>
            <pc:docMk/>
            <pc:sldMk cId="267611060" sldId="469"/>
            <ac:spMk id="40" creationId="{91980416-71A1-40C7-AE51-5B5C4FCEBD8B}"/>
          </ac:spMkLst>
        </pc:spChg>
        <pc:spChg chg="del">
          <ac:chgData name="LI, Kit-ying Trista" userId="37e067b5-9e92-428c-a064-ed0df3de1e0a" providerId="ADAL" clId="{6512E77F-3DEC-4C1F-85A8-89CD10C5DF54}" dt="2018-06-20T04:44:00.452" v="2569" actId="478"/>
          <ac:spMkLst>
            <pc:docMk/>
            <pc:sldMk cId="267611060" sldId="469"/>
            <ac:spMk id="63" creationId="{4C20E7E5-C9D0-4C26-ACBC-1DA5E5F4E25E}"/>
          </ac:spMkLst>
        </pc:spChg>
        <pc:spChg chg="del">
          <ac:chgData name="LI, Kit-ying Trista" userId="37e067b5-9e92-428c-a064-ed0df3de1e0a" providerId="ADAL" clId="{6512E77F-3DEC-4C1F-85A8-89CD10C5DF54}" dt="2018-06-20T04:44:00.452" v="2569" actId="478"/>
          <ac:spMkLst>
            <pc:docMk/>
            <pc:sldMk cId="267611060" sldId="469"/>
            <ac:spMk id="64" creationId="{7D4EB668-90D0-45D0-A079-CA04FEA73019}"/>
          </ac:spMkLst>
        </pc:spChg>
        <pc:spChg chg="del">
          <ac:chgData name="LI, Kit-ying Trista" userId="37e067b5-9e92-428c-a064-ed0df3de1e0a" providerId="ADAL" clId="{6512E77F-3DEC-4C1F-85A8-89CD10C5DF54}" dt="2018-06-20T04:43:57.819" v="2568" actId="478"/>
          <ac:spMkLst>
            <pc:docMk/>
            <pc:sldMk cId="267611060" sldId="469"/>
            <ac:spMk id="67" creationId="{5DBCE149-08C3-4549-888D-073CC6D4A5ED}"/>
          </ac:spMkLst>
        </pc:spChg>
        <pc:grpChg chg="mod">
          <ac:chgData name="LI, Kit-ying Trista" userId="37e067b5-9e92-428c-a064-ed0df3de1e0a" providerId="ADAL" clId="{6512E77F-3DEC-4C1F-85A8-89CD10C5DF54}" dt="2018-06-20T04:49:03.183" v="2589" actId="1076"/>
          <ac:grpSpMkLst>
            <pc:docMk/>
            <pc:sldMk cId="267611060" sldId="469"/>
            <ac:grpSpMk id="5" creationId="{D369339D-379B-4FEE-A9A5-0FFE06FA5B2B}"/>
          </ac:grpSpMkLst>
        </pc:grpChg>
        <pc:cxnChg chg="add mod">
          <ac:chgData name="LI, Kit-ying Trista" userId="37e067b5-9e92-428c-a064-ed0df3de1e0a" providerId="ADAL" clId="{6512E77F-3DEC-4C1F-85A8-89CD10C5DF54}" dt="2018-06-20T05:17:40.547" v="2671" actId="14100"/>
          <ac:cxnSpMkLst>
            <pc:docMk/>
            <pc:sldMk cId="267611060" sldId="469"/>
            <ac:cxnSpMk id="41" creationId="{B88CA1E7-C177-4DC3-B124-733171DB4F16}"/>
          </ac:cxnSpMkLst>
        </pc:cxnChg>
        <pc:cxnChg chg="add mod">
          <ac:chgData name="LI, Kit-ying Trista" userId="37e067b5-9e92-428c-a064-ed0df3de1e0a" providerId="ADAL" clId="{6512E77F-3DEC-4C1F-85A8-89CD10C5DF54}" dt="2018-06-20T05:17:48.939" v="2673" actId="1076"/>
          <ac:cxnSpMkLst>
            <pc:docMk/>
            <pc:sldMk cId="267611060" sldId="469"/>
            <ac:cxnSpMk id="42" creationId="{0037DA4D-DDF7-480C-B870-666F10EA4242}"/>
          </ac:cxnSpMkLst>
        </pc:cxnChg>
        <pc:cxnChg chg="add mod">
          <ac:chgData name="LI, Kit-ying Trista" userId="37e067b5-9e92-428c-a064-ed0df3de1e0a" providerId="ADAL" clId="{6512E77F-3DEC-4C1F-85A8-89CD10C5DF54}" dt="2018-06-20T05:18:08.446" v="2676" actId="14100"/>
          <ac:cxnSpMkLst>
            <pc:docMk/>
            <pc:sldMk cId="267611060" sldId="469"/>
            <ac:cxnSpMk id="43" creationId="{50014D50-C1B4-4C89-B27F-2702FDC24588}"/>
          </ac:cxnSpMkLst>
        </pc:cxnChg>
      </pc:sldChg>
    </pc:docChg>
  </pc:docChgLst>
  <pc:docChgLst>
    <pc:chgData name="Kit-ying Trista LI" userId="37e067b5-9e92-428c-a064-ed0df3de1e0a" providerId="ADAL" clId="{6512E77F-3DEC-4C1F-85A8-89CD10C5DF54}"/>
    <pc:docChg chg="undo custSel addSld delSld modSld">
      <pc:chgData name="Kit-ying Trista LI" userId="37e067b5-9e92-428c-a064-ed0df3de1e0a" providerId="ADAL" clId="{6512E77F-3DEC-4C1F-85A8-89CD10C5DF54}" dt="2018-04-19T08:08:23.124" v="327" actId="14100"/>
      <pc:docMkLst>
        <pc:docMk/>
      </pc:docMkLst>
      <pc:sldChg chg="addSp delSp modSp modAnim">
        <pc:chgData name="Kit-ying Trista LI" userId="37e067b5-9e92-428c-a064-ed0df3de1e0a" providerId="ADAL" clId="{6512E77F-3DEC-4C1F-85A8-89CD10C5DF54}" dt="2018-04-19T07:54:20.161" v="94" actId="14100"/>
        <pc:sldMkLst>
          <pc:docMk/>
          <pc:sldMk cId="844508246" sldId="337"/>
        </pc:sldMkLst>
        <pc:spChg chg="mod">
          <ac:chgData name="Kit-ying Trista LI" userId="37e067b5-9e92-428c-a064-ed0df3de1e0a" providerId="ADAL" clId="{6512E77F-3DEC-4C1F-85A8-89CD10C5DF54}" dt="2018-04-19T07:54:20.161" v="94" actId="14100"/>
          <ac:spMkLst>
            <pc:docMk/>
            <pc:sldMk cId="844508246" sldId="337"/>
            <ac:spMk id="9" creationId="{45A95BEF-8F7A-44DC-AB83-76CFC8E79831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33" creationId="{F52F177C-91E5-42BB-A013-1806F18421EA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50" creationId="{2E457242-157E-4736-A766-F451B38F853D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52" creationId="{6CCA89F2-ED7D-42BE-AC15-3A8C7A4E67A4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58" creationId="{ABE438DF-E456-4B42-923D-142A36A4D7AF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59" creationId="{C442CB4F-AA4C-46CD-8AE8-09F4E2835B2C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0" creationId="{C0462BFF-9F28-4267-AC51-1BBB98D63CE8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1" creationId="{F6C7F09E-565B-41A0-933F-8EA2197AEDFF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2" creationId="{9C6D3B07-DD12-43AC-8D2D-6AC93A21CC7F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3" creationId="{175BE3F3-5D41-4D6D-AE7E-FDB2A0BDCFF2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4" creationId="{74C256A8-9F69-470D-B6AD-F28483302FB4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5" creationId="{2108E2C5-D7D7-438E-9296-F891A7381E7D}"/>
          </ac:spMkLst>
        </pc:spChg>
        <pc:spChg chg="del">
          <ac:chgData name="Kit-ying Trista LI" userId="37e067b5-9e92-428c-a064-ed0df3de1e0a" providerId="ADAL" clId="{6512E77F-3DEC-4C1F-85A8-89CD10C5DF54}" dt="2018-04-19T07:50:05.671" v="11" actId="14100"/>
          <ac:spMkLst>
            <pc:docMk/>
            <pc:sldMk cId="844508246" sldId="337"/>
            <ac:spMk id="66" creationId="{77E7588F-0438-4A37-99E1-5D40DB743998}"/>
          </ac:spMkLst>
        </pc:spChg>
        <pc:spChg chg="add mod">
          <ac:chgData name="Kit-ying Trista LI" userId="37e067b5-9e92-428c-a064-ed0df3de1e0a" providerId="ADAL" clId="{6512E77F-3DEC-4C1F-85A8-89CD10C5DF54}" dt="2018-04-19T07:52:55.374" v="68" actId="14100"/>
          <ac:spMkLst>
            <pc:docMk/>
            <pc:sldMk cId="844508246" sldId="337"/>
            <ac:spMk id="67" creationId="{42B88904-611B-41EF-A624-3AB0871898D4}"/>
          </ac:spMkLst>
        </pc:spChg>
      </pc:sldChg>
      <pc:sldChg chg="addSp modSp">
        <pc:chgData name="Kit-ying Trista LI" userId="37e067b5-9e92-428c-a064-ed0df3de1e0a" providerId="ADAL" clId="{6512E77F-3DEC-4C1F-85A8-89CD10C5DF54}" dt="2018-04-19T07:52:26.799" v="61" actId="1076"/>
        <pc:sldMkLst>
          <pc:docMk/>
          <pc:sldMk cId="2211290326" sldId="441"/>
        </pc:sldMkLst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6" creationId="{583EEDB5-B149-48E2-BCB3-B0CBFBF69ADF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7" creationId="{7C211FCD-4243-4A2E-A17B-0283587A1729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8" creationId="{14704F68-D9D5-4B37-8FEF-32664366E902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9" creationId="{157B4976-EB61-4348-A800-F14704BB815E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27" creationId="{0AEB8514-5637-4FD7-AEE0-0757C1AF6772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28" creationId="{F607F740-11D2-4B23-9771-EAA97C9E830C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29" creationId="{526DFB2C-E01B-4208-9AD1-075A23C0CEDE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0" creationId="{905A7A24-3F26-478F-9027-2AA2DEE0CF90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1" creationId="{18B25FA4-74D9-470D-A655-F465804DADA3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2" creationId="{785E1C68-07B9-4490-B01F-E6546FBD6522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3" creationId="{784498D6-319E-4F6E-A3A6-12F6F1901843}"/>
          </ac:spMkLst>
        </pc:spChg>
        <pc:spChg chg="add mod">
          <ac:chgData name="Kit-ying Trista LI" userId="37e067b5-9e92-428c-a064-ed0df3de1e0a" providerId="ADAL" clId="{6512E77F-3DEC-4C1F-85A8-89CD10C5DF54}" dt="2018-04-19T07:52:26.799" v="61" actId="1076"/>
          <ac:spMkLst>
            <pc:docMk/>
            <pc:sldMk cId="2211290326" sldId="441"/>
            <ac:spMk id="34" creationId="{4955C776-4520-4610-8AF2-174962BDF863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6" creationId="{0647DF7B-7528-4408-83FE-6CDBBD608EA8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8" creationId="{F3E54B25-EA0A-4562-AC53-5E2C78635E24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39" creationId="{11BF9945-4372-46BD-B84B-A414A7DD83E4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40" creationId="{3616435C-E71C-4DEE-BEB9-0C0E967D92BE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43" creationId="{CA598EB0-297E-4075-AD92-9991584A9ACA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56" creationId="{35883886-FE7C-48F8-811F-A5813A4D3409}"/>
          </ac:spMkLst>
        </pc:spChg>
        <pc:spChg chg="mod">
          <ac:chgData name="Kit-ying Trista LI" userId="37e067b5-9e92-428c-a064-ed0df3de1e0a" providerId="ADAL" clId="{6512E77F-3DEC-4C1F-85A8-89CD10C5DF54}" dt="2018-04-19T07:51:32.882" v="38" actId="1076"/>
          <ac:spMkLst>
            <pc:docMk/>
            <pc:sldMk cId="2211290326" sldId="441"/>
            <ac:spMk id="57" creationId="{839CF45C-CAAE-479B-A7E4-B414B0A9AA15}"/>
          </ac:spMkLst>
        </pc:spChg>
        <pc:cxnChg chg="mod">
          <ac:chgData name="Kit-ying Trista LI" userId="37e067b5-9e92-428c-a064-ed0df3de1e0a" providerId="ADAL" clId="{6512E77F-3DEC-4C1F-85A8-89CD10C5DF54}" dt="2018-04-19T07:51:32.882" v="38" actId="1076"/>
          <ac:cxnSpMkLst>
            <pc:docMk/>
            <pc:sldMk cId="2211290326" sldId="441"/>
            <ac:cxnSpMk id="41" creationId="{FAE2E87E-3916-41C2-A9E4-9326B33866A7}"/>
          </ac:cxnSpMkLst>
        </pc:cxnChg>
        <pc:cxnChg chg="mod">
          <ac:chgData name="Kit-ying Trista LI" userId="37e067b5-9e92-428c-a064-ed0df3de1e0a" providerId="ADAL" clId="{6512E77F-3DEC-4C1F-85A8-89CD10C5DF54}" dt="2018-04-19T07:51:32.882" v="38" actId="1076"/>
          <ac:cxnSpMkLst>
            <pc:docMk/>
            <pc:sldMk cId="2211290326" sldId="441"/>
            <ac:cxnSpMk id="42" creationId="{9286FF83-2EDA-4D4C-95C3-4F8C74BDE523}"/>
          </ac:cxnSpMkLst>
        </pc:cxnChg>
      </pc:sldChg>
      <pc:sldChg chg="add del">
        <pc:chgData name="Kit-ying Trista LI" userId="37e067b5-9e92-428c-a064-ed0df3de1e0a" providerId="ADAL" clId="{6512E77F-3DEC-4C1F-85A8-89CD10C5DF54}" dt="2018-04-19T07:49:52.556" v="4" actId="2696"/>
        <pc:sldMkLst>
          <pc:docMk/>
          <pc:sldMk cId="338475431" sldId="442"/>
        </pc:sldMkLst>
      </pc:sldChg>
      <pc:sldChg chg="addSp delSp modSp delAnim modAnim">
        <pc:chgData name="Kit-ying Trista LI" userId="37e067b5-9e92-428c-a064-ed0df3de1e0a" providerId="ADAL" clId="{6512E77F-3DEC-4C1F-85A8-89CD10C5DF54}" dt="2018-04-19T07:59:48.578" v="213" actId="1076"/>
        <pc:sldMkLst>
          <pc:docMk/>
          <pc:sldMk cId="1634950034" sldId="444"/>
        </pc:sldMkLst>
        <pc:spChg chg="add mod">
          <ac:chgData name="Kit-ying Trista LI" userId="37e067b5-9e92-428c-a064-ed0df3de1e0a" providerId="ADAL" clId="{6512E77F-3DEC-4C1F-85A8-89CD10C5DF54}" dt="2018-04-19T07:59:30.808" v="209" actId="1076"/>
          <ac:spMkLst>
            <pc:docMk/>
            <pc:sldMk cId="1634950034" sldId="444"/>
            <ac:spMk id="3" creationId="{ED20B4D2-1266-46FB-ABBF-EBD2B68D680A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8" creationId="{C690A708-F054-4325-951F-0EC94359BC5C}"/>
          </ac:spMkLst>
        </pc:spChg>
        <pc:spChg chg="del mod">
          <ac:chgData name="Kit-ying Trista LI" userId="37e067b5-9e92-428c-a064-ed0df3de1e0a" providerId="ADAL" clId="{6512E77F-3DEC-4C1F-85A8-89CD10C5DF54}" dt="2018-04-19T07:51:07.373" v="34" actId="478"/>
          <ac:spMkLst>
            <pc:docMk/>
            <pc:sldMk cId="1634950034" sldId="444"/>
            <ac:spMk id="9" creationId="{45A95BEF-8F7A-44DC-AB83-76CFC8E79831}"/>
          </ac:spMkLst>
        </pc:spChg>
        <pc:spChg chg="mod">
          <ac:chgData name="Kit-ying Trista LI" userId="37e067b5-9e92-428c-a064-ed0df3de1e0a" providerId="ADAL" clId="{6512E77F-3DEC-4C1F-85A8-89CD10C5DF54}" dt="2018-04-19T07:56:15.848" v="201" actId="1076"/>
          <ac:spMkLst>
            <pc:docMk/>
            <pc:sldMk cId="1634950034" sldId="444"/>
            <ac:spMk id="25" creationId="{E18859EF-7C82-44DD-8A85-4130EAD20855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30" creationId="{75D9891C-715A-44A9-9585-5551CB42D366}"/>
          </ac:spMkLst>
        </pc:spChg>
        <pc:spChg chg="add mod">
          <ac:chgData name="Kit-ying Trista LI" userId="37e067b5-9e92-428c-a064-ed0df3de1e0a" providerId="ADAL" clId="{6512E77F-3DEC-4C1F-85A8-89CD10C5DF54}" dt="2018-04-19T07:56:04.613" v="198" actId="14100"/>
          <ac:spMkLst>
            <pc:docMk/>
            <pc:sldMk cId="1634950034" sldId="444"/>
            <ac:spMk id="33" creationId="{CB43FA4C-A414-4229-86FD-54103DC960E7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0" creationId="{67F4F4B5-D9E7-419E-9DD2-77C7A9D38ADB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1" creationId="{0FA44549-4DCF-4D12-8047-BCB2855AEB14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2" creationId="{C2003103-5937-4C69-BE6B-A84629DE28BA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3" creationId="{4285555E-523D-498A-9ACA-B2F3FB11CF2A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4" creationId="{E3DD193E-87DF-49F5-AAC8-B08885EB2CF4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5" creationId="{A1C36D6B-D0BD-4643-ACEB-FB2E5979E990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6" creationId="{CC37E891-F39E-4785-AA6F-5AA453AE4958}"/>
          </ac:spMkLst>
        </pc:spChg>
        <pc:spChg chg="del">
          <ac:chgData name="Kit-ying Trista LI" userId="37e067b5-9e92-428c-a064-ed0df3de1e0a" providerId="ADAL" clId="{6512E77F-3DEC-4C1F-85A8-89CD10C5DF54}" dt="2018-04-19T07:50:24.294" v="12" actId="478"/>
          <ac:spMkLst>
            <pc:docMk/>
            <pc:sldMk cId="1634950034" sldId="444"/>
            <ac:spMk id="47" creationId="{46A04FE5-9E7B-420B-A86E-3CB695DF1B11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49" creationId="{2986B6AC-B191-4E8B-80AF-EDE0C866EA93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50" creationId="{F6E773CB-D3A0-4804-A727-BFF074E019CA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1" creationId="{37D2A874-973C-4DC1-B450-4487939E986D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52" creationId="{D2A1FD38-F117-45D9-9737-1D2068A0E9CD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3" creationId="{9CAE2F12-9A85-4D92-83A6-3D823EF9E79F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4" creationId="{50727FCF-FB9B-4DA5-99CB-712EE802B916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5" creationId="{35D61FA8-96A4-4526-885C-64FCE527D6AD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6" creationId="{029AFDB5-6D86-4DC8-97D9-E5D04B93009F}"/>
          </ac:spMkLst>
        </pc:spChg>
        <pc:spChg chg="del">
          <ac:chgData name="Kit-ying Trista LI" userId="37e067b5-9e92-428c-a064-ed0df3de1e0a" providerId="ADAL" clId="{6512E77F-3DEC-4C1F-85A8-89CD10C5DF54}" dt="2018-04-19T07:51:10.855" v="35" actId="478"/>
          <ac:spMkLst>
            <pc:docMk/>
            <pc:sldMk cId="1634950034" sldId="444"/>
            <ac:spMk id="57" creationId="{A825D0F0-340A-478A-B281-BC710D6B0E9E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58" creationId="{FA69CCA6-2B78-442E-A87B-668B3B594D31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59" creationId="{6B077B46-3324-49BB-924D-328C6D89F3BC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60" creationId="{3C9DDA74-D57E-4885-A7B4-4769C8841CE2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61" creationId="{3F93E02A-F5E1-45DA-AB2E-6381E671ECD7}"/>
          </ac:spMkLst>
        </pc:spChg>
        <pc:spChg chg="add mod">
          <ac:chgData name="Kit-ying Trista LI" userId="37e067b5-9e92-428c-a064-ed0df3de1e0a" providerId="ADAL" clId="{6512E77F-3DEC-4C1F-85A8-89CD10C5DF54}" dt="2018-04-19T07:58:59.896" v="203" actId="1076"/>
          <ac:spMkLst>
            <pc:docMk/>
            <pc:sldMk cId="1634950034" sldId="444"/>
            <ac:spMk id="62" creationId="{F8AE4EE0-556F-4E72-A747-8F2B60183373}"/>
          </ac:spMkLst>
        </pc:spChg>
        <pc:spChg chg="add mod">
          <ac:chgData name="Kit-ying Trista LI" userId="37e067b5-9e92-428c-a064-ed0df3de1e0a" providerId="ADAL" clId="{6512E77F-3DEC-4C1F-85A8-89CD10C5DF54}" dt="2018-04-19T07:56:14.522" v="200" actId="1076"/>
          <ac:spMkLst>
            <pc:docMk/>
            <pc:sldMk cId="1634950034" sldId="444"/>
            <ac:spMk id="63" creationId="{4C20E7E5-C9D0-4C26-ACBC-1DA5E5F4E25E}"/>
          </ac:spMkLst>
        </pc:spChg>
        <pc:spChg chg="add mod">
          <ac:chgData name="Kit-ying Trista LI" userId="37e067b5-9e92-428c-a064-ed0df3de1e0a" providerId="ADAL" clId="{6512E77F-3DEC-4C1F-85A8-89CD10C5DF54}" dt="2018-04-19T07:56:14.522" v="200" actId="1076"/>
          <ac:spMkLst>
            <pc:docMk/>
            <pc:sldMk cId="1634950034" sldId="444"/>
            <ac:spMk id="64" creationId="{7D4EB668-90D0-45D0-A079-CA04FEA73019}"/>
          </ac:spMkLst>
        </pc:spChg>
        <pc:spChg chg="add mod">
          <ac:chgData name="Kit-ying Trista LI" userId="37e067b5-9e92-428c-a064-ed0df3de1e0a" providerId="ADAL" clId="{6512E77F-3DEC-4C1F-85A8-89CD10C5DF54}" dt="2018-04-19T07:59:43.660" v="211" actId="13822"/>
          <ac:spMkLst>
            <pc:docMk/>
            <pc:sldMk cId="1634950034" sldId="444"/>
            <ac:spMk id="65" creationId="{D5E989EE-19AA-4782-9FC0-2C16C5C485E1}"/>
          </ac:spMkLst>
        </pc:spChg>
        <pc:spChg chg="add mod">
          <ac:chgData name="Kit-ying Trista LI" userId="37e067b5-9e92-428c-a064-ed0df3de1e0a" providerId="ADAL" clId="{6512E77F-3DEC-4C1F-85A8-89CD10C5DF54}" dt="2018-04-19T07:59:48.578" v="213" actId="1076"/>
          <ac:spMkLst>
            <pc:docMk/>
            <pc:sldMk cId="1634950034" sldId="444"/>
            <ac:spMk id="66" creationId="{1E9F9A55-6643-45EA-B141-9AA31DC0DB7B}"/>
          </ac:spMkLst>
        </pc:spChg>
        <pc:spChg chg="add mod">
          <ac:chgData name="Kit-ying Trista LI" userId="37e067b5-9e92-428c-a064-ed0df3de1e0a" providerId="ADAL" clId="{6512E77F-3DEC-4C1F-85A8-89CD10C5DF54}" dt="2018-04-19T07:54:30.249" v="95" actId="1076"/>
          <ac:spMkLst>
            <pc:docMk/>
            <pc:sldMk cId="1634950034" sldId="444"/>
            <ac:spMk id="67" creationId="{5DBCE149-08C3-4549-888D-073CC6D4A5ED}"/>
          </ac:spMkLst>
        </pc:spChg>
        <pc:picChg chg="del">
          <ac:chgData name="Kit-ying Trista LI" userId="37e067b5-9e92-428c-a064-ed0df3de1e0a" providerId="ADAL" clId="{6512E77F-3DEC-4C1F-85A8-89CD10C5DF54}" dt="2018-04-19T07:50:24.294" v="12" actId="478"/>
          <ac:picMkLst>
            <pc:docMk/>
            <pc:sldMk cId="1634950034" sldId="444"/>
            <ac:picMk id="34" creationId="{14C061EC-6861-48C1-86D3-D11B5B956B11}"/>
          </ac:picMkLst>
        </pc:picChg>
        <pc:picChg chg="del">
          <ac:chgData name="Kit-ying Trista LI" userId="37e067b5-9e92-428c-a064-ed0df3de1e0a" providerId="ADAL" clId="{6512E77F-3DEC-4C1F-85A8-89CD10C5DF54}" dt="2018-04-19T07:51:01.016" v="31" actId="478"/>
          <ac:picMkLst>
            <pc:docMk/>
            <pc:sldMk cId="1634950034" sldId="444"/>
            <ac:picMk id="48" creationId="{63DCB844-AEC8-4E0D-90A4-CE91458D666E}"/>
          </ac:picMkLst>
        </pc:pic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2" creationId="{6B13627A-A99A-4654-A20A-6C963F817428}"/>
          </ac:cxnSpMkLst>
        </pc:cxn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5" creationId="{5CFE33FA-5F89-45A4-B35B-751B61B622FE}"/>
          </ac:cxnSpMkLst>
        </pc:cxn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6" creationId="{4F3A7A5D-9189-4496-9B59-1FB79D41AF14}"/>
          </ac:cxnSpMkLst>
        </pc:cxn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7" creationId="{2D6E64C6-9BC5-40AE-BAC2-16B2226A75DC}"/>
          </ac:cxnSpMkLst>
        </pc:cxn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8" creationId="{8ADA6A68-9DEC-44B7-9DB6-2270A5E5ED05}"/>
          </ac:cxnSpMkLst>
        </pc:cxnChg>
        <pc:cxnChg chg="del">
          <ac:chgData name="Kit-ying Trista LI" userId="37e067b5-9e92-428c-a064-ed0df3de1e0a" providerId="ADAL" clId="{6512E77F-3DEC-4C1F-85A8-89CD10C5DF54}" dt="2018-04-19T07:50:24.294" v="12" actId="478"/>
          <ac:cxnSpMkLst>
            <pc:docMk/>
            <pc:sldMk cId="1634950034" sldId="444"/>
            <ac:cxnSpMk id="39" creationId="{98CD2284-E3B6-40B3-86B7-6DDE7F38A931}"/>
          </ac:cxnSpMkLst>
        </pc:cxnChg>
      </pc:sldChg>
      <pc:sldChg chg="addSp delSp modSp delAnim modAnim">
        <pc:chgData name="Kit-ying Trista LI" userId="37e067b5-9e92-428c-a064-ed0df3de1e0a" providerId="ADAL" clId="{6512E77F-3DEC-4C1F-85A8-89CD10C5DF54}" dt="2018-04-19T08:03:23.180" v="280" actId="14100"/>
        <pc:sldMkLst>
          <pc:docMk/>
          <pc:sldMk cId="3162913529" sldId="445"/>
        </pc:sldMkLst>
        <pc:spChg chg="del mod">
          <ac:chgData name="Kit-ying Trista LI" userId="37e067b5-9e92-428c-a064-ed0df3de1e0a" providerId="ADAL" clId="{6512E77F-3DEC-4C1F-85A8-89CD10C5DF54}" dt="2018-04-19T08:02:11.678" v="256" actId="478"/>
          <ac:spMkLst>
            <pc:docMk/>
            <pc:sldMk cId="3162913529" sldId="445"/>
            <ac:spMk id="3" creationId="{ED20B4D2-1266-46FB-ABBF-EBD2B68D680A}"/>
          </ac:spMkLst>
        </pc:spChg>
        <pc:spChg chg="add mod">
          <ac:chgData name="Kit-ying Trista LI" userId="37e067b5-9e92-428c-a064-ed0df3de1e0a" providerId="ADAL" clId="{6512E77F-3DEC-4C1F-85A8-89CD10C5DF54}" dt="2018-04-19T08:02:39.128" v="264" actId="20577"/>
          <ac:spMkLst>
            <pc:docMk/>
            <pc:sldMk cId="3162913529" sldId="445"/>
            <ac:spMk id="20" creationId="{770449C2-24B3-4E1C-A698-41E70BFC9A38}"/>
          </ac:spMkLst>
        </pc:spChg>
        <pc:spChg chg="add mod">
          <ac:chgData name="Kit-ying Trista LI" userId="37e067b5-9e92-428c-a064-ed0df3de1e0a" providerId="ADAL" clId="{6512E77F-3DEC-4C1F-85A8-89CD10C5DF54}" dt="2018-04-19T08:03:05.127" v="271" actId="20577"/>
          <ac:spMkLst>
            <pc:docMk/>
            <pc:sldMk cId="3162913529" sldId="445"/>
            <ac:spMk id="21" creationId="{F3B18D3D-7D26-424C-BB7E-DA099F1E97C3}"/>
          </ac:spMkLst>
        </pc:spChg>
        <pc:spChg chg="add mod">
          <ac:chgData name="Kit-ying Trista LI" userId="37e067b5-9e92-428c-a064-ed0df3de1e0a" providerId="ADAL" clId="{6512E77F-3DEC-4C1F-85A8-89CD10C5DF54}" dt="2018-04-19T08:02:09.584" v="255" actId="1076"/>
          <ac:spMkLst>
            <pc:docMk/>
            <pc:sldMk cId="3162913529" sldId="445"/>
            <ac:spMk id="22" creationId="{5EC3C6ED-F80C-4AE1-9763-AF9C4C7FBEDD}"/>
          </ac:spMkLst>
        </pc:spChg>
        <pc:spChg chg="add mod">
          <ac:chgData name="Kit-ying Trista LI" userId="37e067b5-9e92-428c-a064-ed0df3de1e0a" providerId="ADAL" clId="{6512E77F-3DEC-4C1F-85A8-89CD10C5DF54}" dt="2018-04-19T08:02:09.584" v="255" actId="1076"/>
          <ac:spMkLst>
            <pc:docMk/>
            <pc:sldMk cId="3162913529" sldId="445"/>
            <ac:spMk id="23" creationId="{53445694-1CBC-405A-AF06-B30A416553A7}"/>
          </ac:spMkLst>
        </pc:spChg>
        <pc:spChg chg="add mod">
          <ac:chgData name="Kit-ying Trista LI" userId="37e067b5-9e92-428c-a064-ed0df3de1e0a" providerId="ADAL" clId="{6512E77F-3DEC-4C1F-85A8-89CD10C5DF54}" dt="2018-04-19T08:02:47.753" v="265" actId="1076"/>
          <ac:spMkLst>
            <pc:docMk/>
            <pc:sldMk cId="3162913529" sldId="445"/>
            <ac:spMk id="24" creationId="{84E28B80-4F71-42D9-BCB1-99BA65EED13C}"/>
          </ac:spMkLst>
        </pc:spChg>
        <pc:spChg chg="add mod">
          <ac:chgData name="Kit-ying Trista LI" userId="37e067b5-9e92-428c-a064-ed0df3de1e0a" providerId="ADAL" clId="{6512E77F-3DEC-4C1F-85A8-89CD10C5DF54}" dt="2018-04-19T08:02:09.584" v="255" actId="1076"/>
          <ac:spMkLst>
            <pc:docMk/>
            <pc:sldMk cId="3162913529" sldId="445"/>
            <ac:spMk id="26" creationId="{B1DABA68-ED30-40FF-AA31-D28F7040C6A0}"/>
          </ac:spMkLst>
        </pc:spChg>
        <pc:spChg chg="mod">
          <ac:chgData name="Kit-ying Trista LI" userId="37e067b5-9e92-428c-a064-ed0df3de1e0a" providerId="ADAL" clId="{6512E77F-3DEC-4C1F-85A8-89CD10C5DF54}" dt="2018-04-19T08:00:41.788" v="214" actId="14100"/>
          <ac:spMkLst>
            <pc:docMk/>
            <pc:sldMk cId="3162913529" sldId="445"/>
            <ac:spMk id="33" creationId="{CB43FA4C-A414-4229-86FD-54103DC960E7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50" creationId="{F6E773CB-D3A0-4804-A727-BFF074E019CA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52" creationId="{D2A1FD38-F117-45D9-9737-1D2068A0E9CD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58" creationId="{FA69CCA6-2B78-442E-A87B-668B3B594D31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59" creationId="{6B077B46-3324-49BB-924D-328C6D89F3BC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60" creationId="{3C9DDA74-D57E-4885-A7B4-4769C8841CE2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61" creationId="{3F93E02A-F5E1-45DA-AB2E-6381E671ECD7}"/>
          </ac:spMkLst>
        </pc:spChg>
        <pc:spChg chg="del">
          <ac:chgData name="Kit-ying Trista LI" userId="37e067b5-9e92-428c-a064-ed0df3de1e0a" providerId="ADAL" clId="{6512E77F-3DEC-4C1F-85A8-89CD10C5DF54}" dt="2018-04-19T08:01:54.362" v="253" actId="478"/>
          <ac:spMkLst>
            <pc:docMk/>
            <pc:sldMk cId="3162913529" sldId="445"/>
            <ac:spMk id="62" creationId="{F8AE4EE0-556F-4E72-A747-8F2B60183373}"/>
          </ac:spMkLst>
        </pc:spChg>
        <pc:spChg chg="mod">
          <ac:chgData name="Kit-ying Trista LI" userId="37e067b5-9e92-428c-a064-ed0df3de1e0a" providerId="ADAL" clId="{6512E77F-3DEC-4C1F-85A8-89CD10C5DF54}" dt="2018-04-19T08:01:44.222" v="251" actId="1076"/>
          <ac:spMkLst>
            <pc:docMk/>
            <pc:sldMk cId="3162913529" sldId="445"/>
            <ac:spMk id="64" creationId="{7D4EB668-90D0-45D0-A079-CA04FEA73019}"/>
          </ac:spMkLst>
        </pc:spChg>
        <pc:spChg chg="mod">
          <ac:chgData name="Kit-ying Trista LI" userId="37e067b5-9e92-428c-a064-ed0df3de1e0a" providerId="ADAL" clId="{6512E77F-3DEC-4C1F-85A8-89CD10C5DF54}" dt="2018-04-19T08:01:17.622" v="220" actId="1076"/>
          <ac:spMkLst>
            <pc:docMk/>
            <pc:sldMk cId="3162913529" sldId="445"/>
            <ac:spMk id="65" creationId="{D5E989EE-19AA-4782-9FC0-2C16C5C485E1}"/>
          </ac:spMkLst>
        </pc:spChg>
        <pc:spChg chg="mod">
          <ac:chgData name="Kit-ying Trista LI" userId="37e067b5-9e92-428c-a064-ed0df3de1e0a" providerId="ADAL" clId="{6512E77F-3DEC-4C1F-85A8-89CD10C5DF54}" dt="2018-04-19T08:01:15.796" v="219" actId="1076"/>
          <ac:spMkLst>
            <pc:docMk/>
            <pc:sldMk cId="3162913529" sldId="445"/>
            <ac:spMk id="66" creationId="{1E9F9A55-6643-45EA-B141-9AA31DC0DB7B}"/>
          </ac:spMkLst>
        </pc:spChg>
        <pc:spChg chg="mod">
          <ac:chgData name="Kit-ying Trista LI" userId="37e067b5-9e92-428c-a064-ed0df3de1e0a" providerId="ADAL" clId="{6512E77F-3DEC-4C1F-85A8-89CD10C5DF54}" dt="2018-04-19T08:03:23.180" v="280" actId="14100"/>
          <ac:spMkLst>
            <pc:docMk/>
            <pc:sldMk cId="3162913529" sldId="445"/>
            <ac:spMk id="67" creationId="{5DBCE149-08C3-4549-888D-073CC6D4A5ED}"/>
          </ac:spMkLst>
        </pc:spChg>
      </pc:sldChg>
      <pc:sldChg chg="addSp delSp modSp delAnim modAnim">
        <pc:chgData name="Kit-ying Trista LI" userId="37e067b5-9e92-428c-a064-ed0df3de1e0a" providerId="ADAL" clId="{6512E77F-3DEC-4C1F-85A8-89CD10C5DF54}" dt="2018-04-19T08:08:23.124" v="327" actId="14100"/>
        <pc:sldMkLst>
          <pc:docMk/>
          <pc:sldMk cId="1363484435" sldId="446"/>
        </pc:sldMkLst>
        <pc:spChg chg="add mod">
          <ac:chgData name="Kit-ying Trista LI" userId="37e067b5-9e92-428c-a064-ed0df3de1e0a" providerId="ADAL" clId="{6512E77F-3DEC-4C1F-85A8-89CD10C5DF54}" dt="2018-04-19T08:05:37.203" v="286" actId="13822"/>
          <ac:spMkLst>
            <pc:docMk/>
            <pc:sldMk cId="1363484435" sldId="446"/>
            <ac:spMk id="18" creationId="{E57D19D8-7650-41AF-8BCB-E0D1AF5DE184}"/>
          </ac:spMkLst>
        </pc:spChg>
        <pc:spChg chg="add mod">
          <ac:chgData name="Kit-ying Trista LI" userId="37e067b5-9e92-428c-a064-ed0df3de1e0a" providerId="ADAL" clId="{6512E77F-3DEC-4C1F-85A8-89CD10C5DF54}" dt="2018-04-19T08:05:37.203" v="286" actId="13822"/>
          <ac:spMkLst>
            <pc:docMk/>
            <pc:sldMk cId="1363484435" sldId="446"/>
            <ac:spMk id="19" creationId="{3A38AAA8-B68E-4865-82FF-4A5325A3E4F0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0" creationId="{770449C2-24B3-4E1C-A698-41E70BFC9A38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1" creationId="{F3B18D3D-7D26-424C-BB7E-DA099F1E97C3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2" creationId="{5EC3C6ED-F80C-4AE1-9763-AF9C4C7FBEDD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3" creationId="{53445694-1CBC-405A-AF06-B30A416553A7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4" creationId="{84E28B80-4F71-42D9-BCB1-99BA65EED13C}"/>
          </ac:spMkLst>
        </pc:spChg>
        <pc:spChg chg="del">
          <ac:chgData name="Kit-ying Trista LI" userId="37e067b5-9e92-428c-a064-ed0df3de1e0a" providerId="ADAL" clId="{6512E77F-3DEC-4C1F-85A8-89CD10C5DF54}" dt="2018-04-19T08:06:59.766" v="300" actId="478"/>
          <ac:spMkLst>
            <pc:docMk/>
            <pc:sldMk cId="1363484435" sldId="446"/>
            <ac:spMk id="26" creationId="{B1DABA68-ED30-40FF-AA31-D28F7040C6A0}"/>
          </ac:spMkLst>
        </pc:spChg>
        <pc:spChg chg="add mod">
          <ac:chgData name="Kit-ying Trista LI" userId="37e067b5-9e92-428c-a064-ed0df3de1e0a" providerId="ADAL" clId="{6512E77F-3DEC-4C1F-85A8-89CD10C5DF54}" dt="2018-04-19T08:05:37.203" v="286" actId="13822"/>
          <ac:spMkLst>
            <pc:docMk/>
            <pc:sldMk cId="1363484435" sldId="446"/>
            <ac:spMk id="27" creationId="{053EEC77-B308-4B82-8070-EDFBDFF6F6D4}"/>
          </ac:spMkLst>
        </pc:spChg>
        <pc:spChg chg="add mod">
          <ac:chgData name="Kit-ying Trista LI" userId="37e067b5-9e92-428c-a064-ed0df3de1e0a" providerId="ADAL" clId="{6512E77F-3DEC-4C1F-85A8-89CD10C5DF54}" dt="2018-04-19T08:05:56.710" v="298" actId="1076"/>
          <ac:spMkLst>
            <pc:docMk/>
            <pc:sldMk cId="1363484435" sldId="446"/>
            <ac:spMk id="28" creationId="{85AECEA8-F473-49D7-AB06-49254B2C82C4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29" creationId="{BBE65CFB-C098-4A4E-84C5-4569224BB8ED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0" creationId="{95D733C3-0044-4005-93C4-CF1E13D48141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1" creationId="{E9DAF108-B074-43B1-82E2-AB3A5503527D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2" creationId="{9338AD17-D22A-4D1C-A1AC-21E76B4732E5}"/>
          </ac:spMkLst>
        </pc:spChg>
        <pc:spChg chg="mod">
          <ac:chgData name="Kit-ying Trista LI" userId="37e067b5-9e92-428c-a064-ed0df3de1e0a" providerId="ADAL" clId="{6512E77F-3DEC-4C1F-85A8-89CD10C5DF54}" dt="2018-04-19T08:04:28.822" v="281" actId="14100"/>
          <ac:spMkLst>
            <pc:docMk/>
            <pc:sldMk cId="1363484435" sldId="446"/>
            <ac:spMk id="33" creationId="{CB43FA4C-A414-4229-86FD-54103DC960E7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4" creationId="{FBC71DD4-05AF-4369-B1B2-1CBBAA24D36C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5" creationId="{32E5578F-8076-49E9-A22E-6A53DCAE70FB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6" creationId="{D206FDAC-B370-4AD2-97C6-B0DAEA6D9604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7" creationId="{C78C854B-46C9-42C2-8E5A-A0CD0D524022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8" creationId="{EED11E1D-3AE3-45F0-8D12-4152BB8D19EB}"/>
          </ac:spMkLst>
        </pc:spChg>
        <pc:spChg chg="add mod">
          <ac:chgData name="Kit-ying Trista LI" userId="37e067b5-9e92-428c-a064-ed0df3de1e0a" providerId="ADAL" clId="{6512E77F-3DEC-4C1F-85A8-89CD10C5DF54}" dt="2018-04-19T08:07:13.646" v="302" actId="1076"/>
          <ac:spMkLst>
            <pc:docMk/>
            <pc:sldMk cId="1363484435" sldId="446"/>
            <ac:spMk id="39" creationId="{E99215A1-86B2-45B4-8390-94BD2AC5C9B3}"/>
          </ac:spMkLst>
        </pc:spChg>
        <pc:spChg chg="mod">
          <ac:chgData name="Kit-ying Trista LI" userId="37e067b5-9e92-428c-a064-ed0df3de1e0a" providerId="ADAL" clId="{6512E77F-3DEC-4C1F-85A8-89CD10C5DF54}" dt="2018-04-19T08:06:03.325" v="299" actId="1076"/>
          <ac:spMkLst>
            <pc:docMk/>
            <pc:sldMk cId="1363484435" sldId="446"/>
            <ac:spMk id="64" creationId="{7D4EB668-90D0-45D0-A079-CA04FEA73019}"/>
          </ac:spMkLst>
        </pc:spChg>
        <pc:spChg chg="del">
          <ac:chgData name="Kit-ying Trista LI" userId="37e067b5-9e92-428c-a064-ed0df3de1e0a" providerId="ADAL" clId="{6512E77F-3DEC-4C1F-85A8-89CD10C5DF54}" dt="2018-04-19T08:04:40.340" v="282" actId="478"/>
          <ac:spMkLst>
            <pc:docMk/>
            <pc:sldMk cId="1363484435" sldId="446"/>
            <ac:spMk id="65" creationId="{D5E989EE-19AA-4782-9FC0-2C16C5C485E1}"/>
          </ac:spMkLst>
        </pc:spChg>
        <pc:spChg chg="del">
          <ac:chgData name="Kit-ying Trista LI" userId="37e067b5-9e92-428c-a064-ed0df3de1e0a" providerId="ADAL" clId="{6512E77F-3DEC-4C1F-85A8-89CD10C5DF54}" dt="2018-04-19T08:04:40.340" v="282" actId="478"/>
          <ac:spMkLst>
            <pc:docMk/>
            <pc:sldMk cId="1363484435" sldId="446"/>
            <ac:spMk id="66" creationId="{1E9F9A55-6643-45EA-B141-9AA31DC0DB7B}"/>
          </ac:spMkLst>
        </pc:spChg>
        <pc:spChg chg="mod">
          <ac:chgData name="Kit-ying Trista LI" userId="37e067b5-9e92-428c-a064-ed0df3de1e0a" providerId="ADAL" clId="{6512E77F-3DEC-4C1F-85A8-89CD10C5DF54}" dt="2018-04-19T08:08:23.124" v="327" actId="14100"/>
          <ac:spMkLst>
            <pc:docMk/>
            <pc:sldMk cId="1363484435" sldId="446"/>
            <ac:spMk id="67" creationId="{5DBCE149-08C3-4549-888D-073CC6D4A5ED}"/>
          </ac:spMkLst>
        </pc:spChg>
      </pc:sldChg>
    </pc:docChg>
  </pc:docChgLst>
  <pc:docChgLst>
    <pc:chgData name="LI, Kit-ying Trista" userId="37e067b5-9e92-428c-a064-ed0df3de1e0a" providerId="ADAL" clId="{930351EB-8B46-40CB-8230-B112AB219656}"/>
    <pc:docChg chg="undo modSld">
      <pc:chgData name="LI, Kit-ying Trista" userId="37e067b5-9e92-428c-a064-ed0df3de1e0a" providerId="ADAL" clId="{930351EB-8B46-40CB-8230-B112AB219656}" dt="2018-05-12T14:09:08.347" v="21" actId="20577"/>
      <pc:docMkLst>
        <pc:docMk/>
      </pc:docMkLst>
      <pc:sldChg chg="modSp">
        <pc:chgData name="LI, Kit-ying Trista" userId="37e067b5-9e92-428c-a064-ed0df3de1e0a" providerId="ADAL" clId="{930351EB-8B46-40CB-8230-B112AB219656}" dt="2018-05-05T07:26:35.628" v="7" actId="6549"/>
        <pc:sldMkLst>
          <pc:docMk/>
          <pc:sldMk cId="844508246" sldId="337"/>
        </pc:sldMkLst>
        <pc:spChg chg="mod">
          <ac:chgData name="LI, Kit-ying Trista" userId="37e067b5-9e92-428c-a064-ed0df3de1e0a" providerId="ADAL" clId="{930351EB-8B46-40CB-8230-B112AB219656}" dt="2018-05-05T07:26:35.628" v="7" actId="6549"/>
          <ac:spMkLst>
            <pc:docMk/>
            <pc:sldMk cId="844508246" sldId="337"/>
            <ac:spMk id="2" creationId="{B3FAE04A-89E1-434D-81C9-C58D65492883}"/>
          </ac:spMkLst>
        </pc:spChg>
      </pc:sldChg>
      <pc:sldChg chg="modSp modAnim">
        <pc:chgData name="LI, Kit-ying Trista" userId="37e067b5-9e92-428c-a064-ed0df3de1e0a" providerId="ADAL" clId="{930351EB-8B46-40CB-8230-B112AB219656}" dt="2018-05-12T14:09:08.347" v="21" actId="20577"/>
        <pc:sldMkLst>
          <pc:docMk/>
          <pc:sldMk cId="2215389206" sldId="375"/>
        </pc:sldMkLst>
        <pc:spChg chg="mod">
          <ac:chgData name="LI, Kit-ying Trista" userId="37e067b5-9e92-428c-a064-ed0df3de1e0a" providerId="ADAL" clId="{930351EB-8B46-40CB-8230-B112AB219656}" dt="2018-05-12T14:09:08.347" v="21" actId="20577"/>
          <ac:spMkLst>
            <pc:docMk/>
            <pc:sldMk cId="2215389206" sldId="375"/>
            <ac:spMk id="35" creationId="{E18859EF-7C82-44DD-8A85-4130EAD20855}"/>
          </ac:spMkLst>
        </pc:spChg>
      </pc:sldChg>
      <pc:sldChg chg="modSp">
        <pc:chgData name="LI, Kit-ying Trista" userId="37e067b5-9e92-428c-a064-ed0df3de1e0a" providerId="ADAL" clId="{930351EB-8B46-40CB-8230-B112AB219656}" dt="2018-05-05T07:27:14.217" v="15" actId="1076"/>
        <pc:sldMkLst>
          <pc:docMk/>
          <pc:sldMk cId="913239537" sldId="394"/>
        </pc:sldMkLst>
        <pc:spChg chg="mod">
          <ac:chgData name="LI, Kit-ying Trista" userId="37e067b5-9e92-428c-a064-ed0df3de1e0a" providerId="ADAL" clId="{930351EB-8B46-40CB-8230-B112AB219656}" dt="2018-05-05T07:27:14.217" v="15" actId="1076"/>
          <ac:spMkLst>
            <pc:docMk/>
            <pc:sldMk cId="913239537" sldId="394"/>
            <ac:spMk id="2" creationId="{00000000-0000-0000-0000-000000000000}"/>
          </ac:spMkLst>
        </pc:spChg>
      </pc:sldChg>
      <pc:sldChg chg="modSp">
        <pc:chgData name="LI, Kit-ying Trista" userId="37e067b5-9e92-428c-a064-ed0df3de1e0a" providerId="ADAL" clId="{930351EB-8B46-40CB-8230-B112AB219656}" dt="2018-05-05T07:26:42.453" v="9" actId="20577"/>
        <pc:sldMkLst>
          <pc:docMk/>
          <pc:sldMk cId="1634950034" sldId="444"/>
        </pc:sldMkLst>
        <pc:spChg chg="mod">
          <ac:chgData name="LI, Kit-ying Trista" userId="37e067b5-9e92-428c-a064-ed0df3de1e0a" providerId="ADAL" clId="{930351EB-8B46-40CB-8230-B112AB219656}" dt="2018-05-05T07:26:42.453" v="9" actId="20577"/>
          <ac:spMkLst>
            <pc:docMk/>
            <pc:sldMk cId="1634950034" sldId="444"/>
            <ac:spMk id="2" creationId="{B3FAE04A-89E1-434D-81C9-C58D65492883}"/>
          </ac:spMkLst>
        </pc:spChg>
      </pc:sldChg>
      <pc:sldChg chg="modSp">
        <pc:chgData name="LI, Kit-ying Trista" userId="37e067b5-9e92-428c-a064-ed0df3de1e0a" providerId="ADAL" clId="{930351EB-8B46-40CB-8230-B112AB219656}" dt="2018-05-05T07:26:50.101" v="11" actId="20577"/>
        <pc:sldMkLst>
          <pc:docMk/>
          <pc:sldMk cId="3162913529" sldId="445"/>
        </pc:sldMkLst>
        <pc:spChg chg="mod">
          <ac:chgData name="LI, Kit-ying Trista" userId="37e067b5-9e92-428c-a064-ed0df3de1e0a" providerId="ADAL" clId="{930351EB-8B46-40CB-8230-B112AB219656}" dt="2018-05-05T07:26:50.101" v="11" actId="20577"/>
          <ac:spMkLst>
            <pc:docMk/>
            <pc:sldMk cId="3162913529" sldId="445"/>
            <ac:spMk id="2" creationId="{B3FAE04A-89E1-434D-81C9-C58D65492883}"/>
          </ac:spMkLst>
        </pc:spChg>
      </pc:sldChg>
      <pc:sldChg chg="modSp">
        <pc:chgData name="LI, Kit-ying Trista" userId="37e067b5-9e92-428c-a064-ed0df3de1e0a" providerId="ADAL" clId="{930351EB-8B46-40CB-8230-B112AB219656}" dt="2018-05-05T07:27:04.554" v="14" actId="6549"/>
        <pc:sldMkLst>
          <pc:docMk/>
          <pc:sldMk cId="1363484435" sldId="446"/>
        </pc:sldMkLst>
        <pc:spChg chg="mod">
          <ac:chgData name="LI, Kit-ying Trista" userId="37e067b5-9e92-428c-a064-ed0df3de1e0a" providerId="ADAL" clId="{930351EB-8B46-40CB-8230-B112AB219656}" dt="2018-05-05T07:27:04.554" v="14" actId="6549"/>
          <ac:spMkLst>
            <pc:docMk/>
            <pc:sldMk cId="1363484435" sldId="446"/>
            <ac:spMk id="2" creationId="{B3FAE04A-89E1-434D-81C9-C58D654928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5E611-CB76-4B20-A9CF-32996B5FD18E}" type="datetimeFigureOut">
              <a:rPr lang="zh-HK" altLang="en-US" smtClean="0"/>
              <a:t>27/3/2019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51986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D846B-B344-4D85-A22B-11BF0CC5AED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http://www.hkmemory.hk/collections/postwar_industries/industrialization_in_postwar_hong_kong/index_cht.html#&amp;panel1-2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404D47-46E1-4F8D-BBF4-269B7CD62A6E}" type="slidenum">
              <a:rPr lang="zh-HK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zh-HK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25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464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755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66264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77900" y="1323975"/>
            <a:ext cx="4776788" cy="35814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010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75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619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21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&lt;</a:t>
            </a:r>
            <a:r>
              <a:rPr lang="zh-TW" altLang="en-US" dirty="0"/>
              <a:t>食物從何處來</a:t>
            </a:r>
            <a:r>
              <a:rPr lang="en-US" altLang="zh-TW" dirty="0"/>
              <a:t>&gt;</a:t>
            </a:r>
            <a:r>
              <a:rPr lang="zh-TW" altLang="en-US" dirty="0"/>
              <a:t>學好中國語文備用篇章</a:t>
            </a:r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0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3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9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 按一下以編輯母片子標題樣式</a:t>
            </a:r>
            <a:endParaRPr kumimoji="1" lang="zh-TW" altLang="en-US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86654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881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7882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BE5694"/>
          </a:solidFill>
          <a:ln cap="rnd">
            <a:solidFill>
              <a:srgbClr val="BE569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500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1675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03965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16659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2150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0649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07330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06546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7" name="群組 6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9" name="群組 18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" name="弧形 9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5" name="弧形 7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8" name="弧形 5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1" name="弧形 4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3" name="群組 22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" name="弧形 7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弧形 16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弧形 17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  <a:endParaRPr kumimoji="1"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A80985-D6E9-4387-9B29-1B4ACB2ED00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9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67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1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12" Type="http://schemas.openxmlformats.org/officeDocument/2006/relationships/slide" Target="slide2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7.png"/><Relationship Id="rId15" Type="http://schemas.openxmlformats.org/officeDocument/2006/relationships/slide" Target="slide59.xml"/><Relationship Id="rId10" Type="http://schemas.openxmlformats.org/officeDocument/2006/relationships/slide" Target="slide19.xml"/><Relationship Id="rId4" Type="http://schemas.openxmlformats.org/officeDocument/2006/relationships/image" Target="../media/image16.png"/><Relationship Id="rId9" Type="http://schemas.openxmlformats.org/officeDocument/2006/relationships/slide" Target="slide15.xml"/><Relationship Id="rId14" Type="http://schemas.openxmlformats.org/officeDocument/2006/relationships/slide" Target="slide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3669276" y="2337561"/>
            <a:ext cx="1862665" cy="125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TW" altLang="en-US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列舉</a:t>
            </a:r>
            <a:r>
              <a:rPr lang="en-US" altLang="zh-TW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/>
            </a:r>
            <a:br>
              <a:rPr lang="en-US" altLang="zh-TW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TW" altLang="en-US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事物</a:t>
            </a:r>
            <a:endParaRPr lang="zh-HK" altLang="en-US" b="1" spc="300" dirty="0">
              <a:solidFill>
                <a:srgbClr val="8545F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46" y="3646483"/>
            <a:ext cx="1569724" cy="7715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144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797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/>
          <p:nvPr/>
        </p:nvGrpSpPr>
        <p:grpSpPr>
          <a:xfrm>
            <a:off x="6524461" y="1959256"/>
            <a:ext cx="2054053" cy="1307978"/>
            <a:chOff x="3038141" y="3168656"/>
            <a:chExt cx="2265423" cy="1442575"/>
          </a:xfrm>
        </p:grpSpPr>
        <p:sp>
          <p:nvSpPr>
            <p:cNvPr id="25" name="等腰三角形 24"/>
            <p:cNvSpPr/>
            <p:nvPr/>
          </p:nvSpPr>
          <p:spPr>
            <a:xfrm rot="3395076" flipH="1">
              <a:off x="3757181" y="3013664"/>
              <a:ext cx="580254" cy="2018334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15043" y="3168656"/>
              <a:ext cx="488521" cy="1442575"/>
            </a:xfrm>
            <a:prstGeom prst="rect">
              <a:avLst/>
            </a:prstGeom>
          </p:spPr>
        </p:pic>
      </p:grpSp>
      <p:sp>
        <p:nvSpPr>
          <p:cNvPr id="27" name="圓角矩形 26"/>
          <p:cNvSpPr/>
          <p:nvPr/>
        </p:nvSpPr>
        <p:spPr>
          <a:xfrm>
            <a:off x="863109" y="2676045"/>
            <a:ext cx="7094326" cy="1254416"/>
          </a:xfrm>
          <a:prstGeom prst="roundRect">
            <a:avLst>
              <a:gd name="adj" fmla="val 6759"/>
            </a:avLst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圓角矩形 21"/>
          <p:cNvSpPr/>
          <p:nvPr/>
        </p:nvSpPr>
        <p:spPr>
          <a:xfrm>
            <a:off x="863109" y="231950"/>
            <a:ext cx="5117704" cy="1109084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1933124" y="2262325"/>
            <a:ext cx="38779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dirty="0">
                <a:ea typeface="微軟正黑體"/>
              </a:rPr>
              <a:t>「</a:t>
            </a:r>
            <a:r>
              <a:rPr lang="zh-TW" altLang="en-US" sz="1800" dirty="0" smtClean="0">
                <a:ea typeface="微軟正黑體"/>
              </a:rPr>
              <a:t>隨和」、「</a:t>
            </a:r>
            <a:r>
              <a:rPr lang="zh-TW" altLang="en-US" sz="1800" dirty="0">
                <a:ea typeface="微軟正黑體"/>
              </a:rPr>
              <a:t>樂觀</a:t>
            </a:r>
            <a:r>
              <a:rPr lang="zh-TW" altLang="en-US" sz="1800" dirty="0" smtClean="0">
                <a:ea typeface="微軟正黑體"/>
              </a:rPr>
              <a:t>」、「</a:t>
            </a:r>
            <a:r>
              <a:rPr lang="zh-TW" altLang="en-US" sz="1800" dirty="0">
                <a:ea typeface="微軟正黑體"/>
              </a:rPr>
              <a:t>樂於助人」</a:t>
            </a:r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5676916" y="2261769"/>
            <a:ext cx="14798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buClrTx/>
              <a:buSzTx/>
              <a:buFontTx/>
              <a:buNone/>
              <a:defRPr sz="2400" b="1">
                <a:solidFill>
                  <a:srgbClr val="0B5395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000" dirty="0">
                <a:solidFill>
                  <a:srgbClr val="C00000"/>
                </a:solidFill>
                <a:ea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dirty="0">
                <a:solidFill>
                  <a:srgbClr val="C00000"/>
                </a:solidFill>
                <a:ea typeface="微軟正黑體"/>
                <a:sym typeface="Wingdings" panose="05000000000000000000" pitchFamily="2" charset="2"/>
              </a:rPr>
              <a:t>正面</a:t>
            </a:r>
            <a:r>
              <a:rPr lang="zh-TW" altLang="en-US" sz="2000" dirty="0">
                <a:solidFill>
                  <a:srgbClr val="C00000"/>
                </a:solidFill>
                <a:ea typeface="微軟正黑體"/>
              </a:rPr>
              <a:t>性格</a:t>
            </a:r>
          </a:p>
        </p:txBody>
      </p: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1602746" y="4239858"/>
            <a:ext cx="44288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TW" altLang="en-US" sz="1800" dirty="0">
                <a:ea typeface="微軟正黑體"/>
              </a:rPr>
              <a:t>「手提電話」、「毛巾」、「門匙」</a:t>
            </a:r>
          </a:p>
        </p:txBody>
      </p:sp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5707578" y="4228519"/>
            <a:ext cx="203613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en-US" altLang="zh-TW" sz="2000" b="1" dirty="0">
                <a:solidFill>
                  <a:srgbClr val="C00000"/>
                </a:solidFill>
                <a:ea typeface="微軟正黑體"/>
                <a:sym typeface="Wingdings" panose="05000000000000000000" pitchFamily="2" charset="2"/>
              </a:rPr>
              <a:t> </a:t>
            </a:r>
            <a:r>
              <a:rPr lang="zh-TW" altLang="en-US" sz="2000" b="1" dirty="0">
                <a:solidFill>
                  <a:srgbClr val="C00000"/>
                </a:solidFill>
                <a:ea typeface="微軟正黑體"/>
                <a:sym typeface="Wingdings" panose="05000000000000000000" pitchFamily="2" charset="2"/>
              </a:rPr>
              <a:t>火警逃生三寶</a:t>
            </a:r>
          </a:p>
        </p:txBody>
      </p:sp>
      <p:sp>
        <p:nvSpPr>
          <p:cNvPr id="55" name="標題 1"/>
          <p:cNvSpPr txBox="1">
            <a:spLocks/>
          </p:cNvSpPr>
          <p:nvPr/>
        </p:nvSpPr>
        <p:spPr>
          <a:xfrm>
            <a:off x="1071259" y="357908"/>
            <a:ext cx="4664358" cy="84281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 kern="1200" cap="small">
                <a:solidFill>
                  <a:schemeClr val="tx2"/>
                </a:solidFill>
                <a:latin typeface="Corbel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marL="271463" lvl="1" indent="-228600" defTabSz="914400" ea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在表達一連串</a:t>
            </a:r>
            <a:r>
              <a:rPr lang="zh-TW" altLang="en-US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同類屬</a:t>
            </a:r>
            <a:r>
              <a:rPr lang="zh-TW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的項目時，可運用</a:t>
            </a:r>
            <a:r>
              <a:rPr lang="zh-TW" altLang="en-US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並列關係</a:t>
            </a:r>
            <a:r>
              <a:rPr lang="zh-TW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  <a:endParaRPr lang="zh-HK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Text Box 26"/>
          <p:cNvSpPr txBox="1">
            <a:spLocks noChangeArrowheads="1"/>
          </p:cNvSpPr>
          <p:nvPr/>
        </p:nvSpPr>
        <p:spPr bwMode="auto">
          <a:xfrm>
            <a:off x="926164" y="225032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TW" altLang="en-US" sz="2000" b="1" dirty="0">
                <a:solidFill>
                  <a:srgbClr val="C00000"/>
                </a:solidFill>
                <a:ea typeface="微軟正黑體"/>
              </a:rPr>
              <a:t>例子一</a:t>
            </a:r>
          </a:p>
        </p:txBody>
      </p:sp>
      <p:sp>
        <p:nvSpPr>
          <p:cNvPr id="61" name="Text Box 26"/>
          <p:cNvSpPr txBox="1">
            <a:spLocks noChangeArrowheads="1"/>
          </p:cNvSpPr>
          <p:nvPr/>
        </p:nvSpPr>
        <p:spPr bwMode="auto">
          <a:xfrm>
            <a:off x="971523" y="4233117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TW" altLang="en-US" sz="2000" b="1" dirty="0">
                <a:solidFill>
                  <a:srgbClr val="C00000"/>
                </a:solidFill>
                <a:ea typeface="微軟正黑體"/>
              </a:rPr>
              <a:t>例子二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36669"/>
              </p:ext>
            </p:extLst>
          </p:nvPr>
        </p:nvGraphicFramePr>
        <p:xfrm>
          <a:off x="971523" y="2768811"/>
          <a:ext cx="6887189" cy="105544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832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4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2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614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4014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TW" sz="1700" dirty="0" smtClean="0"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chemeClr val="dk1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佢為人</a:t>
                      </a:r>
                      <a:endParaRPr lang="zh-TW" altLang="en-US" sz="1700" dirty="0">
                        <a:solidFill>
                          <a:schemeClr val="dk1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隨和</a:t>
                      </a: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、</a:t>
                      </a:r>
                      <a:endParaRPr lang="zh-TW" altLang="en-US" sz="1700" dirty="0">
                        <a:solidFill>
                          <a:srgbClr val="FF0000"/>
                        </a:solidFill>
                        <a:latin typeface="思源宋體 TW SemiBold" panose="02020600000000000000" pitchFamily="18" charset="-120"/>
                        <a:ea typeface="思源宋體 TW SemiBold" panose="02020600000000000000" pitchFamily="18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樂觀</a:t>
                      </a:r>
                      <a:endParaRPr lang="zh-TW" altLang="en-US" sz="1700" dirty="0">
                        <a:solidFill>
                          <a:srgbClr val="FF000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en-US" altLang="zh-TW" sz="1700" dirty="0" smtClean="0">
                        <a:solidFill>
                          <a:srgbClr val="6738E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6738E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又</a:t>
                      </a:r>
                      <a:endParaRPr lang="en-US" altLang="zh-TW" sz="1700" dirty="0" smtClean="0">
                        <a:solidFill>
                          <a:srgbClr val="6738E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樂於助人</a:t>
                      </a: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，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7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700" dirty="0" smtClean="0">
                          <a:solidFill>
                            <a:schemeClr val="tx1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係一個值得交嘅朋友</a:t>
                      </a:r>
                      <a:r>
                        <a:rPr lang="zh-TW" altLang="en-US" sz="1700" dirty="0" smtClean="0">
                          <a:solidFill>
                            <a:schemeClr val="tx1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43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700" kern="12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  <a:cs typeface="+mn-cs"/>
                        </a:rPr>
                        <a:t>樂於助人</a:t>
                      </a: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、</a:t>
                      </a:r>
                      <a:endParaRPr lang="zh-TW" altLang="en-US" sz="1700" dirty="0" smtClean="0">
                        <a:solidFill>
                          <a:srgbClr val="FF000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樂觀</a:t>
                      </a:r>
                      <a:endParaRPr lang="zh-TW" altLang="en-US" sz="1700" dirty="0">
                        <a:solidFill>
                          <a:srgbClr val="FF000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>
                        <a:solidFill>
                          <a:srgbClr val="6738E2"/>
                        </a:solidFill>
                        <a:ea typeface="蘋方-繁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隨和</a:t>
                      </a: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，</a:t>
                      </a:r>
                      <a:endParaRPr lang="zh-TW" altLang="en-US" sz="1700" dirty="0">
                        <a:solidFill>
                          <a:srgbClr val="FF000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TW" altLang="en-US" sz="1800" dirty="0">
                        <a:solidFill>
                          <a:srgbClr val="FF0000"/>
                        </a:solidFill>
                        <a:ea typeface="蘋方-繁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994352"/>
              </p:ext>
            </p:extLst>
          </p:nvPr>
        </p:nvGraphicFramePr>
        <p:xfrm>
          <a:off x="885021" y="4724306"/>
          <a:ext cx="7403171" cy="105544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182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09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4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4014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en-US" altLang="zh-TW" sz="1600" dirty="0" smtClean="0">
                        <a:ea typeface="微軟正黑體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600" dirty="0" smtClean="0">
                          <a:ea typeface="微軟正黑體"/>
                        </a:rPr>
                        <a:t>發生火警時，要帶備</a:t>
                      </a:r>
                      <a:endParaRPr lang="en-US" altLang="zh-TW" sz="1600" dirty="0" smtClean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手提電話、</a:t>
                      </a:r>
                      <a:endParaRPr lang="zh-TW" altLang="en-US" sz="16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毛巾</a:t>
                      </a:r>
                      <a:endParaRPr lang="zh-TW" altLang="en-US" sz="16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en-US" altLang="zh-TW" sz="16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和</a:t>
                      </a:r>
                      <a:endParaRPr lang="en-US" altLang="zh-TW" sz="16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門匙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  <a:ea typeface="微軟正黑體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000000"/>
                          </a:solidFill>
                          <a:ea typeface="微軟正黑體"/>
                        </a:rPr>
                        <a:t>逃生。</a:t>
                      </a:r>
                      <a:endParaRPr lang="en-US" altLang="zh-TW" sz="1600" dirty="0" smtClean="0">
                        <a:solidFill>
                          <a:srgbClr val="0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43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毛巾、</a:t>
                      </a: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門匙</a:t>
                      </a: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>
                        <a:solidFill>
                          <a:srgbClr val="6738E2"/>
                        </a:solidFill>
                        <a:ea typeface="蘋方-繁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手提電話</a:t>
                      </a:r>
                      <a:endParaRPr lang="zh-TW" altLang="en-US" sz="16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TW" altLang="en-US" sz="1800" dirty="0">
                        <a:solidFill>
                          <a:srgbClr val="FF0000"/>
                        </a:solidFill>
                        <a:ea typeface="蘋方-繁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2" name="標題 1"/>
          <p:cNvSpPr txBox="1">
            <a:spLocks/>
          </p:cNvSpPr>
          <p:nvPr/>
        </p:nvSpPr>
        <p:spPr>
          <a:xfrm>
            <a:off x="757739" y="1409611"/>
            <a:ext cx="1604402" cy="870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1800" b="1" spc="300" dirty="0" smtClean="0">
                <a:solidFill>
                  <a:srgbClr val="7030A0"/>
                </a:solidFill>
                <a:latin typeface="+mn-lt"/>
                <a:ea typeface="微軟正黑體"/>
                <a:cs typeface="+mn-cs"/>
              </a:rPr>
              <a:t>同類屬：</a:t>
            </a:r>
            <a:endParaRPr lang="zh-HK" altLang="en-US" sz="1800" b="1" spc="300" dirty="0">
              <a:solidFill>
                <a:srgbClr val="7030A0"/>
              </a:solidFill>
              <a:latin typeface="+mn-lt"/>
              <a:ea typeface="微軟正黑體"/>
              <a:cs typeface="+mn-cs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858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34" grpId="0"/>
      <p:bldP spid="35" grpId="0"/>
      <p:bldP spid="36" grpId="0"/>
      <p:bldP spid="37" grpId="0"/>
      <p:bldP spid="55" grpId="0"/>
      <p:bldP spid="56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圓角矩形 27"/>
          <p:cNvSpPr/>
          <p:nvPr/>
        </p:nvSpPr>
        <p:spPr>
          <a:xfrm>
            <a:off x="983744" y="3008965"/>
            <a:ext cx="7396626" cy="750034"/>
          </a:xfrm>
          <a:prstGeom prst="roundRect">
            <a:avLst>
              <a:gd name="adj" fmla="val 6759"/>
            </a:avLst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5" name="群組 24"/>
          <p:cNvGrpSpPr/>
          <p:nvPr/>
        </p:nvGrpSpPr>
        <p:grpSpPr>
          <a:xfrm>
            <a:off x="7459996" y="2464902"/>
            <a:ext cx="1332916" cy="1307978"/>
            <a:chOff x="3833486" y="3168656"/>
            <a:chExt cx="1470078" cy="144257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15043" y="3168656"/>
              <a:ext cx="488521" cy="1442575"/>
            </a:xfrm>
            <a:prstGeom prst="rect">
              <a:avLst/>
            </a:prstGeom>
          </p:spPr>
        </p:pic>
        <p:sp>
          <p:nvSpPr>
            <p:cNvPr id="26" name="等腰三角形 25"/>
            <p:cNvSpPr/>
            <p:nvPr/>
          </p:nvSpPr>
          <p:spPr>
            <a:xfrm rot="3793493" flipH="1">
              <a:off x="4256249" y="3154247"/>
              <a:ext cx="333024" cy="1178549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4" name="圓角矩形 23"/>
          <p:cNvSpPr/>
          <p:nvPr/>
        </p:nvSpPr>
        <p:spPr>
          <a:xfrm>
            <a:off x="863109" y="231950"/>
            <a:ext cx="4872673" cy="1109084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標題 1"/>
          <p:cNvSpPr txBox="1">
            <a:spLocks/>
          </p:cNvSpPr>
          <p:nvPr/>
        </p:nvSpPr>
        <p:spPr>
          <a:xfrm>
            <a:off x="1055840" y="243892"/>
            <a:ext cx="4364611" cy="968379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 kern="1200" cap="small">
                <a:solidFill>
                  <a:schemeClr val="tx2"/>
                </a:solidFill>
                <a:latin typeface="Corbel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alibri Light" pitchFamily="34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marL="271463" lvl="1" indent="-228600" defTabSz="914400" ea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表達意思</a:t>
            </a:r>
            <a:r>
              <a:rPr lang="zh-TW" altLang="en-US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相反</a:t>
            </a:r>
            <a:r>
              <a:rPr lang="en-US" altLang="zh-TW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反義</a:t>
            </a:r>
            <a:r>
              <a:rPr lang="en-US" altLang="zh-TW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的項目時，也可運用</a:t>
            </a:r>
            <a:r>
              <a:rPr lang="zh-TW" altLang="en-US" sz="2000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並列關係</a:t>
            </a:r>
            <a:endParaRPr lang="zh-HK" altLang="en-US" sz="2000" b="1" spc="3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3" name="表格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474025"/>
              </p:ext>
            </p:extLst>
          </p:nvPr>
        </p:nvGraphicFramePr>
        <p:xfrm>
          <a:off x="1070046" y="3115295"/>
          <a:ext cx="7206354" cy="52401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517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2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40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00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好</a:t>
                      </a:r>
                      <a:r>
                        <a:rPr lang="zh-HK" altLang="en-US" sz="1700" dirty="0" smtClean="0">
                          <a:solidFill>
                            <a:srgbClr val="00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嘅</a:t>
                      </a:r>
                      <a:r>
                        <a:rPr lang="zh-TW" altLang="en-US" sz="1700" dirty="0" smtClean="0">
                          <a:solidFill>
                            <a:srgbClr val="00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寶石顏色</a:t>
                      </a:r>
                      <a:endParaRPr lang="zh-TW" altLang="en-US" sz="1700" dirty="0"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6738E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係</a:t>
                      </a:r>
                      <a:endParaRPr lang="en-US" altLang="zh-TW" sz="1700" dirty="0" smtClean="0">
                        <a:solidFill>
                          <a:srgbClr val="6738E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chemeClr val="bg1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要有光澤</a:t>
                      </a:r>
                      <a:endParaRPr lang="zh-TW" altLang="en-US" sz="1700" dirty="0">
                        <a:solidFill>
                          <a:schemeClr val="bg1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700" dirty="0" smtClean="0">
                          <a:solidFill>
                            <a:srgbClr val="6738E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而唔係</a:t>
                      </a:r>
                      <a:endParaRPr lang="en-US" altLang="zh-TW" sz="1700" dirty="0" smtClean="0">
                        <a:solidFill>
                          <a:srgbClr val="6738E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暗啞</a:t>
                      </a:r>
                      <a:r>
                        <a:rPr lang="zh-TW" altLang="en-US" sz="1700" dirty="0" smtClean="0">
                          <a:solidFill>
                            <a:srgbClr val="FF0000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046386"/>
              </p:ext>
            </p:extLst>
          </p:nvPr>
        </p:nvGraphicFramePr>
        <p:xfrm>
          <a:off x="1055840" y="5092864"/>
          <a:ext cx="7221876" cy="52401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554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0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7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401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ea typeface="微軟正黑體"/>
                        </a:rPr>
                        <a:t>他</a:t>
                      </a:r>
                      <a:endParaRPr lang="zh-TW" altLang="en-US" sz="16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不是</a:t>
                      </a:r>
                      <a:endParaRPr lang="en-US" altLang="zh-TW" sz="18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我們的敵人</a:t>
                      </a:r>
                      <a:endParaRPr lang="zh-TW" altLang="en-US" sz="1800" dirty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而是</a:t>
                      </a:r>
                      <a:endParaRPr lang="en-US" altLang="zh-TW" sz="18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我們的朋友。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5" name="標題 1"/>
          <p:cNvSpPr txBox="1">
            <a:spLocks/>
          </p:cNvSpPr>
          <p:nvPr/>
        </p:nvSpPr>
        <p:spPr>
          <a:xfrm>
            <a:off x="1071259" y="1409611"/>
            <a:ext cx="1604402" cy="870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1800" b="1" spc="300" dirty="0" smtClean="0">
                <a:solidFill>
                  <a:srgbClr val="7030A0"/>
                </a:solidFill>
                <a:latin typeface="+mn-lt"/>
                <a:ea typeface="微軟正黑體"/>
                <a:cs typeface="+mn-cs"/>
              </a:rPr>
              <a:t>反義：</a:t>
            </a:r>
            <a:endParaRPr lang="zh-HK" altLang="en-US" sz="1800" b="1" spc="300" dirty="0">
              <a:solidFill>
                <a:srgbClr val="7030A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56" name="右彎箭號 55"/>
          <p:cNvSpPr/>
          <p:nvPr/>
        </p:nvSpPr>
        <p:spPr>
          <a:xfrm rot="5400000">
            <a:off x="6021192" y="2355160"/>
            <a:ext cx="930547" cy="689769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57" name="右彎箭號 56"/>
          <p:cNvSpPr/>
          <p:nvPr/>
        </p:nvSpPr>
        <p:spPr>
          <a:xfrm rot="5400000" flipV="1">
            <a:off x="4403410" y="2356779"/>
            <a:ext cx="914672" cy="678751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60" name="標題 1"/>
          <p:cNvSpPr txBox="1">
            <a:spLocks/>
          </p:cNvSpPr>
          <p:nvPr/>
        </p:nvSpPr>
        <p:spPr>
          <a:xfrm>
            <a:off x="5208594" y="2001149"/>
            <a:ext cx="965864" cy="649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相反</a:t>
            </a:r>
            <a:endParaRPr lang="zh-HK" altLang="en-US" sz="1800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62" name="右彎箭號 61"/>
          <p:cNvSpPr/>
          <p:nvPr/>
        </p:nvSpPr>
        <p:spPr>
          <a:xfrm rot="5400000">
            <a:off x="6064116" y="4346944"/>
            <a:ext cx="930547" cy="689769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63" name="右彎箭號 62"/>
          <p:cNvSpPr/>
          <p:nvPr/>
        </p:nvSpPr>
        <p:spPr>
          <a:xfrm rot="5400000" flipV="1">
            <a:off x="4446334" y="4348563"/>
            <a:ext cx="914672" cy="678751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64" name="標題 1"/>
          <p:cNvSpPr txBox="1">
            <a:spLocks/>
          </p:cNvSpPr>
          <p:nvPr/>
        </p:nvSpPr>
        <p:spPr>
          <a:xfrm>
            <a:off x="5251518" y="3992933"/>
            <a:ext cx="965864" cy="649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相反</a:t>
            </a:r>
            <a:endParaRPr lang="zh-HK" altLang="en-US" sz="1800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1199398" y="2488466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TW" altLang="en-US" sz="2000" b="1" dirty="0">
                <a:solidFill>
                  <a:srgbClr val="C00000"/>
                </a:solidFill>
                <a:ea typeface="微軟正黑體"/>
              </a:rPr>
              <a:t>例子一</a:t>
            </a:r>
          </a:p>
        </p:txBody>
      </p:sp>
      <p:sp>
        <p:nvSpPr>
          <p:cNvPr id="66" name="Text Box 26"/>
          <p:cNvSpPr txBox="1">
            <a:spLocks noChangeArrowheads="1"/>
          </p:cNvSpPr>
          <p:nvPr/>
        </p:nvSpPr>
        <p:spPr bwMode="auto">
          <a:xfrm>
            <a:off x="1244757" y="4482602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729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TW" altLang="en-US" sz="2000" b="1" dirty="0">
                <a:solidFill>
                  <a:srgbClr val="C00000"/>
                </a:solidFill>
                <a:ea typeface="微軟正黑體"/>
              </a:rPr>
              <a:t>例子二</a:t>
            </a: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392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4" grpId="0" animBg="1"/>
      <p:bldP spid="34" grpId="0"/>
      <p:bldP spid="55" grpId="0"/>
      <p:bldP spid="56" grpId="0" animBg="1"/>
      <p:bldP spid="57" grpId="0" animBg="1"/>
      <p:bldP spid="60" grpId="0"/>
      <p:bldP spid="62" grpId="0" animBg="1"/>
      <p:bldP spid="63" grpId="0" animBg="1"/>
      <p:bldP spid="64" grpId="0"/>
      <p:bldP spid="65" grpId="0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167" y="3491146"/>
            <a:ext cx="2065052" cy="31206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8A53A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0785" y="3497479"/>
            <a:ext cx="1271054" cy="245901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56831" y="3497479"/>
            <a:ext cx="894989" cy="213210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018624" y="3465747"/>
            <a:ext cx="429267" cy="1559227"/>
          </a:xfrm>
          <a:prstGeom prst="roundRect">
            <a:avLst/>
          </a:prstGeom>
          <a:noFill/>
          <a:ln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55" y="917458"/>
            <a:ext cx="667481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0" cy="1555625"/>
          </a:xfrm>
          <a:prstGeom prst="rect">
            <a:avLst/>
          </a:prstGeom>
        </p:spPr>
      </p:pic>
      <p:grpSp>
        <p:nvGrpSpPr>
          <p:cNvPr id="131" name="群組 130"/>
          <p:cNvGrpSpPr/>
          <p:nvPr/>
        </p:nvGrpSpPr>
        <p:grpSpPr>
          <a:xfrm>
            <a:off x="2394926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2" name="群組 13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4" name="群組 13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6" name="群組 13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8" name="圓角化同側角落矩形 13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9" name="圓角化同側角落矩形 138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40" name="群組 139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2" name="圓角化同側角落矩形 141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7" name="弧形 13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5" name="圓角化同側角落矩形 13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3" name="圓角矩形 13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3" name="圓角化同側角落矩形 142"/>
          <p:cNvSpPr/>
          <p:nvPr/>
        </p:nvSpPr>
        <p:spPr>
          <a:xfrm>
            <a:off x="2944238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4" name="群組 143"/>
          <p:cNvGrpSpPr/>
          <p:nvPr/>
        </p:nvGrpSpPr>
        <p:grpSpPr>
          <a:xfrm>
            <a:off x="3541839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8" name="手繪多邊形 147"/>
          <p:cNvSpPr/>
          <p:nvPr/>
        </p:nvSpPr>
        <p:spPr>
          <a:xfrm rot="5400000">
            <a:off x="3361788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2980423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圓角矩形 149"/>
          <p:cNvSpPr/>
          <p:nvPr/>
        </p:nvSpPr>
        <p:spPr>
          <a:xfrm>
            <a:off x="3165612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042333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2" name="圓角矩形 151"/>
          <p:cNvSpPr/>
          <p:nvPr/>
        </p:nvSpPr>
        <p:spPr>
          <a:xfrm>
            <a:off x="3462404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2928717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3460540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手繪多邊形 154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弧形 155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7" name="弧形 156"/>
          <p:cNvSpPr/>
          <p:nvPr/>
        </p:nvSpPr>
        <p:spPr>
          <a:xfrm rot="16495338">
            <a:off x="3033552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13638684">
            <a:off x="3199759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6626464">
            <a:off x="3264758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弧形 159"/>
          <p:cNvSpPr/>
          <p:nvPr/>
        </p:nvSpPr>
        <p:spPr>
          <a:xfrm rot="20119542">
            <a:off x="3264759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3292005" y="4908812"/>
            <a:ext cx="181452" cy="184166"/>
            <a:chOff x="2759304" y="2122198"/>
            <a:chExt cx="181452" cy="184166"/>
          </a:xfrm>
        </p:grpSpPr>
        <p:sp>
          <p:nvSpPr>
            <p:cNvPr id="162" name="橢圓 16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5" name="弧形 164"/>
          <p:cNvSpPr/>
          <p:nvPr/>
        </p:nvSpPr>
        <p:spPr>
          <a:xfrm rot="20119542">
            <a:off x="3026888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6" name="群組 165"/>
          <p:cNvGrpSpPr/>
          <p:nvPr/>
        </p:nvGrpSpPr>
        <p:grpSpPr>
          <a:xfrm>
            <a:off x="3053418" y="4895278"/>
            <a:ext cx="181452" cy="184166"/>
            <a:chOff x="2759304" y="2122198"/>
            <a:chExt cx="181452" cy="184166"/>
          </a:xfrm>
        </p:grpSpPr>
        <p:sp>
          <p:nvSpPr>
            <p:cNvPr id="167" name="橢圓 16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0" name="弧形 169"/>
          <p:cNvSpPr/>
          <p:nvPr/>
        </p:nvSpPr>
        <p:spPr>
          <a:xfrm rot="5704529">
            <a:off x="3102615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1652381" y="392114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34685" y="393520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08544" y="39425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3536" y="394567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3730" y="386336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61117" y="3869245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897015" y="3874577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4" action="ppaction://hlinksldjump"/>
          </p:cNvPr>
          <p:cNvSpPr/>
          <p:nvPr/>
        </p:nvSpPr>
        <p:spPr>
          <a:xfrm>
            <a:off x="6245346" y="3875687"/>
            <a:ext cx="173155" cy="4028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5" action="ppaction://hlinksldjump"/>
          </p:cNvPr>
          <p:cNvSpPr/>
          <p:nvPr/>
        </p:nvSpPr>
        <p:spPr>
          <a:xfrm>
            <a:off x="6553866" y="3864994"/>
            <a:ext cx="225661" cy="16856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440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3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7" grpId="0" animBg="1"/>
      <p:bldP spid="158" grpId="0" animBg="1"/>
      <p:bldP spid="159" grpId="0" animBg="1"/>
      <p:bldP spid="160" grpId="0" animBg="1"/>
      <p:bldP spid="165" grpId="0" animBg="1"/>
      <p:bldP spid="17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9" grpId="0"/>
      <p:bldP spid="1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828976" y="298905"/>
            <a:ext cx="5693871" cy="778529"/>
            <a:chOff x="828976" y="298905"/>
            <a:chExt cx="5693871" cy="778529"/>
          </a:xfrm>
        </p:grpSpPr>
        <p:sp>
          <p:nvSpPr>
            <p:cNvPr id="23" name="圓角矩形 22"/>
            <p:cNvSpPr/>
            <p:nvPr/>
          </p:nvSpPr>
          <p:spPr>
            <a:xfrm>
              <a:off x="828976" y="298905"/>
              <a:ext cx="5693871" cy="778529"/>
            </a:xfrm>
            <a:prstGeom prst="roundRect">
              <a:avLst/>
            </a:prstGeom>
            <a:solidFill>
              <a:srgbClr val="FFF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949596" y="434253"/>
              <a:ext cx="5473293" cy="435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71463" lvl="1" indent="-228600" defTabSz="914400" fontAlgn="base">
                <a:lnSpc>
                  <a:spcPct val="12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HK" altLang="en-US" sz="2000" b="1" spc="300" dirty="0">
                  <a:solidFill>
                    <a:prstClr val="black"/>
                  </a:solidFill>
                  <a:ea typeface="微軟正黑體"/>
                </a:rPr>
                <a:t>因應事物的關係，</a:t>
              </a:r>
              <a:r>
                <a:rPr lang="zh-TW" altLang="en-US" sz="2000" b="1" spc="300" dirty="0">
                  <a:solidFill>
                    <a:prstClr val="black"/>
                  </a:solidFill>
                  <a:ea typeface="微軟正黑體"/>
                </a:rPr>
                <a:t>運用不同的關聯詞：</a:t>
              </a:r>
              <a:endParaRPr lang="en-US" altLang="zh-TW" sz="2000" b="1" spc="300" dirty="0">
                <a:solidFill>
                  <a:prstClr val="black"/>
                </a:solidFill>
                <a:ea typeface="微軟正黑體"/>
              </a:endParaRPr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965741" y="1771665"/>
            <a:ext cx="5862594" cy="1329827"/>
            <a:chOff x="805113" y="1608618"/>
            <a:chExt cx="5862594" cy="132982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BA664F0-116B-4557-8E36-84A225217E55}"/>
                </a:ext>
              </a:extLst>
            </p:cNvPr>
            <p:cNvSpPr/>
            <p:nvPr/>
          </p:nvSpPr>
          <p:spPr bwMode="auto">
            <a:xfrm>
              <a:off x="812580" y="1608618"/>
              <a:ext cx="5855127" cy="1329827"/>
            </a:xfrm>
            <a:prstGeom prst="rect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HK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微軟正黑體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05113" y="1805800"/>
              <a:ext cx="565847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42950" lvl="1" indent="-285750">
                <a:buFont typeface="Wingdings" charset="2"/>
                <a:buChar char="Ø"/>
              </a:pP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和、並</a:t>
              </a:r>
              <a:r>
                <a:rPr lang="zh-HK" altLang="en-US" dirty="0">
                  <a:solidFill>
                    <a:srgbClr val="5316DB"/>
                  </a:solidFill>
                  <a:ea typeface="微軟正黑體"/>
                </a:rPr>
                <a:t>、又、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也</a:t>
              </a:r>
              <a:endParaRPr lang="en-US" altLang="zh-HK" dirty="0">
                <a:solidFill>
                  <a:srgbClr val="5316DB"/>
                </a:solidFill>
                <a:ea typeface="微軟正黑體"/>
              </a:endParaRPr>
            </a:p>
            <a:p>
              <a:pPr lvl="1"/>
              <a:endParaRPr lang="en-US" altLang="zh-HK" dirty="0" smtClean="0">
                <a:solidFill>
                  <a:srgbClr val="5316DB"/>
                </a:solidFill>
                <a:ea typeface="微軟正黑體"/>
              </a:endParaRPr>
            </a:p>
            <a:p>
              <a:pPr marL="742950" lvl="1" indent="-285750">
                <a:buFont typeface="Wingdings" charset="2"/>
                <a:buChar char="Ø"/>
              </a:pP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既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又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、一方面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en-US" altLang="zh-HK" dirty="0" smtClean="0">
                  <a:solidFill>
                    <a:srgbClr val="5316DB"/>
                  </a:solidFill>
                  <a:ea typeface="微軟正黑體"/>
                </a:rPr>
                <a:t> </a:t>
              </a:r>
              <a:r>
                <a:rPr lang="zh-HK" altLang="en-US" dirty="0">
                  <a:solidFill>
                    <a:srgbClr val="5316DB"/>
                  </a:solidFill>
                  <a:ea typeface="微軟正黑體"/>
                </a:rPr>
                <a:t>，另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一方面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endParaRPr lang="en-US" altLang="zh-HK" dirty="0">
                <a:solidFill>
                  <a:srgbClr val="5316DB"/>
                </a:solidFill>
                <a:ea typeface="微軟正黑體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74013" y="1343460"/>
            <a:ext cx="27805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1.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 連接</a:t>
            </a:r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 </a:t>
            </a:r>
            <a:r>
              <a:rPr lang="zh-TW" altLang="en-US" sz="1600" dirty="0" smtClean="0">
                <a:solidFill>
                  <a:srgbClr val="5316DB"/>
                </a:solidFill>
                <a:ea typeface="微軟正黑體"/>
              </a:rPr>
              <a:t>同類屬</a:t>
            </a:r>
            <a:r>
              <a:rPr lang="en-US" altLang="zh-TW" sz="1600" dirty="0" smtClean="0">
                <a:solidFill>
                  <a:srgbClr val="5316DB"/>
                </a:solidFill>
                <a:ea typeface="微軟正黑體"/>
              </a:rPr>
              <a:t> </a:t>
            </a:r>
            <a:r>
              <a:rPr lang="zh-TW" altLang="en-US" sz="1600" dirty="0" smtClean="0">
                <a:ea typeface="微軟正黑體"/>
              </a:rPr>
              <a:t>的</a:t>
            </a:r>
            <a:r>
              <a:rPr lang="zh-TW" altLang="en-US" sz="1600" dirty="0">
                <a:ea typeface="微軟正黑體"/>
              </a:rPr>
              <a:t>詞語或句子</a:t>
            </a:r>
            <a:endParaRPr lang="en-US" altLang="zh-TW" sz="1600" dirty="0">
              <a:ea typeface="微軟正黑體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0425" y="4121815"/>
            <a:ext cx="2985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2.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 連接</a:t>
            </a:r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 </a:t>
            </a:r>
            <a:r>
              <a:rPr lang="zh-TW" altLang="en-US" sz="1600" dirty="0" smtClean="0">
                <a:solidFill>
                  <a:srgbClr val="5316DB"/>
                </a:solidFill>
                <a:ea typeface="微軟正黑體"/>
              </a:rPr>
              <a:t>意思相反</a:t>
            </a:r>
            <a:r>
              <a:rPr lang="en-US" altLang="zh-TW" sz="1600" dirty="0" smtClean="0">
                <a:solidFill>
                  <a:srgbClr val="5316DB"/>
                </a:solidFill>
                <a:ea typeface="微軟正黑體"/>
              </a:rPr>
              <a:t> </a:t>
            </a:r>
            <a:r>
              <a:rPr lang="zh-TW" altLang="en-US" sz="1600" dirty="0" smtClean="0">
                <a:ea typeface="微軟正黑體"/>
              </a:rPr>
              <a:t>的</a:t>
            </a:r>
            <a:r>
              <a:rPr lang="zh-TW" altLang="en-US" sz="1600" dirty="0">
                <a:ea typeface="微軟正黑體"/>
              </a:rPr>
              <a:t>詞語</a:t>
            </a:r>
            <a:r>
              <a:rPr lang="zh-TW" altLang="en-US" sz="1600" dirty="0" smtClean="0">
                <a:ea typeface="微軟正黑體"/>
              </a:rPr>
              <a:t>或句子</a:t>
            </a:r>
            <a:endParaRPr lang="en-US" altLang="zh-TW" sz="1600" dirty="0"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972475" y="4594777"/>
            <a:ext cx="5855860" cy="962410"/>
            <a:chOff x="811847" y="4431730"/>
            <a:chExt cx="5855860" cy="96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B7076DD-27F3-4510-B5F4-727AEDBAA304}"/>
                </a:ext>
              </a:extLst>
            </p:cNvPr>
            <p:cNvSpPr/>
            <p:nvPr/>
          </p:nvSpPr>
          <p:spPr bwMode="auto">
            <a:xfrm>
              <a:off x="812580" y="4431730"/>
              <a:ext cx="5855127" cy="962410"/>
            </a:xfrm>
            <a:prstGeom prst="rect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HK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微軟正黑體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1847" y="4725876"/>
              <a:ext cx="524352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42950" lvl="1" indent="-285750">
                <a:buFont typeface="Wingdings" charset="2"/>
                <a:buChar char="Ø"/>
              </a:pPr>
              <a:r>
                <a:rPr lang="zh-TW" altLang="en-US" dirty="0" smtClean="0">
                  <a:solidFill>
                    <a:srgbClr val="5316DB"/>
                  </a:solidFill>
                  <a:ea typeface="微軟正黑體"/>
                </a:rPr>
                <a:t>是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zh-TW" altLang="en-US" dirty="0" smtClean="0">
                  <a:solidFill>
                    <a:srgbClr val="5316DB"/>
                  </a:solidFill>
                  <a:ea typeface="微軟正黑體"/>
                </a:rPr>
                <a:t>，</a:t>
              </a:r>
              <a:r>
                <a:rPr lang="zh-TW" altLang="en-US" dirty="0">
                  <a:solidFill>
                    <a:srgbClr val="5316DB"/>
                  </a:solidFill>
                  <a:ea typeface="微軟正黑體"/>
                </a:rPr>
                <a:t>不</a:t>
              </a:r>
              <a:r>
                <a:rPr lang="zh-TW" altLang="en-US" dirty="0" smtClean="0">
                  <a:solidFill>
                    <a:srgbClr val="5316DB"/>
                  </a:solidFill>
                  <a:ea typeface="微軟正黑體"/>
                </a:rPr>
                <a:t>是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、</a:t>
              </a:r>
              <a:r>
                <a:rPr lang="zh-HK" altLang="en-US" dirty="0">
                  <a:solidFill>
                    <a:srgbClr val="5316DB"/>
                  </a:solidFill>
                  <a:ea typeface="微軟正黑體"/>
                </a:rPr>
                <a:t>不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是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，</a:t>
              </a:r>
              <a:r>
                <a:rPr lang="zh-HK" altLang="en-US" dirty="0">
                  <a:solidFill>
                    <a:srgbClr val="5316DB"/>
                  </a:solidFill>
                  <a:ea typeface="微軟正黑體"/>
                </a:rPr>
                <a:t>而</a:t>
              </a:r>
              <a:r>
                <a:rPr lang="zh-HK" altLang="en-US" dirty="0" smtClean="0">
                  <a:solidFill>
                    <a:srgbClr val="5316DB"/>
                  </a:solidFill>
                  <a:ea typeface="微軟正黑體"/>
                </a:rPr>
                <a:t>是</a:t>
              </a:r>
              <a:r>
                <a:rPr lang="en-US" altLang="zh-TW" dirty="0" smtClean="0">
                  <a:solidFill>
                    <a:srgbClr val="5316DB"/>
                  </a:solidFill>
                  <a:ea typeface="微軟正黑體"/>
                </a:rPr>
                <a:t>⋯⋯</a:t>
              </a:r>
              <a:endParaRPr lang="zh-HK" altLang="en-US" dirty="0">
                <a:solidFill>
                  <a:srgbClr val="5316DB"/>
                </a:solidFill>
                <a:ea typeface="微軟正黑體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876746" y="3312338"/>
            <a:ext cx="8365890" cy="503093"/>
            <a:chOff x="876746" y="3312338"/>
            <a:chExt cx="8365890" cy="503093"/>
          </a:xfrm>
        </p:grpSpPr>
        <p:sp>
          <p:nvSpPr>
            <p:cNvPr id="14" name="文字方塊 13"/>
            <p:cNvSpPr txBox="1"/>
            <p:nvPr/>
          </p:nvSpPr>
          <p:spPr>
            <a:xfrm>
              <a:off x="1453510" y="3376005"/>
              <a:ext cx="778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solidFill>
                    <a:prstClr val="black"/>
                  </a:solidFill>
                  <a:ea typeface="微軟正黑體"/>
                </a:rPr>
                <a:t>為了</a:t>
              </a:r>
              <a:r>
                <a:rPr lang="zh-TW" altLang="en-US" dirty="0">
                  <a:solidFill>
                    <a:prstClr val="black"/>
                  </a:solidFill>
                  <a:ea typeface="微軟正黑體"/>
                </a:rPr>
                <a:t>將來有更好的前途，</a:t>
              </a:r>
              <a:r>
                <a:rPr lang="zh-TW" altLang="en-US" dirty="0" smtClean="0">
                  <a:solidFill>
                    <a:prstClr val="black"/>
                  </a:solidFill>
                  <a:ea typeface="微軟正黑體"/>
                </a:rPr>
                <a:t>他</a:t>
              </a:r>
              <a:r>
                <a:rPr lang="en-US" altLang="zh-TW" dirty="0" smtClean="0">
                  <a:solidFill>
                    <a:prstClr val="black"/>
                  </a:solidFill>
                  <a:ea typeface="微軟正黑體"/>
                </a:rPr>
                <a:t> </a:t>
              </a:r>
              <a:r>
                <a:rPr lang="zh-TW" altLang="en-US" b="1" u="sng" dirty="0" smtClean="0">
                  <a:solidFill>
                    <a:srgbClr val="5316DB"/>
                  </a:solidFill>
                  <a:ea typeface="微軟正黑體"/>
                </a:rPr>
                <a:t>一方面</a:t>
              </a:r>
              <a:r>
                <a:rPr lang="zh-TW" altLang="en-US" dirty="0" smtClean="0">
                  <a:solidFill>
                    <a:srgbClr val="C00000"/>
                  </a:solidFill>
                  <a:ea typeface="微軟正黑體"/>
                </a:rPr>
                <a:t>努力</a:t>
              </a:r>
              <a:r>
                <a:rPr lang="zh-TW" altLang="en-US" dirty="0">
                  <a:solidFill>
                    <a:srgbClr val="C00000"/>
                  </a:solidFill>
                  <a:ea typeface="微軟正黑體"/>
                </a:rPr>
                <a:t>工作</a:t>
              </a:r>
              <a:r>
                <a:rPr lang="zh-TW" altLang="en-US" dirty="0" smtClean="0">
                  <a:ea typeface="微軟正黑體"/>
                </a:rPr>
                <a:t>，</a:t>
              </a:r>
              <a:r>
                <a:rPr lang="zh-TW" altLang="en-US" b="1" u="sng" dirty="0" smtClean="0">
                  <a:solidFill>
                    <a:srgbClr val="5316DB"/>
                  </a:solidFill>
                  <a:ea typeface="微軟正黑體"/>
                </a:rPr>
                <a:t>另一方面</a:t>
              </a:r>
              <a:r>
                <a:rPr lang="zh-TW" altLang="en-US" dirty="0" smtClean="0">
                  <a:solidFill>
                    <a:srgbClr val="C00000"/>
                  </a:solidFill>
                  <a:ea typeface="微軟正黑體"/>
                </a:rPr>
                <a:t>繼續</a:t>
              </a:r>
              <a:r>
                <a:rPr lang="zh-TW" altLang="en-US" dirty="0">
                  <a:solidFill>
                    <a:srgbClr val="C00000"/>
                  </a:solidFill>
                  <a:ea typeface="微軟正黑體"/>
                </a:rPr>
                <a:t>進</a:t>
              </a:r>
              <a:r>
                <a:rPr lang="zh-TW" altLang="en-US" dirty="0" smtClean="0">
                  <a:solidFill>
                    <a:srgbClr val="C00000"/>
                  </a:solidFill>
                  <a:ea typeface="微軟正黑體"/>
                </a:rPr>
                <a:t>修</a:t>
              </a:r>
              <a:r>
                <a:rPr lang="zh-TW" altLang="en-US" dirty="0" smtClean="0">
                  <a:ea typeface="微軟正黑體"/>
                </a:rPr>
                <a:t>。</a:t>
              </a:r>
              <a:endParaRPr lang="en-US" dirty="0"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38320" y="3320288"/>
              <a:ext cx="7235513" cy="463302"/>
            </a:xfrm>
            <a:prstGeom prst="rect">
              <a:avLst/>
            </a:prstGeom>
            <a:noFill/>
            <a:ln>
              <a:solidFill>
                <a:srgbClr val="AE85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876746" y="3312338"/>
              <a:ext cx="503093" cy="5030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876746" y="5769928"/>
            <a:ext cx="5648967" cy="503093"/>
            <a:chOff x="876746" y="5769928"/>
            <a:chExt cx="5648967" cy="503093"/>
          </a:xfrm>
        </p:grpSpPr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CABC78EB-F975-43DD-950C-0C341D462CAB}"/>
                </a:ext>
              </a:extLst>
            </p:cNvPr>
            <p:cNvSpPr txBox="1"/>
            <p:nvPr/>
          </p:nvSpPr>
          <p:spPr>
            <a:xfrm>
              <a:off x="1474530" y="5854854"/>
              <a:ext cx="4962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dirty="0" smtClean="0">
                  <a:solidFill>
                    <a:prstClr val="black"/>
                  </a:solidFill>
                  <a:ea typeface="微軟正黑體"/>
                </a:rPr>
                <a:t>家樂</a:t>
              </a:r>
              <a:r>
                <a:rPr lang="zh-TW" altLang="en-US" b="1" u="sng" dirty="0" smtClean="0">
                  <a:solidFill>
                    <a:srgbClr val="5316DB"/>
                  </a:solidFill>
                  <a:ea typeface="微軟正黑體"/>
                </a:rPr>
                <a:t>不是</a:t>
              </a:r>
              <a:r>
                <a:rPr lang="zh-TW" altLang="en-US" dirty="0" smtClean="0">
                  <a:solidFill>
                    <a:srgbClr val="C00000"/>
                  </a:solidFill>
                  <a:ea typeface="微軟正黑體"/>
                </a:rPr>
                <a:t>不想上</a:t>
              </a:r>
              <a:r>
                <a:rPr lang="zh-HK" altLang="en-US" dirty="0" smtClean="0">
                  <a:solidFill>
                    <a:srgbClr val="C00000"/>
                  </a:solidFill>
                  <a:ea typeface="微軟正黑體"/>
                </a:rPr>
                <a:t>學</a:t>
              </a:r>
              <a:r>
                <a:rPr lang="en-US" altLang="zh-HK" dirty="0" smtClean="0">
                  <a:solidFill>
                    <a:srgbClr val="C00000"/>
                  </a:solidFill>
                  <a:ea typeface="微軟正黑體"/>
                </a:rPr>
                <a:t> </a:t>
              </a:r>
              <a:r>
                <a:rPr lang="zh-TW" altLang="en-US" dirty="0" smtClean="0">
                  <a:solidFill>
                    <a:prstClr val="black"/>
                  </a:solidFill>
                  <a:ea typeface="微軟正黑體"/>
                </a:rPr>
                <a:t>，</a:t>
              </a:r>
              <a:r>
                <a:rPr lang="en-US" altLang="zh-TW" dirty="0" smtClean="0">
                  <a:solidFill>
                    <a:prstClr val="black"/>
                  </a:solidFill>
                  <a:ea typeface="微軟正黑體"/>
                </a:rPr>
                <a:t> </a:t>
              </a:r>
              <a:r>
                <a:rPr lang="zh-TW" altLang="en-US" b="1" u="sng" dirty="0" smtClean="0">
                  <a:solidFill>
                    <a:srgbClr val="5316DB"/>
                  </a:solidFill>
                  <a:ea typeface="微軟正黑體"/>
                </a:rPr>
                <a:t>而是</a:t>
              </a:r>
              <a:r>
                <a:rPr lang="zh-HK" altLang="en-US" dirty="0" smtClean="0">
                  <a:solidFill>
                    <a:srgbClr val="C00000"/>
                  </a:solidFill>
                  <a:ea typeface="微軟正黑體"/>
                </a:rPr>
                <a:t>患了</a:t>
              </a:r>
              <a:r>
                <a:rPr lang="zh-TW" altLang="en-US" dirty="0" smtClean="0">
                  <a:solidFill>
                    <a:srgbClr val="C00000"/>
                  </a:solidFill>
                  <a:ea typeface="微軟正黑體"/>
                </a:rPr>
                <a:t>感冒才請病假</a:t>
              </a:r>
              <a:r>
                <a:rPr lang="zh-TW" altLang="en-US" dirty="0">
                  <a:solidFill>
                    <a:prstClr val="black"/>
                  </a:solidFill>
                  <a:ea typeface="微軟正黑體"/>
                </a:rPr>
                <a:t>。</a:t>
              </a:r>
              <a:endParaRPr lang="en-US" dirty="0">
                <a:solidFill>
                  <a:prstClr val="black"/>
                </a:solidFill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38320" y="5806013"/>
              <a:ext cx="5287393" cy="438871"/>
            </a:xfrm>
            <a:prstGeom prst="rect">
              <a:avLst/>
            </a:prstGeom>
            <a:noFill/>
            <a:ln>
              <a:solidFill>
                <a:srgbClr val="AE85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876746" y="5769928"/>
              <a:ext cx="503093" cy="5030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</p:grpSp>
      <p:sp>
        <p:nvSpPr>
          <p:cNvPr id="12" name="投影片編號版面配置區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23695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167" y="3491146"/>
            <a:ext cx="2065052" cy="31206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8A53A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0785" y="3497479"/>
            <a:ext cx="1271054" cy="245901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56831" y="3497479"/>
            <a:ext cx="894989" cy="213210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511994" y="3465747"/>
            <a:ext cx="429267" cy="1727611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55" y="917458"/>
            <a:ext cx="667481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0" cy="1555625"/>
          </a:xfrm>
          <a:prstGeom prst="rect">
            <a:avLst/>
          </a:prstGeom>
        </p:spPr>
      </p:pic>
      <p:grpSp>
        <p:nvGrpSpPr>
          <p:cNvPr id="131" name="群組 130"/>
          <p:cNvGrpSpPr/>
          <p:nvPr/>
        </p:nvGrpSpPr>
        <p:grpSpPr>
          <a:xfrm>
            <a:off x="287387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2" name="群組 13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4" name="群組 13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6" name="群組 13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8" name="圓角化同側角落矩形 13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9" name="圓角化同側角落矩形 138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40" name="群組 139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2" name="圓角化同側角落矩形 141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7" name="弧形 13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5" name="圓角化同側角落矩形 13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3" name="圓角矩形 13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3" name="圓角化同側角落矩形 142"/>
          <p:cNvSpPr/>
          <p:nvPr/>
        </p:nvSpPr>
        <p:spPr>
          <a:xfrm>
            <a:off x="342318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4" name="群組 143"/>
          <p:cNvGrpSpPr/>
          <p:nvPr/>
        </p:nvGrpSpPr>
        <p:grpSpPr>
          <a:xfrm>
            <a:off x="402078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8" name="手繪多邊形 147"/>
          <p:cNvSpPr/>
          <p:nvPr/>
        </p:nvSpPr>
        <p:spPr>
          <a:xfrm rot="5400000">
            <a:off x="384073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45937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圓角矩形 149"/>
          <p:cNvSpPr/>
          <p:nvPr/>
        </p:nvSpPr>
        <p:spPr>
          <a:xfrm>
            <a:off x="364455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352128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2" name="圓角矩形 151"/>
          <p:cNvSpPr/>
          <p:nvPr/>
        </p:nvSpPr>
        <p:spPr>
          <a:xfrm>
            <a:off x="394135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340766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393948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手繪多邊形 154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弧形 155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7" name="弧形 156"/>
          <p:cNvSpPr/>
          <p:nvPr/>
        </p:nvSpPr>
        <p:spPr>
          <a:xfrm rot="16495338">
            <a:off x="351249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13638684">
            <a:off x="367870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6626464">
            <a:off x="374370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弧形 159"/>
          <p:cNvSpPr/>
          <p:nvPr/>
        </p:nvSpPr>
        <p:spPr>
          <a:xfrm rot="20119542">
            <a:off x="374370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3770952" y="4908812"/>
            <a:ext cx="181452" cy="184166"/>
            <a:chOff x="2759304" y="2122198"/>
            <a:chExt cx="181452" cy="184166"/>
          </a:xfrm>
        </p:grpSpPr>
        <p:sp>
          <p:nvSpPr>
            <p:cNvPr id="162" name="橢圓 16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5" name="弧形 164"/>
          <p:cNvSpPr/>
          <p:nvPr/>
        </p:nvSpPr>
        <p:spPr>
          <a:xfrm rot="20119542">
            <a:off x="350583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6" name="群組 165"/>
          <p:cNvGrpSpPr/>
          <p:nvPr/>
        </p:nvGrpSpPr>
        <p:grpSpPr>
          <a:xfrm>
            <a:off x="3532365" y="4895278"/>
            <a:ext cx="181452" cy="184166"/>
            <a:chOff x="2759304" y="2122198"/>
            <a:chExt cx="181452" cy="184166"/>
          </a:xfrm>
        </p:grpSpPr>
        <p:sp>
          <p:nvSpPr>
            <p:cNvPr id="167" name="橢圓 16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0" name="弧形 169"/>
          <p:cNvSpPr/>
          <p:nvPr/>
        </p:nvSpPr>
        <p:spPr>
          <a:xfrm rot="5704529">
            <a:off x="358156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1652381" y="392114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34685" y="393520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08544" y="39425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3536" y="394567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3730" y="386336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61117" y="3869245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897015" y="3874577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4" action="ppaction://hlinksldjump"/>
          </p:cNvPr>
          <p:cNvSpPr/>
          <p:nvPr/>
        </p:nvSpPr>
        <p:spPr>
          <a:xfrm>
            <a:off x="6245346" y="3875687"/>
            <a:ext cx="173155" cy="4028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5" action="ppaction://hlinksldjump"/>
          </p:cNvPr>
          <p:cNvSpPr/>
          <p:nvPr/>
        </p:nvSpPr>
        <p:spPr>
          <a:xfrm>
            <a:off x="6534588" y="3864994"/>
            <a:ext cx="244939" cy="16645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6743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3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7" grpId="0" animBg="1"/>
      <p:bldP spid="158" grpId="0" animBg="1"/>
      <p:bldP spid="159" grpId="0" animBg="1"/>
      <p:bldP spid="160" grpId="0" animBg="1"/>
      <p:bldP spid="165" grpId="0" animBg="1"/>
      <p:bldP spid="17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9" grpId="0"/>
      <p:bldP spid="1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圓角矩形 8">
            <a:extLst>
              <a:ext uri="{FF2B5EF4-FFF2-40B4-BE49-F238E27FC236}">
                <a16:creationId xmlns:a16="http://schemas.microsoft.com/office/drawing/2014/main" id="{513016DE-2AF3-4E67-8F3D-19AFA0095819}"/>
              </a:ext>
            </a:extLst>
          </p:cNvPr>
          <p:cNvSpPr/>
          <p:nvPr/>
        </p:nvSpPr>
        <p:spPr>
          <a:xfrm>
            <a:off x="3505580" y="5195253"/>
            <a:ext cx="3962838" cy="57704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各項目的次序可互換，但不影響原意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1EE2EA6-F432-4716-A31A-6903EB587F15}"/>
              </a:ext>
            </a:extLst>
          </p:cNvPr>
          <p:cNvSpPr/>
          <p:nvPr/>
        </p:nvSpPr>
        <p:spPr>
          <a:xfrm>
            <a:off x="1841061" y="531449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ea typeface="微軟正黑體"/>
              </a:rPr>
              <a:t>同類屬的詞語</a:t>
            </a:r>
            <a:endParaRPr lang="en-US" sz="1600" b="1" dirty="0">
              <a:solidFill>
                <a:srgbClr val="7030A0"/>
              </a:solidFill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293" y="2854746"/>
            <a:ext cx="1219200" cy="19558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486" y="2899295"/>
            <a:ext cx="1397000" cy="1879600"/>
          </a:xfrm>
          <a:prstGeom prst="rect">
            <a:avLst/>
          </a:prstGeom>
        </p:spPr>
      </p:pic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群組 13"/>
          <p:cNvGrpSpPr/>
          <p:nvPr/>
        </p:nvGrpSpPr>
        <p:grpSpPr>
          <a:xfrm>
            <a:off x="1076223" y="1315230"/>
            <a:ext cx="3472926" cy="1785422"/>
            <a:chOff x="1076223" y="1315230"/>
            <a:chExt cx="3472926" cy="1785422"/>
          </a:xfrm>
        </p:grpSpPr>
        <p:sp>
          <p:nvSpPr>
            <p:cNvPr id="26" name="手繪多邊形 25"/>
            <p:cNvSpPr/>
            <p:nvPr/>
          </p:nvSpPr>
          <p:spPr>
            <a:xfrm rot="21191800">
              <a:off x="1076223" y="1315230"/>
              <a:ext cx="3472926" cy="1785422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39568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61242" y="1109468"/>
                    <a:pt x="1175687" y="1176298"/>
                  </a:cubicBezTo>
                  <a:cubicBezTo>
                    <a:pt x="1290132" y="1243128"/>
                    <a:pt x="1497908" y="1414566"/>
                    <a:pt x="1525082" y="1393976"/>
                  </a:cubicBezTo>
                  <a:cubicBezTo>
                    <a:pt x="1552256" y="1373386"/>
                    <a:pt x="1255390" y="1118241"/>
                    <a:pt x="1338732" y="1052757"/>
                  </a:cubicBezTo>
                  <a:cubicBezTo>
                    <a:pt x="1422074" y="98727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09038" y="1690280"/>
              <a:ext cx="29226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我參加咗</a:t>
              </a:r>
              <a:r>
                <a:rPr lang="en-US" altLang="zh-HK" b="1" spc="300" dirty="0">
                  <a:solidFill>
                    <a:srgbClr val="C00000"/>
                  </a:solidFill>
                  <a:latin typeface="Arial Narrow" panose="020B0606020202030204" pitchFamily="34" charset="0"/>
                  <a:ea typeface="FangSong" panose="02010609060101010101" pitchFamily="49" charset="-122"/>
                </a:rPr>
                <a:t>100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米短跑</a:t>
              </a:r>
              <a:r>
                <a:rPr lang="zh-TW" altLang="en-US" b="1" spc="300" dirty="0">
                  <a:solidFill>
                    <a:srgbClr val="C0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、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跳遠</a:t>
              </a:r>
              <a:r>
                <a:rPr lang="zh-TW" altLang="en-US" b="1" u="sng" spc="300" dirty="0">
                  <a:solidFill>
                    <a:srgbClr val="5316D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同埋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班際接力</a:t>
              </a:r>
              <a:r>
                <a:rPr lang="zh-TW" altLang="en-US" b="1" spc="300" dirty="0">
                  <a:solidFill>
                    <a:srgbClr val="C0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en-US" altLang="zh-TW" b="1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4815653" y="1608141"/>
            <a:ext cx="3503231" cy="1456940"/>
            <a:chOff x="4815653" y="1608141"/>
            <a:chExt cx="3503231" cy="1456940"/>
          </a:xfrm>
        </p:grpSpPr>
        <p:sp>
          <p:nvSpPr>
            <p:cNvPr id="27" name="手繪多邊形 26"/>
            <p:cNvSpPr/>
            <p:nvPr/>
          </p:nvSpPr>
          <p:spPr>
            <a:xfrm rot="315669" flipH="1">
              <a:off x="4815653" y="1608141"/>
              <a:ext cx="3503231" cy="1456940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  <a:gd name="connsiteX0" fmla="*/ 356497 w 2250885"/>
                <a:gd name="connsiteY0" fmla="*/ 28097 h 1795928"/>
                <a:gd name="connsiteX1" fmla="*/ 2571 w 2250885"/>
                <a:gd name="connsiteY1" fmla="*/ 319198 h 1795928"/>
                <a:gd name="connsiteX2" fmla="*/ 230788 w 2250885"/>
                <a:gd name="connsiteY2" fmla="*/ 882322 h 1795928"/>
                <a:gd name="connsiteX3" fmla="*/ 838412 w 2250885"/>
                <a:gd name="connsiteY3" fmla="*/ 992996 h 1795928"/>
                <a:gd name="connsiteX4" fmla="*/ 1175687 w 2250885"/>
                <a:gd name="connsiteY4" fmla="*/ 1176298 h 1795928"/>
                <a:gd name="connsiteX5" fmla="*/ 1545683 w 2250885"/>
                <a:gd name="connsiteY5" fmla="*/ 1795319 h 1795928"/>
                <a:gd name="connsiteX6" fmla="*/ 1338732 w 2250885"/>
                <a:gd name="connsiteY6" fmla="*/ 1052757 h 1795928"/>
                <a:gd name="connsiteX7" fmla="*/ 2025133 w 2250885"/>
                <a:gd name="connsiteY7" fmla="*/ 1001073 h 1795928"/>
                <a:gd name="connsiteX8" fmla="*/ 2233483 w 2250885"/>
                <a:gd name="connsiteY8" fmla="*/ 641684 h 1795928"/>
                <a:gd name="connsiteX9" fmla="*/ 2012541 w 2250885"/>
                <a:gd name="connsiteY9" fmla="*/ 136671 h 1795928"/>
                <a:gd name="connsiteX10" fmla="*/ 1139337 w 2250885"/>
                <a:gd name="connsiteY10" fmla="*/ 23724 h 1795928"/>
                <a:gd name="connsiteX11" fmla="*/ 356497 w 2250885"/>
                <a:gd name="connsiteY11" fmla="*/ 28097 h 179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795928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57809" y="1042578"/>
                    <a:pt x="1175687" y="1176298"/>
                  </a:cubicBezTo>
                  <a:cubicBezTo>
                    <a:pt x="1293565" y="1310018"/>
                    <a:pt x="1518509" y="1815909"/>
                    <a:pt x="1545683" y="1795319"/>
                  </a:cubicBezTo>
                  <a:cubicBezTo>
                    <a:pt x="1572857" y="1774729"/>
                    <a:pt x="1258824" y="1185131"/>
                    <a:pt x="1338732" y="1052757"/>
                  </a:cubicBezTo>
                  <a:cubicBezTo>
                    <a:pt x="1418640" y="92038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34746" y="1847374"/>
              <a:ext cx="3185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你喺陸運會參加咗咩比賽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呀 </a:t>
              </a:r>
              <a:r>
                <a:rPr lang="en-US" altLang="zh-TW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?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圓角矩形 8">
            <a:extLst>
              <a:ext uri="{FF2B5EF4-FFF2-40B4-BE49-F238E27FC236}">
                <a16:creationId xmlns:a16="http://schemas.microsoft.com/office/drawing/2014/main" id="{513016DE-2AF3-4E67-8F3D-19AFA0095819}"/>
              </a:ext>
            </a:extLst>
          </p:cNvPr>
          <p:cNvSpPr/>
          <p:nvPr/>
        </p:nvSpPr>
        <p:spPr>
          <a:xfrm>
            <a:off x="3571643" y="5512535"/>
            <a:ext cx="3962838" cy="57704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各項目的次序可互換，但不影響原意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EE2EA6-F432-4716-A31A-6903EB587F15}"/>
              </a:ext>
            </a:extLst>
          </p:cNvPr>
          <p:cNvSpPr/>
          <p:nvPr/>
        </p:nvSpPr>
        <p:spPr>
          <a:xfrm>
            <a:off x="1995386" y="563177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ea typeface="微軟正黑體"/>
              </a:rPr>
              <a:t>同類屬的詞語</a:t>
            </a:r>
            <a:endParaRPr lang="en-US" sz="1600" b="1" dirty="0">
              <a:solidFill>
                <a:srgbClr val="7030A0"/>
              </a:solidFill>
              <a:ea typeface="微軟正黑體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54" y="2262813"/>
            <a:ext cx="2429650" cy="2577308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群組 4"/>
          <p:cNvGrpSpPr/>
          <p:nvPr/>
        </p:nvGrpSpPr>
        <p:grpSpPr>
          <a:xfrm>
            <a:off x="909894" y="1202532"/>
            <a:ext cx="3354201" cy="1266924"/>
            <a:chOff x="909894" y="1202532"/>
            <a:chExt cx="3354201" cy="1266924"/>
          </a:xfrm>
        </p:grpSpPr>
        <p:sp>
          <p:nvSpPr>
            <p:cNvPr id="23" name="手繪多邊形 22"/>
            <p:cNvSpPr/>
            <p:nvPr/>
          </p:nvSpPr>
          <p:spPr>
            <a:xfrm rot="21191800">
              <a:off x="909894" y="1202532"/>
              <a:ext cx="3354201" cy="1266924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39568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61242" y="1109468"/>
                    <a:pt x="1175687" y="1176298"/>
                  </a:cubicBezTo>
                  <a:cubicBezTo>
                    <a:pt x="1290132" y="1243128"/>
                    <a:pt x="1497908" y="1414566"/>
                    <a:pt x="1525082" y="1393976"/>
                  </a:cubicBezTo>
                  <a:cubicBezTo>
                    <a:pt x="1552256" y="1373386"/>
                    <a:pt x="1255390" y="1118241"/>
                    <a:pt x="1338732" y="1052757"/>
                  </a:cubicBezTo>
                  <a:cubicBezTo>
                    <a:pt x="1422074" y="98727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53456" y="1512070"/>
              <a:ext cx="31854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明仔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你放學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嚟唔嚟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打波呀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？</a:t>
              </a:r>
              <a:endParaRPr lang="en-US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34231" y="688099"/>
            <a:ext cx="2931737" cy="2230156"/>
            <a:chOff x="5234231" y="688099"/>
            <a:chExt cx="2931737" cy="2230156"/>
          </a:xfrm>
        </p:grpSpPr>
        <p:sp>
          <p:nvSpPr>
            <p:cNvPr id="24" name="手繪多邊形 23"/>
            <p:cNvSpPr/>
            <p:nvPr/>
          </p:nvSpPr>
          <p:spPr>
            <a:xfrm rot="315669" flipH="1">
              <a:off x="5234231" y="688099"/>
              <a:ext cx="2931737" cy="2230156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39568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61242" y="1109468"/>
                    <a:pt x="1175687" y="1176298"/>
                  </a:cubicBezTo>
                  <a:cubicBezTo>
                    <a:pt x="1290132" y="1243128"/>
                    <a:pt x="1497908" y="1414566"/>
                    <a:pt x="1525082" y="1393976"/>
                  </a:cubicBezTo>
                  <a:cubicBezTo>
                    <a:pt x="1552256" y="1373386"/>
                    <a:pt x="1255390" y="1118241"/>
                    <a:pt x="1338732" y="1052757"/>
                  </a:cubicBezTo>
                  <a:cubicBezTo>
                    <a:pt x="1422074" y="98727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363737" y="1020576"/>
              <a:ext cx="2738177" cy="1034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HK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我唔</a:t>
              </a:r>
              <a:r>
                <a:rPr lang="zh-TW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嚟</a:t>
              </a:r>
              <a:r>
                <a:rPr lang="zh-HK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喇</a:t>
              </a:r>
              <a:r>
                <a:rPr lang="zh-HK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HK" altLang="en-US" sz="17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今晚</a:t>
              </a:r>
              <a:r>
                <a:rPr lang="zh-HK" altLang="en-US" sz="1700" b="1" u="sng" spc="300" dirty="0" smtClean="0">
                  <a:solidFill>
                    <a:srgbClr val="5500FF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又</a:t>
              </a:r>
              <a:r>
                <a:rPr lang="zh-HK" altLang="en-US" sz="1700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要</a:t>
              </a:r>
              <a:r>
                <a:rPr lang="zh-HK" altLang="en-US" sz="1700" b="1" spc="300" dirty="0" smtClean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温</a:t>
              </a:r>
              <a:r>
                <a:rPr lang="zh-HK" altLang="en-US" sz="1700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習中文默書</a:t>
              </a:r>
              <a:r>
                <a:rPr lang="zh-HK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700" b="1" u="sng" spc="300" dirty="0">
                  <a:solidFill>
                    <a:srgbClr val="5500FF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又</a:t>
              </a:r>
              <a:r>
                <a:rPr lang="zh-TW" altLang="en-US" sz="1700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要</a:t>
              </a:r>
              <a:r>
                <a:rPr lang="zh-TW" altLang="en-US" sz="1700" b="1" spc="300" dirty="0" smtClean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温</a:t>
              </a:r>
              <a:r>
                <a:rPr lang="zh-TW" altLang="en-US" sz="1700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習</a:t>
              </a:r>
              <a:r>
                <a:rPr lang="zh-HK" altLang="en-US" sz="1700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數學測驗</a:t>
              </a:r>
              <a:r>
                <a:rPr lang="zh-TW" altLang="en-US" sz="17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en-US" altLang="zh-TW" sz="17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02" y="2324605"/>
            <a:ext cx="1840121" cy="2544848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75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892" y="1982577"/>
            <a:ext cx="1026541" cy="3093685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群組 5"/>
          <p:cNvGrpSpPr/>
          <p:nvPr/>
        </p:nvGrpSpPr>
        <p:grpSpPr>
          <a:xfrm>
            <a:off x="699942" y="729745"/>
            <a:ext cx="4254020" cy="1208072"/>
            <a:chOff x="699942" y="729745"/>
            <a:chExt cx="4254020" cy="1208072"/>
          </a:xfrm>
        </p:grpSpPr>
        <p:sp>
          <p:nvSpPr>
            <p:cNvPr id="17" name="手繪多邊形 16"/>
            <p:cNvSpPr/>
            <p:nvPr/>
          </p:nvSpPr>
          <p:spPr>
            <a:xfrm rot="21358925">
              <a:off x="699942" y="729745"/>
              <a:ext cx="4254020" cy="1208072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39568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61242" y="1109468"/>
                    <a:pt x="1175687" y="1176298"/>
                  </a:cubicBezTo>
                  <a:cubicBezTo>
                    <a:pt x="1290132" y="1243128"/>
                    <a:pt x="1497908" y="1414566"/>
                    <a:pt x="1525082" y="1393976"/>
                  </a:cubicBezTo>
                  <a:cubicBezTo>
                    <a:pt x="1552256" y="1373386"/>
                    <a:pt x="1255390" y="1118241"/>
                    <a:pt x="1338732" y="1052757"/>
                  </a:cubicBezTo>
                  <a:cubicBezTo>
                    <a:pt x="1422074" y="98727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96181" y="989730"/>
              <a:ext cx="38779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心穎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你今晚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嚟唔嚟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嘅生日會</a:t>
              </a:r>
              <a:r>
                <a:rPr lang="zh-HK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呀</a:t>
              </a: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？</a:t>
              </a:r>
              <a:endParaRPr lang="en-US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4645466" y="1530653"/>
            <a:ext cx="3816846" cy="1615473"/>
            <a:chOff x="4645466" y="1530653"/>
            <a:chExt cx="3816846" cy="1615473"/>
          </a:xfrm>
        </p:grpSpPr>
        <p:sp>
          <p:nvSpPr>
            <p:cNvPr id="18" name="手繪多邊形 17"/>
            <p:cNvSpPr/>
            <p:nvPr/>
          </p:nvSpPr>
          <p:spPr>
            <a:xfrm rot="315669" flipH="1">
              <a:off x="4645466" y="1530653"/>
              <a:ext cx="3816846" cy="1615473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395680"/>
                <a:gd name="connsiteX1" fmla="*/ 2571 w 2250885"/>
                <a:gd name="connsiteY1" fmla="*/ 319198 h 1395680"/>
                <a:gd name="connsiteX2" fmla="*/ 230788 w 2250885"/>
                <a:gd name="connsiteY2" fmla="*/ 882322 h 1395680"/>
                <a:gd name="connsiteX3" fmla="*/ 838412 w 2250885"/>
                <a:gd name="connsiteY3" fmla="*/ 992996 h 1395680"/>
                <a:gd name="connsiteX4" fmla="*/ 1175687 w 2250885"/>
                <a:gd name="connsiteY4" fmla="*/ 1176298 h 1395680"/>
                <a:gd name="connsiteX5" fmla="*/ 1525082 w 2250885"/>
                <a:gd name="connsiteY5" fmla="*/ 1393976 h 1395680"/>
                <a:gd name="connsiteX6" fmla="*/ 1338732 w 2250885"/>
                <a:gd name="connsiteY6" fmla="*/ 1052757 h 1395680"/>
                <a:gd name="connsiteX7" fmla="*/ 2025133 w 2250885"/>
                <a:gd name="connsiteY7" fmla="*/ 1001073 h 1395680"/>
                <a:gd name="connsiteX8" fmla="*/ 2233483 w 2250885"/>
                <a:gd name="connsiteY8" fmla="*/ 641684 h 1395680"/>
                <a:gd name="connsiteX9" fmla="*/ 2012541 w 2250885"/>
                <a:gd name="connsiteY9" fmla="*/ 136671 h 1395680"/>
                <a:gd name="connsiteX10" fmla="*/ 1139337 w 2250885"/>
                <a:gd name="connsiteY10" fmla="*/ 23724 h 1395680"/>
                <a:gd name="connsiteX11" fmla="*/ 356497 w 2250885"/>
                <a:gd name="connsiteY11" fmla="*/ 28097 h 139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39568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61242" y="1109468"/>
                    <a:pt x="1175687" y="1176298"/>
                  </a:cubicBezTo>
                  <a:cubicBezTo>
                    <a:pt x="1290132" y="1243128"/>
                    <a:pt x="1497908" y="1414566"/>
                    <a:pt x="1525082" y="1393976"/>
                  </a:cubicBezTo>
                  <a:cubicBezTo>
                    <a:pt x="1552256" y="1373386"/>
                    <a:pt x="1255390" y="1118241"/>
                    <a:pt x="1338732" y="1052757"/>
                  </a:cubicBezTo>
                  <a:cubicBezTo>
                    <a:pt x="1422074" y="987273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840686" y="1728394"/>
              <a:ext cx="358177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HK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HK" altLang="en-US" b="1" u="sng" spc="300" dirty="0">
                  <a:solidFill>
                    <a:srgbClr val="5500FF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唔係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唔想</a:t>
              </a:r>
              <a:r>
                <a:rPr lang="zh-TW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嚟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你嘅生日會</a:t>
              </a:r>
              <a:r>
                <a:rPr lang="zh-HK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b="1" u="sng" spc="300" dirty="0">
                  <a:solidFill>
                    <a:srgbClr val="5500FF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而係</a:t>
              </a:r>
              <a:r>
                <a:rPr lang="zh-HK" altLang="en-US" b="1" spc="300" dirty="0">
                  <a:solidFill>
                    <a:srgbClr val="C0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我阿媽唔畀我出夜街</a:t>
              </a:r>
              <a:r>
                <a:rPr lang="zh-TW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en-US" altLang="zh-HK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861" y="2479324"/>
            <a:ext cx="1222377" cy="3518463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534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167" y="3491146"/>
            <a:ext cx="2065052" cy="31206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8A53A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0785" y="3497479"/>
            <a:ext cx="1271054" cy="245901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56831" y="3497479"/>
            <a:ext cx="894989" cy="252388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2920791" y="3465747"/>
            <a:ext cx="429267" cy="1727611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55" y="917458"/>
            <a:ext cx="667481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0" cy="1555625"/>
          </a:xfrm>
          <a:prstGeom prst="rect">
            <a:avLst/>
          </a:prstGeom>
        </p:spPr>
      </p:pic>
      <p:grpSp>
        <p:nvGrpSpPr>
          <p:cNvPr id="131" name="群組 130"/>
          <p:cNvGrpSpPr/>
          <p:nvPr/>
        </p:nvGrpSpPr>
        <p:grpSpPr>
          <a:xfrm>
            <a:off x="340925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2" name="群組 13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4" name="群組 13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6" name="群組 13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8" name="圓角化同側角落矩形 13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9" name="圓角化同側角落矩形 138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40" name="群組 139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2" name="圓角化同側角落矩形 141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7" name="弧形 13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5" name="圓角化同側角落矩形 13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3" name="圓角矩形 13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3" name="圓角化同側角落矩形 142"/>
          <p:cNvSpPr/>
          <p:nvPr/>
        </p:nvSpPr>
        <p:spPr>
          <a:xfrm>
            <a:off x="395856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4" name="群組 143"/>
          <p:cNvGrpSpPr/>
          <p:nvPr/>
        </p:nvGrpSpPr>
        <p:grpSpPr>
          <a:xfrm>
            <a:off x="455616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8" name="手繪多邊形 147"/>
          <p:cNvSpPr/>
          <p:nvPr/>
        </p:nvSpPr>
        <p:spPr>
          <a:xfrm rot="5400000">
            <a:off x="437611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399474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圓角矩形 149"/>
          <p:cNvSpPr/>
          <p:nvPr/>
        </p:nvSpPr>
        <p:spPr>
          <a:xfrm>
            <a:off x="417993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405665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2" name="圓角矩形 151"/>
          <p:cNvSpPr/>
          <p:nvPr/>
        </p:nvSpPr>
        <p:spPr>
          <a:xfrm>
            <a:off x="447672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394304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447486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手繪多邊形 154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弧形 155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7" name="弧形 156"/>
          <p:cNvSpPr/>
          <p:nvPr/>
        </p:nvSpPr>
        <p:spPr>
          <a:xfrm rot="16495338">
            <a:off x="404787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13638684">
            <a:off x="421408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6626464">
            <a:off x="427908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弧形 159"/>
          <p:cNvSpPr/>
          <p:nvPr/>
        </p:nvSpPr>
        <p:spPr>
          <a:xfrm rot="20119542">
            <a:off x="427908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4306330" y="4908812"/>
            <a:ext cx="181452" cy="184166"/>
            <a:chOff x="2759304" y="2122198"/>
            <a:chExt cx="181452" cy="184166"/>
          </a:xfrm>
        </p:grpSpPr>
        <p:sp>
          <p:nvSpPr>
            <p:cNvPr id="162" name="橢圓 16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5" name="弧形 164"/>
          <p:cNvSpPr/>
          <p:nvPr/>
        </p:nvSpPr>
        <p:spPr>
          <a:xfrm rot="20119542">
            <a:off x="404121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6" name="群組 165"/>
          <p:cNvGrpSpPr/>
          <p:nvPr/>
        </p:nvGrpSpPr>
        <p:grpSpPr>
          <a:xfrm>
            <a:off x="4067743" y="4895278"/>
            <a:ext cx="181452" cy="184166"/>
            <a:chOff x="2759304" y="2122198"/>
            <a:chExt cx="181452" cy="184166"/>
          </a:xfrm>
        </p:grpSpPr>
        <p:sp>
          <p:nvSpPr>
            <p:cNvPr id="167" name="橢圓 16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0" name="弧形 169"/>
          <p:cNvSpPr/>
          <p:nvPr/>
        </p:nvSpPr>
        <p:spPr>
          <a:xfrm rot="5704529">
            <a:off x="411694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1652381" y="392114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34685" y="393520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08544" y="39425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3536" y="394567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3730" y="386336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61117" y="3869245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897015" y="3874577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4" action="ppaction://hlinksldjump"/>
          </p:cNvPr>
          <p:cNvSpPr/>
          <p:nvPr/>
        </p:nvSpPr>
        <p:spPr>
          <a:xfrm>
            <a:off x="6225944" y="3875687"/>
            <a:ext cx="173155" cy="4028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5" action="ppaction://hlinksldjump"/>
          </p:cNvPr>
          <p:cNvSpPr/>
          <p:nvPr/>
        </p:nvSpPr>
        <p:spPr>
          <a:xfrm>
            <a:off x="6534588" y="3864994"/>
            <a:ext cx="252433" cy="16645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2585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3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7" grpId="0" animBg="1"/>
      <p:bldP spid="158" grpId="0" animBg="1"/>
      <p:bldP spid="159" grpId="0" animBg="1"/>
      <p:bldP spid="160" grpId="0" animBg="1"/>
      <p:bldP spid="165" grpId="0" animBg="1"/>
      <p:bldP spid="17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9" grpId="0"/>
      <p:bldP spid="1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804389" y="436466"/>
            <a:ext cx="1991378" cy="1381937"/>
            <a:chOff x="3003688" y="510518"/>
            <a:chExt cx="1991378" cy="1381937"/>
          </a:xfrm>
        </p:grpSpPr>
        <p:sp>
          <p:nvSpPr>
            <p:cNvPr id="19" name="剪去同側角落矩形 18"/>
            <p:cNvSpPr/>
            <p:nvPr/>
          </p:nvSpPr>
          <p:spPr>
            <a:xfrm>
              <a:off x="3003688" y="510518"/>
              <a:ext cx="1991378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6738E2"/>
                </a:gs>
                <a:gs pos="22000">
                  <a:srgbClr val="AE85C1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1133562"/>
            <a:ext cx="8148917" cy="3888143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91" name="Rectangle 3"/>
          <p:cNvSpPr>
            <a:spLocks/>
          </p:cNvSpPr>
          <p:nvPr/>
        </p:nvSpPr>
        <p:spPr bwMode="auto">
          <a:xfrm>
            <a:off x="1475870" y="3012215"/>
            <a:ext cx="1995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zh-TW" altLang="en-US" sz="2100" dirty="0">
                <a:solidFill>
                  <a:prstClr val="black"/>
                </a:solidFill>
              </a:rPr>
              <a:t>                                                                                 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275185" y="5360065"/>
            <a:ext cx="20633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zh-HK" sz="1600" b="1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《背影</a:t>
            </a:r>
            <a:r>
              <a:rPr lang="zh-TW" altLang="zh-HK" sz="1600" b="1" dirty="0" smtClean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>
                <a:solidFill>
                  <a:srgbClr val="8A53A3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600" b="1" dirty="0" smtClean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朱自清</a:t>
            </a:r>
            <a:endParaRPr lang="en-US" altLang="zh-TW" sz="1600" b="1" dirty="0">
              <a:solidFill>
                <a:srgbClr val="8A53A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0022" y="1340229"/>
            <a:ext cx="474190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hangingPunct="0">
              <a:lnSpc>
                <a:spcPct val="130000"/>
              </a:lnSpc>
              <a:buClr>
                <a:schemeClr val="tx1">
                  <a:lumMod val="85000"/>
                  <a:lumOff val="15000"/>
                </a:schemeClr>
              </a:buClr>
              <a:buFont typeface="+mj-ea"/>
              <a:buAutoNum type="ea1ChtPeriod"/>
            </a:pPr>
            <a:r>
              <a:rPr lang="zh-HK" altLang="en-US" sz="17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那年冬天，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祖母死了，父親的差使</a:t>
            </a:r>
            <a:r>
              <a:rPr lang="zh-HK" altLang="en-US" sz="1700" u="sng" spc="12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交卸</a:t>
            </a:r>
            <a:r>
              <a:rPr lang="zh-HK" altLang="en-US" sz="17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了，正是禍不單行的日子，我從北京到徐州，打算跟父親奔喪回家。</a:t>
            </a:r>
            <a:endParaRPr lang="en-US" altLang="zh-HK" sz="1700" spc="12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hangingPunct="0">
              <a:lnSpc>
                <a:spcPct val="130000"/>
              </a:lnSpc>
              <a:buClr>
                <a:schemeClr val="tx1">
                  <a:lumMod val="85000"/>
                  <a:lumOff val="15000"/>
                </a:schemeClr>
              </a:buClr>
              <a:buFont typeface="+mj-ea"/>
              <a:buAutoNum type="ea1ChtPeriod"/>
            </a:pPr>
            <a:endParaRPr lang="en-US" altLang="zh-HK" sz="1700" spc="120" dirty="0">
              <a:solidFill>
                <a:prstClr val="black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hangingPunct="0">
              <a:lnSpc>
                <a:spcPct val="130000"/>
              </a:lnSpc>
              <a:buClr>
                <a:schemeClr val="tx1">
                  <a:lumMod val="85000"/>
                  <a:lumOff val="15000"/>
                </a:schemeClr>
              </a:buClr>
              <a:buFont typeface="+mj-ea"/>
              <a:buAutoNum type="ea1ChtPeriod"/>
            </a:pP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回家變賣典質，父親還了虧空；</a:t>
            </a:r>
            <a:r>
              <a:rPr lang="zh-HK" altLang="en-US" sz="1700" u="sng" spc="12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借錢辦了喪事。</a:t>
            </a:r>
            <a:r>
              <a:rPr lang="zh-HK" altLang="en-US" sz="17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喪事完畢，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父親要到南京謀事，我</a:t>
            </a:r>
            <a:r>
              <a:rPr lang="zh-HK" altLang="en-US" sz="1700" u="sng" spc="12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要回到北京唸書</a:t>
            </a:r>
            <a:r>
              <a:rPr lang="zh-HK" altLang="en-US" sz="17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，我們便同行。</a:t>
            </a:r>
            <a:endParaRPr lang="en-US" altLang="zh-HK" sz="1700" spc="12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hangingPunct="0">
              <a:lnSpc>
                <a:spcPct val="130000"/>
              </a:lnSpc>
              <a:buClr>
                <a:schemeClr val="tx1">
                  <a:lumMod val="85000"/>
                  <a:lumOff val="15000"/>
                </a:schemeClr>
              </a:buClr>
              <a:buFont typeface="+mj-ea"/>
              <a:buAutoNum type="ea1ChtPeriod"/>
            </a:pPr>
            <a:endParaRPr lang="en-US" altLang="zh-HK" sz="1700" spc="120" dirty="0">
              <a:solidFill>
                <a:prstClr val="black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342900" indent="-342900" hangingPunct="0">
              <a:lnSpc>
                <a:spcPct val="130000"/>
              </a:lnSpc>
              <a:buClr>
                <a:schemeClr val="tx1">
                  <a:lumMod val="85000"/>
                  <a:lumOff val="15000"/>
                </a:schemeClr>
              </a:buClr>
              <a:buFont typeface="+mj-ea"/>
              <a:buAutoNum type="ea1ChtPeriod"/>
            </a:pP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他囑我路上小心</a:t>
            </a:r>
            <a:r>
              <a:rPr lang="zh-HK" altLang="en-US" sz="17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，夜裡要警醒些，不要受涼，</a:t>
            </a:r>
            <a:r>
              <a:rPr lang="zh-HK" altLang="en-US" sz="1700" u="sng" spc="12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</a:t>
            </a:r>
            <a:r>
              <a:rPr lang="zh-HK" altLang="en-US" sz="17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囑託茶房好好照應我。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9481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3693273" y="2337561"/>
            <a:ext cx="1862665" cy="125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TW" altLang="en-US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列舉</a:t>
            </a:r>
            <a:r>
              <a:rPr lang="en-US" altLang="zh-TW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/>
            </a:r>
            <a:br>
              <a:rPr lang="en-US" altLang="zh-TW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TW" altLang="en-US" b="1" spc="300" dirty="0" smtClean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事物</a:t>
            </a:r>
            <a:endParaRPr lang="zh-HK" altLang="en-US" b="1" spc="300" dirty="0">
              <a:solidFill>
                <a:srgbClr val="8545F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743" y="3646483"/>
            <a:ext cx="1569724" cy="7715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144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2509736" y="2293727"/>
            <a:ext cx="3747727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手繪多邊形 7"/>
          <p:cNvSpPr/>
          <p:nvPr/>
        </p:nvSpPr>
        <p:spPr>
          <a:xfrm>
            <a:off x="2747450" y="3447478"/>
            <a:ext cx="4159188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426922" y="3142273"/>
            <a:ext cx="4290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8A53A3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2000" b="1" spc="300" dirty="0">
                <a:solidFill>
                  <a:srgbClr val="8A53A3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</a:t>
            </a:r>
            <a:r>
              <a:rPr lang="zh-TW" altLang="en-US" sz="2000" b="1" spc="300" dirty="0" smtClean="0">
                <a:solidFill>
                  <a:srgbClr val="8A53A3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能力</a:t>
            </a:r>
            <a:endParaRPr lang="zh-HK" altLang="en-US" sz="2000" b="1" spc="300" dirty="0">
              <a:solidFill>
                <a:srgbClr val="8A53A3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97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144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767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804389" y="1349383"/>
            <a:ext cx="1991378" cy="1381937"/>
            <a:chOff x="3003688" y="510518"/>
            <a:chExt cx="1991378" cy="1381937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1991378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6738E2"/>
                </a:gs>
                <a:gs pos="22000">
                  <a:srgbClr val="AE85C1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2046480"/>
            <a:ext cx="8148917" cy="2899594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91" name="Rectangle 3"/>
          <p:cNvSpPr>
            <a:spLocks/>
          </p:cNvSpPr>
          <p:nvPr/>
        </p:nvSpPr>
        <p:spPr bwMode="auto">
          <a:xfrm>
            <a:off x="1519721" y="3757680"/>
            <a:ext cx="1995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zh-TW" altLang="en-US" sz="2100" dirty="0">
                <a:solidFill>
                  <a:prstClr val="black"/>
                </a:solidFill>
              </a:rPr>
              <a:t>                                                                                 </a:t>
            </a:r>
          </a:p>
        </p:txBody>
      </p:sp>
      <p:sp>
        <p:nvSpPr>
          <p:cNvPr id="21" name="直排文字版面配置區 2"/>
          <p:cNvSpPr txBox="1">
            <a:spLocks/>
          </p:cNvSpPr>
          <p:nvPr/>
        </p:nvSpPr>
        <p:spPr bwMode="auto">
          <a:xfrm>
            <a:off x="3402767" y="2501229"/>
            <a:ext cx="4682394" cy="234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zh-TW" altLang="en-US" sz="18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一切生物都需要食物。食物就是一種能夠構成軀體和供應能量的物資，例如碳水化合物</a:t>
            </a:r>
            <a:r>
              <a:rPr lang="en-US" altLang="zh-TW" sz="18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TW" altLang="en-US" sz="18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包括糖、澱粉、纖維素</a:t>
            </a:r>
            <a:r>
              <a:rPr lang="en-US" altLang="zh-TW" sz="18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en-US" sz="18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、蛋白質、脂肪等等，它們</a:t>
            </a:r>
            <a:r>
              <a:rPr lang="zh-TW" altLang="en-US" sz="1800" u="sng" spc="120" dirty="0">
                <a:solidFill>
                  <a:srgbClr val="5316D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既</a:t>
            </a:r>
            <a:r>
              <a:rPr lang="zh-TW" altLang="en-US" sz="18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能構成軀體</a:t>
            </a:r>
            <a:r>
              <a:rPr lang="zh-TW" altLang="en-US" sz="1800" spc="12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800" u="sng" spc="120" dirty="0">
                <a:solidFill>
                  <a:srgbClr val="5316D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</a:t>
            </a:r>
            <a:r>
              <a:rPr lang="zh-TW" altLang="en-US" sz="1800" spc="12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能在呼吸時被氧化而放出能量</a:t>
            </a:r>
            <a:r>
              <a:rPr lang="zh-TW" altLang="en-US" sz="1800" spc="12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800" spc="120" dirty="0">
              <a:solidFill>
                <a:prstClr val="black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402767" y="5129002"/>
            <a:ext cx="27302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zh-HK" sz="1600" b="1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食物從何處來</a:t>
            </a:r>
            <a:r>
              <a:rPr lang="zh-TW" altLang="zh-HK" sz="1600" b="1" dirty="0" smtClean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8A53A3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600" b="1" dirty="0" smtClean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佚</a:t>
            </a:r>
            <a:r>
              <a:rPr lang="zh-TW" altLang="en-US" sz="1600" b="1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名</a:t>
            </a:r>
            <a:endParaRPr lang="en-US" altLang="zh-TW" sz="1600" b="1" dirty="0">
              <a:solidFill>
                <a:srgbClr val="8A53A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56724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804389" y="1349383"/>
            <a:ext cx="1991378" cy="1381937"/>
            <a:chOff x="3003688" y="510518"/>
            <a:chExt cx="1991378" cy="1381937"/>
          </a:xfrm>
        </p:grpSpPr>
        <p:sp>
          <p:nvSpPr>
            <p:cNvPr id="17" name="剪去同側角落矩形 16"/>
            <p:cNvSpPr/>
            <p:nvPr/>
          </p:nvSpPr>
          <p:spPr>
            <a:xfrm>
              <a:off x="3003688" y="510518"/>
              <a:ext cx="1991378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6738E2"/>
                </a:gs>
                <a:gs pos="22000">
                  <a:srgbClr val="AE85C1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圓角矩形 17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450"/>
                </a:spcAft>
                <a:buClr>
                  <a:srgbClr val="FE8637"/>
                </a:buClr>
              </a:pPr>
              <a:r>
                <a:rPr lang="zh-TW" altLang="en-US" sz="2000" b="1" dirty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地理</a:t>
              </a:r>
              <a:r>
                <a:rPr lang="zh-HK" altLang="en-US" sz="2000" b="1" dirty="0">
                  <a:solidFill>
                    <a:srgbClr val="7030A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2046480"/>
            <a:ext cx="8148917" cy="2006169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直排文字版面配置區 2"/>
          <p:cNvSpPr txBox="1">
            <a:spLocks/>
          </p:cNvSpPr>
          <p:nvPr/>
        </p:nvSpPr>
        <p:spPr bwMode="auto">
          <a:xfrm>
            <a:off x="2795767" y="2518471"/>
            <a:ext cx="5018197" cy="169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zh-TW" altLang="en-US" sz="1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香港總面積的三分之二是丘陵地，只有很少土地是平原，政府</a:t>
            </a:r>
            <a:r>
              <a:rPr lang="zh-TW" altLang="en-US" sz="1800" u="sng" spc="300" dirty="0">
                <a:solidFill>
                  <a:srgbClr val="5316D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一方面</a:t>
            </a:r>
            <a:r>
              <a:rPr lang="zh-TW" altLang="en-US" sz="18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填海</a:t>
            </a:r>
            <a:r>
              <a:rPr lang="zh-TW" altLang="en-US" sz="1800" spc="30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800" u="sng" spc="300" dirty="0">
                <a:solidFill>
                  <a:srgbClr val="5316D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另一方面</a:t>
            </a:r>
            <a:r>
              <a:rPr lang="zh-TW" altLang="en-US" sz="1800" spc="30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</a:t>
            </a:r>
            <a:r>
              <a:rPr lang="zh-TW" altLang="en-US" sz="1800" spc="3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依靠發展山坡來增加土地建屋</a:t>
            </a:r>
            <a:r>
              <a:rPr lang="zh-TW" altLang="en-US" sz="1800" spc="30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  <a:p>
            <a:pPr marL="0" indent="0">
              <a:spcAft>
                <a:spcPts val="450"/>
              </a:spcAft>
              <a:buClr>
                <a:srgbClr val="FE8637"/>
              </a:buClr>
              <a:buNone/>
            </a:pPr>
            <a:endParaRPr lang="en-US" altLang="zh-TW" sz="2800" b="1" dirty="0">
              <a:solidFill>
                <a:prstClr val="black"/>
              </a:solidFill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795767" y="4441354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en-US" altLang="zh-TW" sz="1600" b="1" dirty="0">
              <a:solidFill>
                <a:srgbClr val="8A53A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225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5" name="圓角矩形 154"/>
          <p:cNvSpPr/>
          <p:nvPr/>
        </p:nvSpPr>
        <p:spPr>
          <a:xfrm>
            <a:off x="4064095" y="3319975"/>
            <a:ext cx="429267" cy="1730334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08088"/>
            <a:ext cx="651591" cy="626408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grpSp>
        <p:nvGrpSpPr>
          <p:cNvPr id="161" name="群組 160"/>
          <p:cNvGrpSpPr/>
          <p:nvPr/>
        </p:nvGrpSpPr>
        <p:grpSpPr>
          <a:xfrm>
            <a:off x="4380265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2" name="群組 16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4929577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5527178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5347127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4965762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5150951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5027672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5447743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4914056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5445879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5018891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5185098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5250097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5250098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5277344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5012227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5038757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5087954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794428" y="3681451"/>
            <a:ext cx="190852" cy="108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8" action="ppaction://hlinksldjump"/>
          </p:cNvPr>
          <p:cNvSpPr/>
          <p:nvPr/>
        </p:nvSpPr>
        <p:spPr>
          <a:xfrm>
            <a:off x="2162180" y="3676995"/>
            <a:ext cx="213262" cy="637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9" action="ppaction://hlinksldjump"/>
          </p:cNvPr>
          <p:cNvSpPr/>
          <p:nvPr/>
        </p:nvSpPr>
        <p:spPr>
          <a:xfrm>
            <a:off x="2537526" y="3693943"/>
            <a:ext cx="187256" cy="7920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0" action="ppaction://hlinksldjump"/>
          </p:cNvPr>
          <p:cNvSpPr/>
          <p:nvPr/>
        </p:nvSpPr>
        <p:spPr>
          <a:xfrm>
            <a:off x="2882617" y="3705978"/>
            <a:ext cx="165238" cy="8067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1" action="ppaction://hlinksldjump"/>
          </p:cNvPr>
          <p:cNvSpPr/>
          <p:nvPr/>
        </p:nvSpPr>
        <p:spPr>
          <a:xfrm>
            <a:off x="4152710" y="3765707"/>
            <a:ext cx="263909" cy="11639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2" action="ppaction://hlinksldjump"/>
          </p:cNvPr>
          <p:cNvSpPr/>
          <p:nvPr/>
        </p:nvSpPr>
        <p:spPr>
          <a:xfrm>
            <a:off x="4614386" y="3771589"/>
            <a:ext cx="261053" cy="112360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3" action="ppaction://hlinksldjump"/>
          </p:cNvPr>
          <p:cNvSpPr/>
          <p:nvPr/>
        </p:nvSpPr>
        <p:spPr>
          <a:xfrm>
            <a:off x="5047939" y="3750289"/>
            <a:ext cx="250009" cy="20968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4" action="ppaction://hlinksldjump"/>
          </p:cNvPr>
          <p:cNvSpPr/>
          <p:nvPr/>
        </p:nvSpPr>
        <p:spPr>
          <a:xfrm>
            <a:off x="6191181" y="3671500"/>
            <a:ext cx="232686" cy="4523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5" action="ppaction://hlinksldjump"/>
          </p:cNvPr>
          <p:cNvSpPr/>
          <p:nvPr/>
        </p:nvSpPr>
        <p:spPr>
          <a:xfrm>
            <a:off x="6535042" y="3678562"/>
            <a:ext cx="244516" cy="17038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304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165" y="4517544"/>
            <a:ext cx="5877042" cy="79419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411037" y="5293058"/>
            <a:ext cx="4103501" cy="463302"/>
          </a:xfrm>
          <a:prstGeom prst="rect">
            <a:avLst/>
          </a:prstGeom>
          <a:solidFill>
            <a:schemeClr val="bg1"/>
          </a:solidFill>
          <a:ln>
            <a:solidFill>
              <a:srgbClr val="AE85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69910" y="3127903"/>
            <a:ext cx="6242749" cy="463302"/>
          </a:xfrm>
          <a:prstGeom prst="rect">
            <a:avLst/>
          </a:prstGeom>
          <a:solidFill>
            <a:schemeClr val="bg1"/>
          </a:solidFill>
          <a:ln>
            <a:solidFill>
              <a:srgbClr val="AE85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31249" y="1917044"/>
            <a:ext cx="27805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1.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 連接</a:t>
            </a:r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 </a:t>
            </a:r>
            <a:r>
              <a:rPr lang="zh-TW" altLang="en-US" sz="1600" b="1" u="sng" dirty="0" smtClean="0">
                <a:solidFill>
                  <a:srgbClr val="8A53A3"/>
                </a:solidFill>
                <a:ea typeface="微軟正黑體"/>
              </a:rPr>
              <a:t>同類屬</a:t>
            </a:r>
            <a:r>
              <a:rPr lang="en-US" altLang="zh-TW" sz="1600" dirty="0" smtClean="0">
                <a:solidFill>
                  <a:srgbClr val="5316DB"/>
                </a:solidFill>
                <a:ea typeface="微軟正黑體"/>
              </a:rPr>
              <a:t> </a:t>
            </a:r>
            <a:r>
              <a:rPr lang="zh-TW" altLang="en-US" sz="1600" dirty="0" smtClean="0">
                <a:ea typeface="微軟正黑體"/>
              </a:rPr>
              <a:t>的</a:t>
            </a:r>
            <a:r>
              <a:rPr lang="zh-TW" altLang="en-US" sz="1600" dirty="0">
                <a:ea typeface="微軟正黑體"/>
              </a:rPr>
              <a:t>詞語或句子</a:t>
            </a:r>
            <a:endParaRPr lang="en-US" altLang="zh-TW" sz="1600" dirty="0"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31249" y="4073135"/>
            <a:ext cx="2985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2.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 連接</a:t>
            </a:r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 </a:t>
            </a:r>
            <a:r>
              <a:rPr lang="zh-TW" altLang="en-US" sz="1600" b="1" u="sng" dirty="0" smtClean="0">
                <a:solidFill>
                  <a:srgbClr val="8A53A3"/>
                </a:solidFill>
                <a:ea typeface="微軟正黑體"/>
              </a:rPr>
              <a:t>意思相反</a:t>
            </a:r>
            <a:r>
              <a:rPr lang="en-US" altLang="zh-TW" sz="1600" b="1" u="sng" dirty="0" smtClean="0">
                <a:solidFill>
                  <a:srgbClr val="8A53A3"/>
                </a:solidFill>
                <a:ea typeface="微軟正黑體"/>
              </a:rPr>
              <a:t> </a:t>
            </a:r>
            <a:r>
              <a:rPr lang="zh-TW" altLang="en-US" sz="1600" dirty="0" smtClean="0">
                <a:ea typeface="微軟正黑體"/>
              </a:rPr>
              <a:t>的</a:t>
            </a:r>
            <a:r>
              <a:rPr lang="zh-TW" altLang="en-US" sz="1600" dirty="0">
                <a:ea typeface="微軟正黑體"/>
              </a:rPr>
              <a:t>詞語</a:t>
            </a:r>
            <a:r>
              <a:rPr lang="zh-TW" altLang="en-US" sz="1600" dirty="0" smtClean="0">
                <a:ea typeface="微軟正黑體"/>
              </a:rPr>
              <a:t>或句子</a:t>
            </a:r>
            <a:endParaRPr lang="en-US" altLang="zh-TW" sz="1600" dirty="0"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164" y="2344772"/>
            <a:ext cx="5540136" cy="800241"/>
          </a:xfrm>
          <a:prstGeom prst="rect">
            <a:avLst/>
          </a:prstGeom>
        </p:spPr>
      </p:pic>
      <p:sp>
        <p:nvSpPr>
          <p:cNvPr id="55" name="文字方塊 54"/>
          <p:cNvSpPr txBox="1"/>
          <p:nvPr/>
        </p:nvSpPr>
        <p:spPr>
          <a:xfrm>
            <a:off x="2578483" y="3200456"/>
            <a:ext cx="603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想保持身體健康，就要注意有</a:t>
            </a:r>
            <a:r>
              <a:rPr lang="zh-TW" altLang="en-US" sz="1600" dirty="0" smtClean="0">
                <a:solidFill>
                  <a:srgbClr val="C00000"/>
                </a:solidFill>
                <a:ea typeface="微軟正黑體"/>
              </a:rPr>
              <a:t>均衡飲食、適當運動</a:t>
            </a:r>
            <a:r>
              <a:rPr lang="zh-TW" altLang="en-US" sz="1600" b="1" u="sng" dirty="0" smtClean="0">
                <a:solidFill>
                  <a:srgbClr val="5316DB"/>
                </a:solidFill>
                <a:ea typeface="微軟正黑體"/>
              </a:rPr>
              <a:t>及</a:t>
            </a:r>
            <a:r>
              <a:rPr lang="zh-TW" altLang="en-US" sz="1600" dirty="0" smtClean="0">
                <a:solidFill>
                  <a:srgbClr val="C00000"/>
                </a:solidFill>
                <a:ea typeface="微軟正黑體"/>
              </a:rPr>
              <a:t>充足睡眠</a:t>
            </a:r>
            <a:r>
              <a:rPr lang="zh-TW" altLang="en-US" sz="1600" dirty="0" smtClean="0">
                <a:ea typeface="微軟正黑體"/>
              </a:rPr>
              <a:t>。</a:t>
            </a:r>
            <a:endParaRPr lang="en-US" sz="1600" dirty="0">
              <a:ea typeface="微軟正黑體"/>
            </a:endParaRPr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CABC78EB-F975-43DD-950C-0C341D462CAB}"/>
              </a:ext>
            </a:extLst>
          </p:cNvPr>
          <p:cNvSpPr txBox="1"/>
          <p:nvPr/>
        </p:nvSpPr>
        <p:spPr>
          <a:xfrm>
            <a:off x="2677020" y="5374411"/>
            <a:ext cx="3713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學習</a:t>
            </a:r>
            <a:r>
              <a:rPr lang="zh-TW" altLang="en-US" sz="1600" b="1" u="sng" dirty="0" smtClean="0">
                <a:solidFill>
                  <a:srgbClr val="5316DB"/>
                </a:solidFill>
                <a:ea typeface="微軟正黑體"/>
              </a:rPr>
              <a:t>是</a:t>
            </a:r>
            <a:r>
              <a:rPr lang="zh-TW" altLang="en-US" sz="1600" dirty="0" smtClean="0">
                <a:solidFill>
                  <a:srgbClr val="C00000"/>
                </a:solidFill>
                <a:ea typeface="微軟正黑體"/>
              </a:rPr>
              <a:t>馬拉松賽跑</a:t>
            </a:r>
            <a:r>
              <a:rPr lang="en-US" altLang="zh-HK" sz="1600" dirty="0" smtClean="0">
                <a:solidFill>
                  <a:srgbClr val="E46C0A"/>
                </a:solidFill>
                <a:ea typeface="微軟正黑體"/>
              </a:rPr>
              <a:t> 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rgbClr val="5316DB"/>
                </a:solidFill>
                <a:ea typeface="微軟正黑體"/>
              </a:rPr>
              <a:t>不是</a:t>
            </a:r>
            <a:r>
              <a:rPr lang="zh-TW" altLang="en-US" sz="1600" dirty="0" smtClean="0">
                <a:solidFill>
                  <a:srgbClr val="C00000"/>
                </a:solidFill>
                <a:ea typeface="微軟正黑體"/>
              </a:rPr>
              <a:t>百米短跑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。</a:t>
            </a:r>
            <a:endParaRPr lang="en-US" sz="1600" dirty="0">
              <a:solidFill>
                <a:prstClr val="black"/>
              </a:solidFill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複句結構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群組 24"/>
          <p:cNvGrpSpPr/>
          <p:nvPr/>
        </p:nvGrpSpPr>
        <p:grpSpPr>
          <a:xfrm rot="5400000" flipV="1">
            <a:off x="4621393" y="-1021472"/>
            <a:ext cx="355511" cy="3922021"/>
            <a:chOff x="1251512" y="2483340"/>
            <a:chExt cx="166357" cy="1179769"/>
          </a:xfrm>
        </p:grpSpPr>
        <p:cxnSp>
          <p:nvCxnSpPr>
            <p:cNvPr id="26" name="直線接點 25"/>
            <p:cNvCxnSpPr/>
            <p:nvPr/>
          </p:nvCxnSpPr>
          <p:spPr>
            <a:xfrm rot="5400000" flipV="1">
              <a:off x="667179" y="3073225"/>
              <a:ext cx="1179769" cy="0"/>
            </a:xfrm>
            <a:prstGeom prst="line">
              <a:avLst/>
            </a:prstGeom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>
              <a:off x="1261430" y="2487556"/>
              <a:ext cx="156439" cy="0"/>
            </a:xfrm>
            <a:prstGeom prst="line">
              <a:avLst/>
            </a:prstGeom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>
              <a:off x="1251512" y="3663109"/>
              <a:ext cx="156439" cy="0"/>
            </a:xfrm>
            <a:prstGeom prst="line">
              <a:avLst/>
            </a:prstGeom>
            <a:ln w="190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814316" y="2001336"/>
            <a:ext cx="1085476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標題 1"/>
          <p:cNvSpPr txBox="1">
            <a:spLocks/>
          </p:cNvSpPr>
          <p:nvPr/>
        </p:nvSpPr>
        <p:spPr>
          <a:xfrm>
            <a:off x="1006461" y="2124013"/>
            <a:ext cx="747687" cy="381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1800" b="1" spc="3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微軟正黑體"/>
                <a:cs typeface="+mn-cs"/>
              </a:rPr>
              <a:t>結構</a:t>
            </a:r>
            <a:endParaRPr lang="zh-HK" altLang="en-US" sz="1800" b="1" spc="300" dirty="0">
              <a:solidFill>
                <a:schemeClr val="accent4">
                  <a:lumMod val="50000"/>
                </a:schemeClr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32" name="橢圓 31"/>
          <p:cNvSpPr/>
          <p:nvPr/>
        </p:nvSpPr>
        <p:spPr>
          <a:xfrm>
            <a:off x="2008336" y="3119953"/>
            <a:ext cx="503093" cy="503093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2049463" y="5285108"/>
            <a:ext cx="503093" cy="503093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59" name="剪去對角線角落矩形 58"/>
          <p:cNvSpPr/>
          <p:nvPr/>
        </p:nvSpPr>
        <p:spPr>
          <a:xfrm>
            <a:off x="2049463" y="1085166"/>
            <a:ext cx="1388417" cy="442578"/>
          </a:xfrm>
          <a:prstGeom prst="snip2DiagRect">
            <a:avLst/>
          </a:prstGeom>
          <a:solidFill>
            <a:srgbClr val="EADBF7"/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事物</a:t>
            </a:r>
            <a:r>
              <a:rPr lang="en-US" altLang="zh-TW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/</a:t>
            </a:r>
            <a:r>
              <a:rPr lang="zh-TW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描述</a:t>
            </a:r>
            <a:endParaRPr lang="en-US" altLang="zh-HK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3738132" y="1084075"/>
            <a:ext cx="2239368" cy="442578"/>
          </a:xfrm>
          <a:prstGeom prst="snip2DiagRect">
            <a:avLst/>
          </a:prstGeom>
          <a:solidFill>
            <a:srgbClr val="EADBF7"/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要列舉的各個項目</a:t>
            </a:r>
            <a:endParaRPr lang="en-US" altLang="zh-HK" sz="1600" b="1" spc="300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61" name="剪去對角線角落矩形 60"/>
          <p:cNvSpPr/>
          <p:nvPr/>
        </p:nvSpPr>
        <p:spPr>
          <a:xfrm>
            <a:off x="6198949" y="1084075"/>
            <a:ext cx="1075108" cy="442578"/>
          </a:xfrm>
          <a:prstGeom prst="snip2DiagRect">
            <a:avLst/>
          </a:prstGeom>
          <a:solidFill>
            <a:srgbClr val="EADBF7"/>
          </a:solidFill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7030A0"/>
                </a:solidFill>
                <a:ea typeface="微軟正黑體"/>
              </a:rPr>
              <a:t>關聯詞</a:t>
            </a:r>
            <a:endParaRPr lang="en-US" altLang="zh-HK" sz="1600" b="1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4014726" y="332966"/>
            <a:ext cx="153179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標題 1"/>
          <p:cNvSpPr txBox="1">
            <a:spLocks/>
          </p:cNvSpPr>
          <p:nvPr/>
        </p:nvSpPr>
        <p:spPr>
          <a:xfrm>
            <a:off x="4168230" y="461369"/>
            <a:ext cx="1304144" cy="370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1800" b="1" spc="3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微軟正黑體"/>
                <a:cs typeface="+mn-cs"/>
              </a:rPr>
              <a:t>組成部分</a:t>
            </a:r>
            <a:endParaRPr lang="zh-HK" altLang="en-US" sz="1800" b="1" spc="300" dirty="0">
              <a:solidFill>
                <a:schemeClr val="accent4">
                  <a:lumMod val="50000"/>
                </a:schemeClr>
              </a:solidFill>
              <a:latin typeface="+mn-lt"/>
              <a:ea typeface="微軟正黑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82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1" grpId="0" animBg="1"/>
      <p:bldP spid="51" grpId="0"/>
      <p:bldP spid="53" grpId="0"/>
      <p:bldP spid="55" grpId="0"/>
      <p:bldP spid="57" grpId="0"/>
      <p:bldP spid="30" grpId="0" animBg="1"/>
      <p:bldP spid="52" grpId="0"/>
      <p:bldP spid="32" grpId="0" animBg="1"/>
      <p:bldP spid="34" grpId="0" animBg="1"/>
      <p:bldP spid="59" grpId="0" animBg="1"/>
      <p:bldP spid="60" grpId="0" animBg="1"/>
      <p:bldP spid="61" grpId="0" animBg="1"/>
      <p:bldP spid="24" grpId="0" animBg="1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5" name="圓角矩形 154"/>
          <p:cNvSpPr/>
          <p:nvPr/>
        </p:nvSpPr>
        <p:spPr>
          <a:xfrm>
            <a:off x="4536055" y="3319975"/>
            <a:ext cx="429267" cy="1730334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08088"/>
            <a:ext cx="651591" cy="626408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grpSp>
        <p:nvGrpSpPr>
          <p:cNvPr id="161" name="群組 160"/>
          <p:cNvGrpSpPr/>
          <p:nvPr/>
        </p:nvGrpSpPr>
        <p:grpSpPr>
          <a:xfrm>
            <a:off x="4914024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2" name="群組 16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5463336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6060937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5880886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5499521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5684710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5561431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5981502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5447815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5979638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5552650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5718857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5783856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5783857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5811103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5545986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5572516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5621713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794428" y="3681451"/>
            <a:ext cx="190852" cy="108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8" action="ppaction://hlinksldjump"/>
          </p:cNvPr>
          <p:cNvSpPr/>
          <p:nvPr/>
        </p:nvSpPr>
        <p:spPr>
          <a:xfrm>
            <a:off x="2162180" y="3676995"/>
            <a:ext cx="213262" cy="637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9" action="ppaction://hlinksldjump"/>
          </p:cNvPr>
          <p:cNvSpPr/>
          <p:nvPr/>
        </p:nvSpPr>
        <p:spPr>
          <a:xfrm>
            <a:off x="2537526" y="3693943"/>
            <a:ext cx="187256" cy="7920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0" action="ppaction://hlinksldjump"/>
          </p:cNvPr>
          <p:cNvSpPr/>
          <p:nvPr/>
        </p:nvSpPr>
        <p:spPr>
          <a:xfrm>
            <a:off x="2882617" y="3705978"/>
            <a:ext cx="165238" cy="8067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1" action="ppaction://hlinksldjump"/>
          </p:cNvPr>
          <p:cNvSpPr/>
          <p:nvPr/>
        </p:nvSpPr>
        <p:spPr>
          <a:xfrm>
            <a:off x="4152710" y="3765707"/>
            <a:ext cx="263909" cy="11639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2" action="ppaction://hlinksldjump"/>
          </p:cNvPr>
          <p:cNvSpPr/>
          <p:nvPr/>
        </p:nvSpPr>
        <p:spPr>
          <a:xfrm>
            <a:off x="4614386" y="3771589"/>
            <a:ext cx="261053" cy="112360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3" action="ppaction://hlinksldjump"/>
          </p:cNvPr>
          <p:cNvSpPr/>
          <p:nvPr/>
        </p:nvSpPr>
        <p:spPr>
          <a:xfrm>
            <a:off x="5047939" y="3750288"/>
            <a:ext cx="250009" cy="20254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4" action="ppaction://hlinksldjump"/>
          </p:cNvPr>
          <p:cNvSpPr/>
          <p:nvPr/>
        </p:nvSpPr>
        <p:spPr>
          <a:xfrm>
            <a:off x="6209836" y="3671500"/>
            <a:ext cx="232686" cy="4523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5" action="ppaction://hlinksldjump"/>
          </p:cNvPr>
          <p:cNvSpPr/>
          <p:nvPr/>
        </p:nvSpPr>
        <p:spPr>
          <a:xfrm>
            <a:off x="6538017" y="3678562"/>
            <a:ext cx="220925" cy="17038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032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541789"/>
            <a:ext cx="8737600" cy="1860977"/>
          </a:xfrm>
          <a:prstGeom prst="rect">
            <a:avLst/>
          </a:prstGeom>
        </p:spPr>
      </p:pic>
      <p:cxnSp>
        <p:nvCxnSpPr>
          <p:cNvPr id="33" name="直線接點 32"/>
          <p:cNvCxnSpPr/>
          <p:nvPr/>
        </p:nvCxnSpPr>
        <p:spPr>
          <a:xfrm flipV="1">
            <a:off x="7199916" y="4225451"/>
            <a:ext cx="407221" cy="762608"/>
          </a:xfrm>
          <a:prstGeom prst="line">
            <a:avLst/>
          </a:prstGeom>
          <a:ln cap="rnd">
            <a:solidFill>
              <a:srgbClr val="AE85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V="1">
            <a:off x="7015338" y="1802787"/>
            <a:ext cx="393450" cy="718755"/>
          </a:xfrm>
          <a:prstGeom prst="line">
            <a:avLst/>
          </a:prstGeom>
          <a:ln cap="rnd">
            <a:solidFill>
              <a:srgbClr val="AE85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 flipH="1">
            <a:off x="2678245" y="4002382"/>
            <a:ext cx="924596" cy="1416487"/>
          </a:xfrm>
          <a:prstGeom prst="line">
            <a:avLst/>
          </a:prstGeom>
          <a:ln cap="rnd">
            <a:solidFill>
              <a:srgbClr val="AE85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 cap="rnd">
            <a:solidFill>
              <a:srgbClr val="AE85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剪去對角線角落矩形 15"/>
          <p:cNvSpPr/>
          <p:nvPr/>
        </p:nvSpPr>
        <p:spPr>
          <a:xfrm>
            <a:off x="6512802" y="4810743"/>
            <a:ext cx="1707684" cy="480831"/>
          </a:xfrm>
          <a:prstGeom prst="snip2DiagRect">
            <a:avLst/>
          </a:prstGeom>
          <a:solidFill>
            <a:srgbClr val="EADBF7"/>
          </a:solidFill>
          <a:ln w="38100">
            <a:solidFill>
              <a:srgbClr val="EDCCC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 </a:t>
            </a:r>
            <a:r>
              <a:rPr lang="zh-TW" altLang="en-US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b="1" spc="300" dirty="0" smtClean="0">
                <a:solidFill>
                  <a:srgbClr val="C00000"/>
                </a:solidFill>
                <a:ea typeface="微軟正黑體"/>
              </a:rPr>
              <a:t>句子</a:t>
            </a:r>
            <a:endParaRPr lang="zh-TW" altLang="en-US" b="1" spc="300" dirty="0">
              <a:solidFill>
                <a:srgbClr val="C00000"/>
              </a:solidFill>
            </a:endParaRPr>
          </a:p>
        </p:txBody>
      </p:sp>
      <p:sp>
        <p:nvSpPr>
          <p:cNvPr id="15" name="剪去對角線角落矩形 14"/>
          <p:cNvSpPr/>
          <p:nvPr/>
        </p:nvSpPr>
        <p:spPr>
          <a:xfrm>
            <a:off x="6412855" y="1357246"/>
            <a:ext cx="1598416" cy="480831"/>
          </a:xfrm>
          <a:prstGeom prst="snip2DiagRect">
            <a:avLst/>
          </a:prstGeom>
          <a:solidFill>
            <a:srgbClr val="EADBF7"/>
          </a:solidFill>
          <a:ln w="38100">
            <a:solidFill>
              <a:srgbClr val="EDCCC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事物</a:t>
            </a:r>
            <a:endParaRPr lang="en-US" altLang="zh-HK" sz="1600" b="1" spc="300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13" name="剪去對角線角落矩形 12"/>
          <p:cNvSpPr/>
          <p:nvPr/>
        </p:nvSpPr>
        <p:spPr>
          <a:xfrm>
            <a:off x="1574666" y="5238703"/>
            <a:ext cx="4044136" cy="480831"/>
          </a:xfrm>
          <a:prstGeom prst="snip2DiagRect">
            <a:avLst/>
          </a:prstGeom>
          <a:solidFill>
            <a:srgbClr val="EADBF7"/>
          </a:solidFill>
          <a:ln w="38100">
            <a:solidFill>
              <a:srgbClr val="EDCCC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關聯詞</a:t>
            </a:r>
            <a:endParaRPr lang="en-US" altLang="zh-TW" sz="1600" b="1" spc="300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7" name="剪去對角線角落矩形 6"/>
          <p:cNvSpPr/>
          <p:nvPr/>
        </p:nvSpPr>
        <p:spPr>
          <a:xfrm>
            <a:off x="1208308" y="1898664"/>
            <a:ext cx="4044137" cy="480831"/>
          </a:xfrm>
          <a:prstGeom prst="snip2DiagRect">
            <a:avLst/>
          </a:prstGeom>
          <a:solidFill>
            <a:srgbClr val="EADBF7"/>
          </a:solidFill>
          <a:ln w="38100">
            <a:solidFill>
              <a:srgbClr val="EDCCC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</a:t>
            </a: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所描述的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項目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同等份量</a:t>
            </a:r>
            <a:endParaRPr lang="en-US" altLang="zh-TW" sz="1600" b="1" spc="300" dirty="0">
              <a:solidFill>
                <a:srgbClr val="C00000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3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線接點 10"/>
          <p:cNvCxnSpPr/>
          <p:nvPr/>
        </p:nvCxnSpPr>
        <p:spPr>
          <a:xfrm>
            <a:off x="1821760" y="2690624"/>
            <a:ext cx="0" cy="1731221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294057" y="143035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事物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37" name="右彎箭號 36"/>
          <p:cNvSpPr/>
          <p:nvPr/>
        </p:nvSpPr>
        <p:spPr>
          <a:xfrm rot="16200000" flipH="1">
            <a:off x="5112339" y="648330"/>
            <a:ext cx="706874" cy="689769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38" name="右彎箭號 37"/>
          <p:cNvSpPr/>
          <p:nvPr/>
        </p:nvSpPr>
        <p:spPr>
          <a:xfrm rot="16200000" flipH="1" flipV="1">
            <a:off x="6735978" y="640433"/>
            <a:ext cx="694817" cy="678751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39" name="標題 1"/>
          <p:cNvSpPr txBox="1">
            <a:spLocks/>
          </p:cNvSpPr>
          <p:nvPr/>
        </p:nvSpPr>
        <p:spPr>
          <a:xfrm>
            <a:off x="5805806" y="536756"/>
            <a:ext cx="965864" cy="649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同類屬詞語</a:t>
            </a:r>
            <a:endParaRPr lang="zh-HK" altLang="en-US" sz="1800" b="1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06746" y="1428822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44011" y="1452945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24729"/>
              </p:ext>
            </p:extLst>
          </p:nvPr>
        </p:nvGraphicFramePr>
        <p:xfrm>
          <a:off x="1897185" y="3086235"/>
          <a:ext cx="3841384" cy="640080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661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0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這</a:t>
                      </a:r>
                      <a:r>
                        <a:rPr lang="zh-HK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微軟正黑體"/>
                          <a:cs typeface="+mn-cs"/>
                        </a:rPr>
                        <a:t>部</a:t>
                      </a: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冷氣機的送風角度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TW" altLang="en-US" sz="18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大</a:t>
                      </a:r>
                      <a:r>
                        <a:rPr lang="zh-TW" altLang="en-US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微軟正黑體"/>
                          <a:cs typeface="+mn-cs"/>
                        </a:rPr>
                        <a:t>。</a:t>
                      </a:r>
                      <a:endParaRPr lang="en-US" altLang="zh-TW" sz="1800" b="1" kern="1200" dirty="0" smtClean="0">
                        <a:solidFill>
                          <a:srgbClr val="C00000"/>
                        </a:solidFill>
                        <a:latin typeface="+mn-lt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945934"/>
              </p:ext>
            </p:extLst>
          </p:nvPr>
        </p:nvGraphicFramePr>
        <p:xfrm>
          <a:off x="1895634" y="3777398"/>
          <a:ext cx="3841384" cy="640080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661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0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這</a:t>
                      </a:r>
                      <a:r>
                        <a:rPr lang="zh-HK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微軟正黑體"/>
                          <a:cs typeface="+mn-cs"/>
                        </a:rPr>
                        <a:t>部</a:t>
                      </a: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冷氣機的送風角度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闊</a:t>
                      </a:r>
                      <a:r>
                        <a:rPr lang="zh-TW" altLang="en-US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微軟正黑體"/>
                          <a:cs typeface="+mn-cs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" name="矩形 45"/>
          <p:cNvSpPr/>
          <p:nvPr/>
        </p:nvSpPr>
        <p:spPr>
          <a:xfrm>
            <a:off x="933528" y="3244334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6320" y="3909841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1" name="剪去對角線角落矩形 50"/>
          <p:cNvSpPr/>
          <p:nvPr/>
        </p:nvSpPr>
        <p:spPr>
          <a:xfrm>
            <a:off x="6317377" y="5676433"/>
            <a:ext cx="1501530" cy="480831"/>
          </a:xfrm>
          <a:prstGeom prst="snip2DiagRect">
            <a:avLst/>
          </a:prstGeom>
          <a:solidFill>
            <a:srgbClr val="FE863C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b="1" spc="300" dirty="0" smtClean="0">
                <a:solidFill>
                  <a:srgbClr val="C00000"/>
                </a:solidFill>
                <a:ea typeface="微軟正黑體"/>
              </a:rPr>
              <a:t>句子</a:t>
            </a:r>
            <a:endParaRPr lang="zh-TW" altLang="en-US" sz="1300" b="1" spc="300" dirty="0">
              <a:solidFill>
                <a:srgbClr val="C00000"/>
              </a:solidFill>
            </a:endParaRPr>
          </a:p>
        </p:txBody>
      </p:sp>
      <p:sp>
        <p:nvSpPr>
          <p:cNvPr id="52" name="剪去對角線角落矩形 51"/>
          <p:cNvSpPr/>
          <p:nvPr/>
        </p:nvSpPr>
        <p:spPr>
          <a:xfrm>
            <a:off x="4847879" y="5719822"/>
            <a:ext cx="1593264" cy="442578"/>
          </a:xfrm>
          <a:prstGeom prst="snip2DiagRect">
            <a:avLst/>
          </a:prstGeom>
          <a:solidFill>
            <a:srgbClr val="CFE9F1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HK" altLang="en-US" sz="1300" b="1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4232965" y="5280926"/>
            <a:ext cx="3585942" cy="446729"/>
          </a:xfrm>
          <a:prstGeom prst="snip2DiagRect">
            <a:avLst/>
          </a:prstGeom>
          <a:solidFill>
            <a:srgbClr val="8A53A3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2</a:t>
            </a:r>
            <a:r>
              <a:rPr lang="zh-TW" altLang="en-US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. </a:t>
            </a:r>
            <a:r>
              <a:rPr lang="zh-TW" altLang="en-US" sz="1300" spc="300" dirty="0">
                <a:solidFill>
                  <a:srgbClr val="FFFFFF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rgbClr val="FFFFFF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b="1" spc="300" dirty="0">
                <a:solidFill>
                  <a:srgbClr val="FFFFFF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b="1" spc="300" dirty="0" smtClean="0">
                <a:solidFill>
                  <a:srgbClr val="FFFFFF"/>
                </a:solidFill>
                <a:latin typeface="Corbel"/>
                <a:ea typeface="微軟正黑體"/>
              </a:rPr>
              <a:t>詞</a:t>
            </a:r>
            <a:endParaRPr lang="en-US" altLang="zh-TW" sz="1300" b="1" spc="300" dirty="0">
              <a:solidFill>
                <a:srgbClr val="FFFFFF"/>
              </a:solidFill>
              <a:latin typeface="Corbel"/>
              <a:ea typeface="微軟正黑體"/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4229102" y="4868369"/>
            <a:ext cx="3589805" cy="448802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分析所描述的</a:t>
            </a:r>
            <a:r>
              <a:rPr lang="zh-TW" altLang="en-US" sz="1300" b="1" spc="300" dirty="0">
                <a:solidFill>
                  <a:srgbClr val="FF0000"/>
                </a:solidFill>
                <a:ea typeface="微軟正黑體"/>
              </a:rPr>
              <a:t>項目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300" b="1" spc="300" dirty="0" smtClean="0">
                <a:solidFill>
                  <a:srgbClr val="FF0000"/>
                </a:solidFill>
                <a:ea typeface="微軟正黑體"/>
              </a:rPr>
              <a:t>同等份量</a:t>
            </a:r>
            <a:endParaRPr lang="en-US" altLang="zh-TW" sz="1300" b="1" spc="300" dirty="0">
              <a:solidFill>
                <a:srgbClr val="FF0000"/>
              </a:solidFill>
              <a:ea typeface="微軟正黑體"/>
            </a:endParaRPr>
          </a:p>
        </p:txBody>
      </p:sp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1" name="圓角化單一角落矩形 3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7" name="直線接點 4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3775142" y="1801212"/>
            <a:ext cx="107273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又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44011" y="1801212"/>
            <a:ext cx="1114409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>
                <a:solidFill>
                  <a:srgbClr val="C00000"/>
                </a:solidFill>
                <a:latin typeface="Corbel"/>
                <a:ea typeface="微軟正黑體"/>
              </a:rPr>
              <a:t>闊</a:t>
            </a: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7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47879" y="1801212"/>
            <a:ext cx="823396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大</a:t>
            </a:r>
            <a:endParaRPr lang="en-US" altLang="zh-TW" sz="17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66329" y="1801212"/>
            <a:ext cx="2608814" cy="877163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這</a:t>
            </a:r>
            <a:r>
              <a:rPr lang="zh-HK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部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冷氣機</a:t>
            </a:r>
            <a:r>
              <a:rPr lang="zh-TW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的送風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角度</a:t>
            </a:r>
            <a:endParaRPr lang="en-US" altLang="zh-HK" sz="1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671275" y="1801212"/>
            <a:ext cx="107273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又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377" y="2590540"/>
            <a:ext cx="2210770" cy="799511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314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 animBg="1"/>
      <p:bldP spid="39" grpId="0"/>
      <p:bldP spid="40" grpId="0"/>
      <p:bldP spid="41" grpId="0"/>
      <p:bldP spid="46" grpId="0"/>
      <p:bldP spid="48" grpId="0"/>
      <p:bldP spid="51" grpId="0" animBg="1"/>
      <p:bldP spid="52" grpId="0" animBg="1"/>
      <p:bldP spid="53" grpId="0" animBg="1"/>
      <p:bldP spid="54" grpId="0" animBg="1"/>
      <p:bldP spid="32" grpId="0" animBg="1"/>
      <p:bldP spid="32" grpId="1" animBg="1"/>
      <p:bldP spid="33" grpId="0" animBg="1"/>
      <p:bldP spid="33" grpId="1" animBg="1"/>
      <p:bldP spid="49" grpId="0" animBg="1"/>
      <p:bldP spid="49" grpId="1" animBg="1"/>
      <p:bldP spid="50" grpId="0" animBg="1"/>
      <p:bldP spid="50" grpId="1" animBg="1"/>
      <p:bldP spid="55" grpId="0" animBg="1"/>
      <p:bldP spid="5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化同側角落矩形 3"/>
          <p:cNvSpPr/>
          <p:nvPr/>
        </p:nvSpPr>
        <p:spPr>
          <a:xfrm>
            <a:off x="4378720" y="559252"/>
            <a:ext cx="2116815" cy="449069"/>
          </a:xfrm>
          <a:prstGeom prst="round2Same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cxnSp>
        <p:nvCxnSpPr>
          <p:cNvPr id="47" name="直線接點 46"/>
          <p:cNvCxnSpPr/>
          <p:nvPr/>
        </p:nvCxnSpPr>
        <p:spPr>
          <a:xfrm>
            <a:off x="2023202" y="2996258"/>
            <a:ext cx="0" cy="1792693"/>
          </a:xfrm>
          <a:prstGeom prst="line">
            <a:avLst/>
          </a:prstGeom>
          <a:ln w="12700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358064" y="170948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事物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50" name="右彎箭號 49"/>
          <p:cNvSpPr/>
          <p:nvPr/>
        </p:nvSpPr>
        <p:spPr>
          <a:xfrm rot="5400000">
            <a:off x="6404767" y="788984"/>
            <a:ext cx="871305" cy="689769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51" name="右彎箭號 50"/>
          <p:cNvSpPr/>
          <p:nvPr/>
        </p:nvSpPr>
        <p:spPr>
          <a:xfrm rot="5400000" flipV="1">
            <a:off x="3606195" y="802922"/>
            <a:ext cx="856443" cy="678751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52" name="標題 1"/>
          <p:cNvSpPr txBox="1">
            <a:spLocks/>
          </p:cNvSpPr>
          <p:nvPr/>
        </p:nvSpPr>
        <p:spPr>
          <a:xfrm>
            <a:off x="4460623" y="356783"/>
            <a:ext cx="2039840" cy="872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901700" algn="l"/>
              </a:tabLst>
            </a:pPr>
            <a:r>
              <a:rPr lang="zh-TW" altLang="en-US" sz="16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意思相反的句子</a:t>
            </a:r>
            <a:endParaRPr lang="zh-HK" altLang="en-US" sz="1600" b="1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516871" y="170848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33760" y="170848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54917"/>
              </p:ext>
            </p:extLst>
          </p:nvPr>
        </p:nvGraphicFramePr>
        <p:xfrm>
          <a:off x="2122691" y="3501469"/>
          <a:ext cx="3841384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323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a typeface="微軟正黑體"/>
                        </a:rPr>
                        <a:t>媽媽</a:t>
                      </a:r>
                      <a:endParaRPr lang="en-US" altLang="zh-TW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不是責</a:t>
                      </a: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latin typeface="Corbel"/>
                          <a:ea typeface="微軟正黑體"/>
                        </a:rPr>
                        <a:t>備</a:t>
                      </a: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你。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635725"/>
              </p:ext>
            </p:extLst>
          </p:nvPr>
        </p:nvGraphicFramePr>
        <p:xfrm>
          <a:off x="2121140" y="4192632"/>
          <a:ext cx="3841384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338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3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a typeface="微軟正黑體"/>
                        </a:rPr>
                        <a:t>媽媽</a:t>
                      </a:r>
                      <a:endParaRPr lang="en-US" altLang="zh-TW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想提醒你。</a:t>
                      </a: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7" name="矩形 56"/>
          <p:cNvSpPr/>
          <p:nvPr/>
        </p:nvSpPr>
        <p:spPr>
          <a:xfrm>
            <a:off x="1171066" y="361144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43858" y="427694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1" name="圓角化單一角落矩形 3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2217021" y="2129723"/>
            <a:ext cx="107273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不是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09580" y="2129723"/>
            <a:ext cx="1897917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想提醒你。</a:t>
            </a:r>
            <a:endParaRPr lang="en-US" altLang="zh-HK" sz="17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89758" y="2129723"/>
            <a:ext cx="1547085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責備你</a:t>
            </a:r>
            <a:endParaRPr lang="en-US" altLang="zh-TW" sz="17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78351" y="2129723"/>
            <a:ext cx="962106" cy="877163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媽媽</a:t>
            </a:r>
            <a:endParaRPr lang="en-US" altLang="zh-HK" sz="1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36843" y="2129723"/>
            <a:ext cx="107273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而是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75" y="2507622"/>
            <a:ext cx="2055468" cy="2155248"/>
          </a:xfrm>
          <a:prstGeom prst="rect">
            <a:avLst/>
          </a:prstGeom>
        </p:spPr>
      </p:pic>
      <p:sp>
        <p:nvSpPr>
          <p:cNvPr id="40" name="剪去對角線角落矩形 39"/>
          <p:cNvSpPr/>
          <p:nvPr/>
        </p:nvSpPr>
        <p:spPr>
          <a:xfrm>
            <a:off x="6400800" y="5829719"/>
            <a:ext cx="1438971" cy="480831"/>
          </a:xfrm>
          <a:prstGeom prst="snip2DiagRect">
            <a:avLst/>
          </a:prstGeom>
          <a:solidFill>
            <a:srgbClr val="FE863C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b="1" spc="300" dirty="0" smtClean="0">
                <a:solidFill>
                  <a:srgbClr val="C00000"/>
                </a:solidFill>
                <a:ea typeface="微軟正黑體"/>
              </a:rPr>
              <a:t>句子</a:t>
            </a:r>
            <a:endParaRPr lang="zh-TW" altLang="en-US" sz="1300" b="1" spc="300" dirty="0">
              <a:solidFill>
                <a:srgbClr val="C00000"/>
              </a:solidFill>
            </a:endParaRPr>
          </a:p>
        </p:txBody>
      </p:sp>
      <p:sp>
        <p:nvSpPr>
          <p:cNvPr id="41" name="剪去對角線角落矩形 40"/>
          <p:cNvSpPr/>
          <p:nvPr/>
        </p:nvSpPr>
        <p:spPr>
          <a:xfrm>
            <a:off x="4902271" y="5861678"/>
            <a:ext cx="1593264" cy="442578"/>
          </a:xfrm>
          <a:prstGeom prst="snip2DiagRect">
            <a:avLst/>
          </a:prstGeom>
          <a:solidFill>
            <a:srgbClr val="CFE9F1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HK" altLang="en-US" sz="1300" b="1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42" name="剪去對角線角落矩形 41"/>
          <p:cNvSpPr/>
          <p:nvPr/>
        </p:nvSpPr>
        <p:spPr>
          <a:xfrm>
            <a:off x="4253829" y="5434212"/>
            <a:ext cx="3585942" cy="446729"/>
          </a:xfrm>
          <a:prstGeom prst="snip2DiagRect">
            <a:avLst/>
          </a:prstGeom>
          <a:solidFill>
            <a:srgbClr val="8A53A3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2</a:t>
            </a:r>
            <a:r>
              <a:rPr lang="zh-TW" altLang="en-US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. </a:t>
            </a:r>
            <a:r>
              <a:rPr lang="zh-TW" altLang="en-US" sz="1300" spc="300" dirty="0">
                <a:solidFill>
                  <a:srgbClr val="FFFFFF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rgbClr val="FFFFFF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b="1" spc="300" dirty="0">
                <a:solidFill>
                  <a:srgbClr val="FFFFFF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b="1" spc="300" dirty="0" smtClean="0">
                <a:solidFill>
                  <a:srgbClr val="FFFFFF"/>
                </a:solidFill>
                <a:latin typeface="Corbel"/>
                <a:ea typeface="微軟正黑體"/>
              </a:rPr>
              <a:t>詞</a:t>
            </a:r>
            <a:endParaRPr lang="en-US" altLang="zh-TW" sz="1300" b="1" spc="300" dirty="0">
              <a:solidFill>
                <a:srgbClr val="FFFFFF"/>
              </a:solidFill>
              <a:latin typeface="Corbel"/>
              <a:ea typeface="微軟正黑體"/>
            </a:endParaRPr>
          </a:p>
        </p:txBody>
      </p:sp>
      <p:sp>
        <p:nvSpPr>
          <p:cNvPr id="43" name="剪去對角線角落矩形 42"/>
          <p:cNvSpPr/>
          <p:nvPr/>
        </p:nvSpPr>
        <p:spPr>
          <a:xfrm>
            <a:off x="4249966" y="5021655"/>
            <a:ext cx="3589805" cy="448802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分析所描述的</a:t>
            </a:r>
            <a:r>
              <a:rPr lang="zh-TW" altLang="en-US" sz="1300" b="1" spc="300" dirty="0">
                <a:solidFill>
                  <a:srgbClr val="FF0000"/>
                </a:solidFill>
                <a:ea typeface="微軟正黑體"/>
              </a:rPr>
              <a:t>項目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300" b="1" spc="300" dirty="0" smtClean="0">
                <a:solidFill>
                  <a:srgbClr val="FF0000"/>
                </a:solidFill>
                <a:ea typeface="微軟正黑體"/>
              </a:rPr>
              <a:t>同等份量</a:t>
            </a:r>
            <a:endParaRPr lang="en-US" altLang="zh-TW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4" name="手繪多邊形 4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982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51" grpId="0" animBg="1"/>
      <p:bldP spid="52" grpId="0"/>
      <p:bldP spid="53" grpId="0"/>
      <p:bldP spid="54" grpId="0"/>
      <p:bldP spid="57" grpId="0"/>
      <p:bldP spid="58" grpId="0"/>
      <p:bldP spid="30" grpId="0" animBg="1"/>
      <p:bldP spid="30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右彎箭號 53"/>
          <p:cNvSpPr/>
          <p:nvPr/>
        </p:nvSpPr>
        <p:spPr>
          <a:xfrm rot="5400000" flipV="1">
            <a:off x="3931771" y="484421"/>
            <a:ext cx="1016646" cy="1083730"/>
          </a:xfrm>
          <a:custGeom>
            <a:avLst/>
            <a:gdLst>
              <a:gd name="connsiteX0" fmla="*/ 0 w 1008101"/>
              <a:gd name="connsiteY0" fmla="*/ 689769 h 689769"/>
              <a:gd name="connsiteX1" fmla="*/ 0 w 1008101"/>
              <a:gd name="connsiteY1" fmla="*/ 387995 h 689769"/>
              <a:gd name="connsiteX2" fmla="*/ 301774 w 1008101"/>
              <a:gd name="connsiteY2" fmla="*/ 86221 h 689769"/>
              <a:gd name="connsiteX3" fmla="*/ 835659 w 1008101"/>
              <a:gd name="connsiteY3" fmla="*/ 86221 h 689769"/>
              <a:gd name="connsiteX4" fmla="*/ 835659 w 1008101"/>
              <a:gd name="connsiteY4" fmla="*/ 0 h 689769"/>
              <a:gd name="connsiteX5" fmla="*/ 1008101 w 1008101"/>
              <a:gd name="connsiteY5" fmla="*/ 172442 h 689769"/>
              <a:gd name="connsiteX6" fmla="*/ 835659 w 1008101"/>
              <a:gd name="connsiteY6" fmla="*/ 344885 h 689769"/>
              <a:gd name="connsiteX7" fmla="*/ 835659 w 1008101"/>
              <a:gd name="connsiteY7" fmla="*/ 258663 h 689769"/>
              <a:gd name="connsiteX8" fmla="*/ 301774 w 1008101"/>
              <a:gd name="connsiteY8" fmla="*/ 258663 h 689769"/>
              <a:gd name="connsiteX9" fmla="*/ 172442 w 1008101"/>
              <a:gd name="connsiteY9" fmla="*/ 387995 h 689769"/>
              <a:gd name="connsiteX10" fmla="*/ 172442 w 1008101"/>
              <a:gd name="connsiteY10" fmla="*/ 689769 h 689769"/>
              <a:gd name="connsiteX11" fmla="*/ 0 w 1008101"/>
              <a:gd name="connsiteY11" fmla="*/ 689769 h 689769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689769 h 1082876"/>
              <a:gd name="connsiteX11" fmla="*/ 0 w 1016646"/>
              <a:gd name="connsiteY11" fmla="*/ 1082876 h 1082876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72441 w 1016646"/>
              <a:gd name="connsiteY10" fmla="*/ 1048693 h 1082876"/>
              <a:gd name="connsiteX11" fmla="*/ 0 w 1016646"/>
              <a:gd name="connsiteY11" fmla="*/ 1082876 h 1082876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1074331 h 1082876"/>
              <a:gd name="connsiteX11" fmla="*/ 0 w 1016646"/>
              <a:gd name="connsiteY11" fmla="*/ 1082876 h 1082876"/>
              <a:gd name="connsiteX0" fmla="*/ 0 w 1016646"/>
              <a:gd name="connsiteY0" fmla="*/ 1082876 h 1091422"/>
              <a:gd name="connsiteX1" fmla="*/ 8545 w 1016646"/>
              <a:gd name="connsiteY1" fmla="*/ 387995 h 1091422"/>
              <a:gd name="connsiteX2" fmla="*/ 310319 w 1016646"/>
              <a:gd name="connsiteY2" fmla="*/ 86221 h 1091422"/>
              <a:gd name="connsiteX3" fmla="*/ 844204 w 1016646"/>
              <a:gd name="connsiteY3" fmla="*/ 86221 h 1091422"/>
              <a:gd name="connsiteX4" fmla="*/ 844204 w 1016646"/>
              <a:gd name="connsiteY4" fmla="*/ 0 h 1091422"/>
              <a:gd name="connsiteX5" fmla="*/ 1016646 w 1016646"/>
              <a:gd name="connsiteY5" fmla="*/ 172442 h 1091422"/>
              <a:gd name="connsiteX6" fmla="*/ 844204 w 1016646"/>
              <a:gd name="connsiteY6" fmla="*/ 344885 h 1091422"/>
              <a:gd name="connsiteX7" fmla="*/ 844204 w 1016646"/>
              <a:gd name="connsiteY7" fmla="*/ 258663 h 1091422"/>
              <a:gd name="connsiteX8" fmla="*/ 310319 w 1016646"/>
              <a:gd name="connsiteY8" fmla="*/ 258663 h 1091422"/>
              <a:gd name="connsiteX9" fmla="*/ 180987 w 1016646"/>
              <a:gd name="connsiteY9" fmla="*/ 387995 h 1091422"/>
              <a:gd name="connsiteX10" fmla="*/ 180987 w 1016646"/>
              <a:gd name="connsiteY10" fmla="*/ 1091422 h 1091422"/>
              <a:gd name="connsiteX11" fmla="*/ 0 w 1016646"/>
              <a:gd name="connsiteY11" fmla="*/ 1082876 h 1091422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1065785 h 1082876"/>
              <a:gd name="connsiteX11" fmla="*/ 0 w 1016646"/>
              <a:gd name="connsiteY11" fmla="*/ 1082876 h 1082876"/>
              <a:gd name="connsiteX0" fmla="*/ 0 w 1016646"/>
              <a:gd name="connsiteY0" fmla="*/ 1082876 h 1082877"/>
              <a:gd name="connsiteX1" fmla="*/ 8545 w 1016646"/>
              <a:gd name="connsiteY1" fmla="*/ 387995 h 1082877"/>
              <a:gd name="connsiteX2" fmla="*/ 310319 w 1016646"/>
              <a:gd name="connsiteY2" fmla="*/ 86221 h 1082877"/>
              <a:gd name="connsiteX3" fmla="*/ 844204 w 1016646"/>
              <a:gd name="connsiteY3" fmla="*/ 86221 h 1082877"/>
              <a:gd name="connsiteX4" fmla="*/ 844204 w 1016646"/>
              <a:gd name="connsiteY4" fmla="*/ 0 h 1082877"/>
              <a:gd name="connsiteX5" fmla="*/ 1016646 w 1016646"/>
              <a:gd name="connsiteY5" fmla="*/ 172442 h 1082877"/>
              <a:gd name="connsiteX6" fmla="*/ 844204 w 1016646"/>
              <a:gd name="connsiteY6" fmla="*/ 344885 h 1082877"/>
              <a:gd name="connsiteX7" fmla="*/ 844204 w 1016646"/>
              <a:gd name="connsiteY7" fmla="*/ 258663 h 1082877"/>
              <a:gd name="connsiteX8" fmla="*/ 310319 w 1016646"/>
              <a:gd name="connsiteY8" fmla="*/ 258663 h 1082877"/>
              <a:gd name="connsiteX9" fmla="*/ 180987 w 1016646"/>
              <a:gd name="connsiteY9" fmla="*/ 387995 h 1082877"/>
              <a:gd name="connsiteX10" fmla="*/ 180987 w 1016646"/>
              <a:gd name="connsiteY10" fmla="*/ 1082877 h 1082877"/>
              <a:gd name="connsiteX11" fmla="*/ 0 w 1016646"/>
              <a:gd name="connsiteY11" fmla="*/ 1082876 h 1082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16646" h="1082877">
                <a:moveTo>
                  <a:pt x="0" y="1082876"/>
                </a:moveTo>
                <a:cubicBezTo>
                  <a:pt x="0" y="982285"/>
                  <a:pt x="8545" y="488586"/>
                  <a:pt x="8545" y="387995"/>
                </a:cubicBezTo>
                <a:cubicBezTo>
                  <a:pt x="8545" y="221330"/>
                  <a:pt x="143654" y="86221"/>
                  <a:pt x="310319" y="86221"/>
                </a:cubicBezTo>
                <a:lnTo>
                  <a:pt x="844204" y="86221"/>
                </a:lnTo>
                <a:lnTo>
                  <a:pt x="844204" y="0"/>
                </a:lnTo>
                <a:lnTo>
                  <a:pt x="1016646" y="172442"/>
                </a:lnTo>
                <a:lnTo>
                  <a:pt x="844204" y="344885"/>
                </a:lnTo>
                <a:lnTo>
                  <a:pt x="844204" y="258663"/>
                </a:lnTo>
                <a:lnTo>
                  <a:pt x="310319" y="258663"/>
                </a:lnTo>
                <a:cubicBezTo>
                  <a:pt x="238891" y="258663"/>
                  <a:pt x="180987" y="316567"/>
                  <a:pt x="180987" y="387995"/>
                </a:cubicBezTo>
                <a:lnTo>
                  <a:pt x="180987" y="1082877"/>
                </a:lnTo>
                <a:lnTo>
                  <a:pt x="0" y="108287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cxnSp>
        <p:nvCxnSpPr>
          <p:cNvPr id="51" name="直線接點 50"/>
          <p:cNvCxnSpPr/>
          <p:nvPr/>
        </p:nvCxnSpPr>
        <p:spPr>
          <a:xfrm>
            <a:off x="1787504" y="2805976"/>
            <a:ext cx="0" cy="1811815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842370" y="1533234"/>
            <a:ext cx="1332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事物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54" name="右彎箭號 53"/>
          <p:cNvSpPr/>
          <p:nvPr/>
        </p:nvSpPr>
        <p:spPr>
          <a:xfrm rot="5400000">
            <a:off x="6531014" y="485413"/>
            <a:ext cx="1016646" cy="1083727"/>
          </a:xfrm>
          <a:custGeom>
            <a:avLst/>
            <a:gdLst>
              <a:gd name="connsiteX0" fmla="*/ 0 w 1008101"/>
              <a:gd name="connsiteY0" fmla="*/ 689769 h 689769"/>
              <a:gd name="connsiteX1" fmla="*/ 0 w 1008101"/>
              <a:gd name="connsiteY1" fmla="*/ 387995 h 689769"/>
              <a:gd name="connsiteX2" fmla="*/ 301774 w 1008101"/>
              <a:gd name="connsiteY2" fmla="*/ 86221 h 689769"/>
              <a:gd name="connsiteX3" fmla="*/ 835659 w 1008101"/>
              <a:gd name="connsiteY3" fmla="*/ 86221 h 689769"/>
              <a:gd name="connsiteX4" fmla="*/ 835659 w 1008101"/>
              <a:gd name="connsiteY4" fmla="*/ 0 h 689769"/>
              <a:gd name="connsiteX5" fmla="*/ 1008101 w 1008101"/>
              <a:gd name="connsiteY5" fmla="*/ 172442 h 689769"/>
              <a:gd name="connsiteX6" fmla="*/ 835659 w 1008101"/>
              <a:gd name="connsiteY6" fmla="*/ 344885 h 689769"/>
              <a:gd name="connsiteX7" fmla="*/ 835659 w 1008101"/>
              <a:gd name="connsiteY7" fmla="*/ 258663 h 689769"/>
              <a:gd name="connsiteX8" fmla="*/ 301774 w 1008101"/>
              <a:gd name="connsiteY8" fmla="*/ 258663 h 689769"/>
              <a:gd name="connsiteX9" fmla="*/ 172442 w 1008101"/>
              <a:gd name="connsiteY9" fmla="*/ 387995 h 689769"/>
              <a:gd name="connsiteX10" fmla="*/ 172442 w 1008101"/>
              <a:gd name="connsiteY10" fmla="*/ 689769 h 689769"/>
              <a:gd name="connsiteX11" fmla="*/ 0 w 1008101"/>
              <a:gd name="connsiteY11" fmla="*/ 689769 h 689769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689769 h 1082876"/>
              <a:gd name="connsiteX11" fmla="*/ 0 w 1016646"/>
              <a:gd name="connsiteY11" fmla="*/ 1082876 h 1082876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72441 w 1016646"/>
              <a:gd name="connsiteY10" fmla="*/ 1048693 h 1082876"/>
              <a:gd name="connsiteX11" fmla="*/ 0 w 1016646"/>
              <a:gd name="connsiteY11" fmla="*/ 1082876 h 1082876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1074331 h 1082876"/>
              <a:gd name="connsiteX11" fmla="*/ 0 w 1016646"/>
              <a:gd name="connsiteY11" fmla="*/ 1082876 h 1082876"/>
              <a:gd name="connsiteX0" fmla="*/ 0 w 1016646"/>
              <a:gd name="connsiteY0" fmla="*/ 1082876 h 1091422"/>
              <a:gd name="connsiteX1" fmla="*/ 8545 w 1016646"/>
              <a:gd name="connsiteY1" fmla="*/ 387995 h 1091422"/>
              <a:gd name="connsiteX2" fmla="*/ 310319 w 1016646"/>
              <a:gd name="connsiteY2" fmla="*/ 86221 h 1091422"/>
              <a:gd name="connsiteX3" fmla="*/ 844204 w 1016646"/>
              <a:gd name="connsiteY3" fmla="*/ 86221 h 1091422"/>
              <a:gd name="connsiteX4" fmla="*/ 844204 w 1016646"/>
              <a:gd name="connsiteY4" fmla="*/ 0 h 1091422"/>
              <a:gd name="connsiteX5" fmla="*/ 1016646 w 1016646"/>
              <a:gd name="connsiteY5" fmla="*/ 172442 h 1091422"/>
              <a:gd name="connsiteX6" fmla="*/ 844204 w 1016646"/>
              <a:gd name="connsiteY6" fmla="*/ 344885 h 1091422"/>
              <a:gd name="connsiteX7" fmla="*/ 844204 w 1016646"/>
              <a:gd name="connsiteY7" fmla="*/ 258663 h 1091422"/>
              <a:gd name="connsiteX8" fmla="*/ 310319 w 1016646"/>
              <a:gd name="connsiteY8" fmla="*/ 258663 h 1091422"/>
              <a:gd name="connsiteX9" fmla="*/ 180987 w 1016646"/>
              <a:gd name="connsiteY9" fmla="*/ 387995 h 1091422"/>
              <a:gd name="connsiteX10" fmla="*/ 180987 w 1016646"/>
              <a:gd name="connsiteY10" fmla="*/ 1091422 h 1091422"/>
              <a:gd name="connsiteX11" fmla="*/ 0 w 1016646"/>
              <a:gd name="connsiteY11" fmla="*/ 1082876 h 1091422"/>
              <a:gd name="connsiteX0" fmla="*/ 0 w 1016646"/>
              <a:gd name="connsiteY0" fmla="*/ 1082876 h 1082876"/>
              <a:gd name="connsiteX1" fmla="*/ 8545 w 1016646"/>
              <a:gd name="connsiteY1" fmla="*/ 387995 h 1082876"/>
              <a:gd name="connsiteX2" fmla="*/ 310319 w 1016646"/>
              <a:gd name="connsiteY2" fmla="*/ 86221 h 1082876"/>
              <a:gd name="connsiteX3" fmla="*/ 844204 w 1016646"/>
              <a:gd name="connsiteY3" fmla="*/ 86221 h 1082876"/>
              <a:gd name="connsiteX4" fmla="*/ 844204 w 1016646"/>
              <a:gd name="connsiteY4" fmla="*/ 0 h 1082876"/>
              <a:gd name="connsiteX5" fmla="*/ 1016646 w 1016646"/>
              <a:gd name="connsiteY5" fmla="*/ 172442 h 1082876"/>
              <a:gd name="connsiteX6" fmla="*/ 844204 w 1016646"/>
              <a:gd name="connsiteY6" fmla="*/ 344885 h 1082876"/>
              <a:gd name="connsiteX7" fmla="*/ 844204 w 1016646"/>
              <a:gd name="connsiteY7" fmla="*/ 258663 h 1082876"/>
              <a:gd name="connsiteX8" fmla="*/ 310319 w 1016646"/>
              <a:gd name="connsiteY8" fmla="*/ 258663 h 1082876"/>
              <a:gd name="connsiteX9" fmla="*/ 180987 w 1016646"/>
              <a:gd name="connsiteY9" fmla="*/ 387995 h 1082876"/>
              <a:gd name="connsiteX10" fmla="*/ 180987 w 1016646"/>
              <a:gd name="connsiteY10" fmla="*/ 1065785 h 1082876"/>
              <a:gd name="connsiteX11" fmla="*/ 0 w 1016646"/>
              <a:gd name="connsiteY11" fmla="*/ 1082876 h 1082876"/>
              <a:gd name="connsiteX0" fmla="*/ 0 w 1016646"/>
              <a:gd name="connsiteY0" fmla="*/ 1082876 h 1082877"/>
              <a:gd name="connsiteX1" fmla="*/ 8545 w 1016646"/>
              <a:gd name="connsiteY1" fmla="*/ 387995 h 1082877"/>
              <a:gd name="connsiteX2" fmla="*/ 310319 w 1016646"/>
              <a:gd name="connsiteY2" fmla="*/ 86221 h 1082877"/>
              <a:gd name="connsiteX3" fmla="*/ 844204 w 1016646"/>
              <a:gd name="connsiteY3" fmla="*/ 86221 h 1082877"/>
              <a:gd name="connsiteX4" fmla="*/ 844204 w 1016646"/>
              <a:gd name="connsiteY4" fmla="*/ 0 h 1082877"/>
              <a:gd name="connsiteX5" fmla="*/ 1016646 w 1016646"/>
              <a:gd name="connsiteY5" fmla="*/ 172442 h 1082877"/>
              <a:gd name="connsiteX6" fmla="*/ 844204 w 1016646"/>
              <a:gd name="connsiteY6" fmla="*/ 344885 h 1082877"/>
              <a:gd name="connsiteX7" fmla="*/ 844204 w 1016646"/>
              <a:gd name="connsiteY7" fmla="*/ 258663 h 1082877"/>
              <a:gd name="connsiteX8" fmla="*/ 310319 w 1016646"/>
              <a:gd name="connsiteY8" fmla="*/ 258663 h 1082877"/>
              <a:gd name="connsiteX9" fmla="*/ 180987 w 1016646"/>
              <a:gd name="connsiteY9" fmla="*/ 387995 h 1082877"/>
              <a:gd name="connsiteX10" fmla="*/ 180987 w 1016646"/>
              <a:gd name="connsiteY10" fmla="*/ 1082877 h 1082877"/>
              <a:gd name="connsiteX11" fmla="*/ 0 w 1016646"/>
              <a:gd name="connsiteY11" fmla="*/ 1082876 h 1082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16646" h="1082877">
                <a:moveTo>
                  <a:pt x="0" y="1082876"/>
                </a:moveTo>
                <a:cubicBezTo>
                  <a:pt x="0" y="982285"/>
                  <a:pt x="8545" y="488586"/>
                  <a:pt x="8545" y="387995"/>
                </a:cubicBezTo>
                <a:cubicBezTo>
                  <a:pt x="8545" y="221330"/>
                  <a:pt x="143654" y="86221"/>
                  <a:pt x="310319" y="86221"/>
                </a:cubicBezTo>
                <a:lnTo>
                  <a:pt x="844204" y="86221"/>
                </a:lnTo>
                <a:lnTo>
                  <a:pt x="844204" y="0"/>
                </a:lnTo>
                <a:lnTo>
                  <a:pt x="1016646" y="172442"/>
                </a:lnTo>
                <a:lnTo>
                  <a:pt x="844204" y="344885"/>
                </a:lnTo>
                <a:lnTo>
                  <a:pt x="844204" y="258663"/>
                </a:lnTo>
                <a:lnTo>
                  <a:pt x="310319" y="258663"/>
                </a:lnTo>
                <a:cubicBezTo>
                  <a:pt x="238891" y="258663"/>
                  <a:pt x="180987" y="316567"/>
                  <a:pt x="180987" y="387995"/>
                </a:cubicBezTo>
                <a:lnTo>
                  <a:pt x="180987" y="1082877"/>
                </a:lnTo>
                <a:lnTo>
                  <a:pt x="0" y="108287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56" name="標題 1"/>
          <p:cNvSpPr txBox="1">
            <a:spLocks/>
          </p:cNvSpPr>
          <p:nvPr/>
        </p:nvSpPr>
        <p:spPr>
          <a:xfrm>
            <a:off x="4692315" y="298906"/>
            <a:ext cx="2094008" cy="649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同類屬詞語</a:t>
            </a:r>
            <a:endParaRPr lang="zh-HK" altLang="en-US" sz="1800" b="1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78198" y="1576526"/>
            <a:ext cx="10831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21420" y="1570767"/>
            <a:ext cx="10831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aphicFrame>
        <p:nvGraphicFramePr>
          <p:cNvPr id="59" name="表格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172526"/>
              </p:ext>
            </p:extLst>
          </p:nvPr>
        </p:nvGraphicFramePr>
        <p:xfrm>
          <a:off x="1859389" y="3266220"/>
          <a:ext cx="4514300" cy="397658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376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8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65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今次的嘉年華會有</a:t>
                      </a:r>
                      <a:endParaRPr lang="en-US" altLang="zh-TW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歌星表演。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809365"/>
              </p:ext>
            </p:extLst>
          </p:nvPr>
        </p:nvGraphicFramePr>
        <p:xfrm>
          <a:off x="1857838" y="3751473"/>
          <a:ext cx="4515852" cy="384048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377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8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9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今次的嘉年華會有</a:t>
                      </a:r>
                      <a:endParaRPr lang="en-US" altLang="zh-TW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抽獎。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1" name="矩形 60"/>
          <p:cNvSpPr/>
          <p:nvPr/>
        </p:nvSpPr>
        <p:spPr>
          <a:xfrm>
            <a:off x="934377" y="3268134"/>
            <a:ext cx="7238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42843" y="3755281"/>
            <a:ext cx="7238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56360" y="1583336"/>
            <a:ext cx="10831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項目三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3" name="向上箭號 2"/>
          <p:cNvSpPr/>
          <p:nvPr/>
        </p:nvSpPr>
        <p:spPr>
          <a:xfrm flipV="1">
            <a:off x="5535642" y="832363"/>
            <a:ext cx="360530" cy="702245"/>
          </a:xfrm>
          <a:prstGeom prst="up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graphicFrame>
        <p:nvGraphicFramePr>
          <p:cNvPr id="69" name="表格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599875"/>
              </p:ext>
            </p:extLst>
          </p:nvPr>
        </p:nvGraphicFramePr>
        <p:xfrm>
          <a:off x="1869300" y="4228056"/>
          <a:ext cx="4496918" cy="384048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377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9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7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今次的嘉年華會有</a:t>
                      </a:r>
                      <a:endParaRPr lang="en-US" altLang="zh-TW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攤位遊戲。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0" name="矩形 69"/>
          <p:cNvSpPr/>
          <p:nvPr/>
        </p:nvSpPr>
        <p:spPr>
          <a:xfrm>
            <a:off x="944084" y="4226729"/>
            <a:ext cx="7238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句子三</a:t>
            </a:r>
            <a:endParaRPr lang="zh-HK" altLang="en-US" sz="1400" b="1" dirty="0">
              <a:ea typeface="微軟正黑體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剪去對角線角落矩形 33"/>
          <p:cNvSpPr/>
          <p:nvPr/>
        </p:nvSpPr>
        <p:spPr>
          <a:xfrm>
            <a:off x="6366218" y="5681344"/>
            <a:ext cx="1426961" cy="480831"/>
          </a:xfrm>
          <a:prstGeom prst="snip2DiagRect">
            <a:avLst/>
          </a:prstGeom>
          <a:solidFill>
            <a:srgbClr val="FE863C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b="1" spc="300" dirty="0" smtClean="0">
                <a:solidFill>
                  <a:srgbClr val="C00000"/>
                </a:solidFill>
                <a:ea typeface="微軟正黑體"/>
              </a:rPr>
              <a:t>句子</a:t>
            </a:r>
            <a:endParaRPr lang="zh-TW" altLang="en-US" sz="1300" b="1" spc="300" dirty="0">
              <a:solidFill>
                <a:srgbClr val="C00000"/>
              </a:solidFill>
            </a:endParaRPr>
          </a:p>
        </p:txBody>
      </p:sp>
      <p:sp>
        <p:nvSpPr>
          <p:cNvPr id="39" name="剪去對角線角落矩形 38"/>
          <p:cNvSpPr/>
          <p:nvPr/>
        </p:nvSpPr>
        <p:spPr>
          <a:xfrm>
            <a:off x="4864215" y="5713303"/>
            <a:ext cx="1593264" cy="442578"/>
          </a:xfrm>
          <a:prstGeom prst="snip2DiagRect">
            <a:avLst/>
          </a:prstGeom>
          <a:solidFill>
            <a:srgbClr val="CFE9F1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HK" altLang="en-US" sz="1300" b="1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41" name="剪去對角線角落矩形 40"/>
          <p:cNvSpPr/>
          <p:nvPr/>
        </p:nvSpPr>
        <p:spPr>
          <a:xfrm>
            <a:off x="4207237" y="5285837"/>
            <a:ext cx="3585942" cy="446729"/>
          </a:xfrm>
          <a:prstGeom prst="snip2DiagRect">
            <a:avLst/>
          </a:prstGeom>
          <a:solidFill>
            <a:srgbClr val="8A53A3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2</a:t>
            </a:r>
            <a:r>
              <a:rPr lang="zh-TW" altLang="en-US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. </a:t>
            </a:r>
            <a:r>
              <a:rPr lang="zh-TW" altLang="en-US" sz="1300" spc="300" dirty="0">
                <a:solidFill>
                  <a:srgbClr val="FFFFFF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rgbClr val="FFFFFF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b="1" spc="300" dirty="0">
                <a:solidFill>
                  <a:srgbClr val="FFFFFF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b="1" spc="300" dirty="0" smtClean="0">
                <a:solidFill>
                  <a:srgbClr val="FFFFFF"/>
                </a:solidFill>
                <a:latin typeface="Corbel"/>
                <a:ea typeface="微軟正黑體"/>
              </a:rPr>
              <a:t>詞</a:t>
            </a:r>
            <a:endParaRPr lang="en-US" altLang="zh-TW" sz="1300" b="1" spc="300" dirty="0">
              <a:solidFill>
                <a:srgbClr val="FFFFFF"/>
              </a:solidFill>
              <a:latin typeface="Corbel"/>
              <a:ea typeface="微軟正黑體"/>
            </a:endParaRPr>
          </a:p>
        </p:txBody>
      </p:sp>
      <p:sp>
        <p:nvSpPr>
          <p:cNvPr id="42" name="剪去對角線角落矩形 41"/>
          <p:cNvSpPr/>
          <p:nvPr/>
        </p:nvSpPr>
        <p:spPr>
          <a:xfrm>
            <a:off x="4203374" y="4873280"/>
            <a:ext cx="3589805" cy="448802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分析所描述的</a:t>
            </a:r>
            <a:r>
              <a:rPr lang="zh-TW" altLang="en-US" sz="1300" b="1" spc="300" dirty="0">
                <a:solidFill>
                  <a:srgbClr val="FF0000"/>
                </a:solidFill>
                <a:ea typeface="微軟正黑體"/>
              </a:rPr>
              <a:t>項目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300" b="1" spc="300" dirty="0" smtClean="0">
                <a:solidFill>
                  <a:srgbClr val="FF0000"/>
                </a:solidFill>
                <a:ea typeface="微軟正黑體"/>
              </a:rPr>
              <a:t>同等份量</a:t>
            </a:r>
            <a:endParaRPr lang="en-US" altLang="zh-TW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18500" y="1955392"/>
            <a:ext cx="623839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也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33530" y="1955392"/>
            <a:ext cx="1465613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>
                <a:solidFill>
                  <a:srgbClr val="C00000"/>
                </a:solidFill>
                <a:latin typeface="Corbel"/>
                <a:ea typeface="微軟正黑體"/>
              </a:rPr>
              <a:t>攤位遊戲</a:t>
            </a: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7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11327" y="1955392"/>
            <a:ext cx="1407661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>
                <a:solidFill>
                  <a:srgbClr val="C00000"/>
                </a:solidFill>
                <a:latin typeface="Corbel"/>
                <a:ea typeface="微軟正黑體"/>
              </a:rPr>
              <a:t>歌星表演</a:t>
            </a: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，</a:t>
            </a:r>
            <a:endParaRPr lang="en-US" altLang="zh-TW" sz="17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45273" y="1955392"/>
            <a:ext cx="2174922" cy="877163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今次的嘉年華會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有</a:t>
            </a:r>
            <a:endParaRPr lang="en-US" altLang="zh-HK" sz="1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80279" y="1955392"/>
            <a:ext cx="554400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及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137862" y="1955391"/>
            <a:ext cx="1042851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>
                <a:solidFill>
                  <a:srgbClr val="C00000"/>
                </a:solidFill>
                <a:latin typeface="Corbel"/>
                <a:ea typeface="微軟正黑體"/>
              </a:rPr>
              <a:t>有</a:t>
            </a: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抽獎</a:t>
            </a:r>
            <a:endParaRPr lang="en-US" altLang="zh-TW" sz="17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450" y="2698195"/>
            <a:ext cx="1694145" cy="1881084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964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3" grpId="0"/>
      <p:bldP spid="54" grpId="0" animBg="1"/>
      <p:bldP spid="56" grpId="0"/>
      <p:bldP spid="57" grpId="0"/>
      <p:bldP spid="58" grpId="0"/>
      <p:bldP spid="61" grpId="0"/>
      <p:bldP spid="62" grpId="0"/>
      <p:bldP spid="67" grpId="0"/>
      <p:bldP spid="3" grpId="0" animBg="1"/>
      <p:bldP spid="70" grpId="0"/>
      <p:bldP spid="34" grpId="0" animBg="1"/>
      <p:bldP spid="39" grpId="0" animBg="1"/>
      <p:bldP spid="41" grpId="0" animBg="1"/>
      <p:bldP spid="42" grpId="0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線接點 20"/>
          <p:cNvCxnSpPr/>
          <p:nvPr/>
        </p:nvCxnSpPr>
        <p:spPr>
          <a:xfrm>
            <a:off x="1913482" y="3075604"/>
            <a:ext cx="0" cy="1747737"/>
          </a:xfrm>
          <a:prstGeom prst="line">
            <a:avLst/>
          </a:prstGeom>
          <a:ln w="12700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40137" y="182191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事物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28" name="右彎箭號 27"/>
          <p:cNvSpPr/>
          <p:nvPr/>
        </p:nvSpPr>
        <p:spPr>
          <a:xfrm rot="5400000">
            <a:off x="7211295" y="959600"/>
            <a:ext cx="890252" cy="689769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29" name="右彎箭號 28"/>
          <p:cNvSpPr/>
          <p:nvPr/>
        </p:nvSpPr>
        <p:spPr>
          <a:xfrm rot="5400000" flipV="1">
            <a:off x="4528347" y="959702"/>
            <a:ext cx="875067" cy="678751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FF6600"/>
              </a:solidFill>
            </a:endParaRPr>
          </a:p>
        </p:txBody>
      </p:sp>
      <p:sp>
        <p:nvSpPr>
          <p:cNvPr id="30" name="標題 1"/>
          <p:cNvSpPr txBox="1">
            <a:spLocks/>
          </p:cNvSpPr>
          <p:nvPr/>
        </p:nvSpPr>
        <p:spPr>
          <a:xfrm>
            <a:off x="5261903" y="595173"/>
            <a:ext cx="2092986" cy="867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同</a:t>
            </a:r>
            <a:r>
              <a:rPr lang="zh-HK" altLang="en-US" sz="1800" b="1" spc="300" dirty="0" smtClean="0">
                <a:solidFill>
                  <a:srgbClr val="C00000"/>
                </a:solidFill>
                <a:ea typeface="微軟正黑體"/>
              </a:rPr>
              <a:t>樣</a:t>
            </a:r>
            <a:r>
              <a:rPr lang="zh-TW" altLang="en-US" sz="18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是保持</a:t>
            </a:r>
            <a:endParaRPr lang="en-US" altLang="zh-TW" sz="1800" b="1" spc="300" dirty="0" smtClean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  <a:p>
            <a:r>
              <a:rPr lang="zh-TW" altLang="en-US" sz="1800" b="1" spc="300" dirty="0" smtClean="0">
                <a:solidFill>
                  <a:srgbClr val="C00000"/>
                </a:solidFill>
                <a:latin typeface="+mn-lt"/>
                <a:ea typeface="微軟正黑體"/>
                <a:cs typeface="+mn-cs"/>
              </a:rPr>
              <a:t>健康體魄的事情</a:t>
            </a:r>
            <a:endParaRPr lang="zh-HK" altLang="en-US" sz="1800" b="1" spc="300" dirty="0">
              <a:solidFill>
                <a:srgbClr val="C00000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26570" y="1877621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36910" y="187333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230005"/>
              </p:ext>
            </p:extLst>
          </p:nvPr>
        </p:nvGraphicFramePr>
        <p:xfrm>
          <a:off x="1988907" y="3487731"/>
          <a:ext cx="4697936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661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6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要保持健康的體魄，我們要</a:t>
                      </a:r>
                      <a:endParaRPr lang="en-US" altLang="zh-TW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有均衡的飲食。</a:t>
                      </a:r>
                      <a:endParaRPr lang="en-US" altLang="zh-TW" sz="1600" b="1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304375"/>
              </p:ext>
            </p:extLst>
          </p:nvPr>
        </p:nvGraphicFramePr>
        <p:xfrm>
          <a:off x="1987356" y="4178894"/>
          <a:ext cx="4699487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661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8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要保持健康的體魄，我們要</a:t>
                      </a:r>
                      <a:endParaRPr lang="en-US" altLang="zh-TW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E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有適量的運動。</a:t>
                      </a:r>
                    </a:p>
                  </a:txBody>
                  <a:tcPr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1025250" y="364583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98042" y="431133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pSp>
        <p:nvGrpSpPr>
          <p:cNvPr id="39" name="群組 3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2" name="圓角化單一角落矩形 4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50" name="直線接點 4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剪去對角線角落矩形 39"/>
          <p:cNvSpPr/>
          <p:nvPr/>
        </p:nvSpPr>
        <p:spPr>
          <a:xfrm>
            <a:off x="6355080" y="5825349"/>
            <a:ext cx="1438099" cy="474537"/>
          </a:xfrm>
          <a:prstGeom prst="snip2DiagRect">
            <a:avLst/>
          </a:prstGeom>
          <a:solidFill>
            <a:srgbClr val="FE863C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b="1" spc="300" dirty="0" smtClean="0">
                <a:solidFill>
                  <a:srgbClr val="C00000"/>
                </a:solidFill>
                <a:ea typeface="微軟正黑體"/>
              </a:rPr>
              <a:t>句子</a:t>
            </a:r>
            <a:endParaRPr lang="zh-TW" altLang="en-US" sz="1300" b="1" spc="300" dirty="0">
              <a:solidFill>
                <a:srgbClr val="C00000"/>
              </a:solidFill>
            </a:endParaRPr>
          </a:p>
        </p:txBody>
      </p:sp>
      <p:sp>
        <p:nvSpPr>
          <p:cNvPr id="41" name="剪去對角線角落矩形 40"/>
          <p:cNvSpPr/>
          <p:nvPr/>
        </p:nvSpPr>
        <p:spPr>
          <a:xfrm>
            <a:off x="4866258" y="5857308"/>
            <a:ext cx="1593264" cy="442578"/>
          </a:xfrm>
          <a:prstGeom prst="snip2DiagRect">
            <a:avLst/>
          </a:prstGeom>
          <a:solidFill>
            <a:srgbClr val="CFE9F1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HK" altLang="en-US" sz="1300" b="1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1" name="剪去對角線角落矩形 50"/>
          <p:cNvSpPr/>
          <p:nvPr/>
        </p:nvSpPr>
        <p:spPr>
          <a:xfrm>
            <a:off x="4207237" y="5429842"/>
            <a:ext cx="3585942" cy="446729"/>
          </a:xfrm>
          <a:prstGeom prst="snip2DiagRect">
            <a:avLst/>
          </a:prstGeom>
          <a:solidFill>
            <a:srgbClr val="8A53A3"/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2</a:t>
            </a:r>
            <a:r>
              <a:rPr lang="zh-TW" altLang="en-US" sz="1300" spc="300" dirty="0">
                <a:solidFill>
                  <a:schemeClr val="bg1">
                    <a:lumMod val="95000"/>
                  </a:schemeClr>
                </a:solidFill>
                <a:ea typeface="微軟正黑體"/>
              </a:rPr>
              <a:t>. </a:t>
            </a:r>
            <a:r>
              <a:rPr lang="zh-TW" altLang="en-US" sz="1300" spc="300" dirty="0">
                <a:solidFill>
                  <a:srgbClr val="FFFFFF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rgbClr val="FFFFFF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b="1" spc="300" dirty="0">
                <a:solidFill>
                  <a:srgbClr val="FFFFFF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b="1" spc="300" dirty="0" smtClean="0">
                <a:solidFill>
                  <a:srgbClr val="FFFFFF"/>
                </a:solidFill>
                <a:latin typeface="Corbel"/>
                <a:ea typeface="微軟正黑體"/>
              </a:rPr>
              <a:t>詞</a:t>
            </a:r>
            <a:endParaRPr lang="en-US" altLang="zh-TW" sz="1300" b="1" spc="300" dirty="0">
              <a:solidFill>
                <a:srgbClr val="FFFFFF"/>
              </a:solidFill>
              <a:latin typeface="Corbel"/>
              <a:ea typeface="微軟正黑體"/>
            </a:endParaRPr>
          </a:p>
        </p:txBody>
      </p:sp>
      <p:sp>
        <p:nvSpPr>
          <p:cNvPr id="52" name="剪去對角線角落矩形 51"/>
          <p:cNvSpPr/>
          <p:nvPr/>
        </p:nvSpPr>
        <p:spPr>
          <a:xfrm>
            <a:off x="4203374" y="5017285"/>
            <a:ext cx="3589805" cy="448802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>
                <a:solidFill>
                  <a:schemeClr val="tx1"/>
                </a:solidFill>
                <a:ea typeface="微軟正黑體"/>
              </a:rPr>
              <a:t> 分析所描述的</a:t>
            </a:r>
            <a:r>
              <a:rPr lang="zh-TW" altLang="en-US" sz="1300" b="1" spc="300" dirty="0">
                <a:solidFill>
                  <a:srgbClr val="FF0000"/>
                </a:solidFill>
                <a:ea typeface="微軟正黑體"/>
              </a:rPr>
              <a:t>項目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300" b="1" spc="300" dirty="0" smtClean="0">
                <a:solidFill>
                  <a:srgbClr val="FF0000"/>
                </a:solidFill>
                <a:ea typeface="微軟正黑體"/>
              </a:rPr>
              <a:t>同等份量</a:t>
            </a:r>
            <a:endParaRPr lang="en-US" altLang="zh-TW" sz="1300" b="1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154839" y="2268981"/>
            <a:ext cx="811393" cy="830997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Corbel"/>
                <a:ea typeface="微軟正黑體"/>
              </a:rPr>
              <a:t>一方面</a:t>
            </a:r>
            <a:endParaRPr lang="en-US" altLang="zh-TW" sz="16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838112" y="2268981"/>
            <a:ext cx="1828799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要有適量的運動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6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6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966233" y="2268981"/>
            <a:ext cx="180005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要有均衡的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飲食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，</a:t>
            </a:r>
            <a:endParaRPr lang="en-US" altLang="zh-TW" sz="16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05785" y="2268981"/>
            <a:ext cx="2449053" cy="830997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要保持健康的體魄，</a:t>
            </a:r>
            <a:r>
              <a:rPr lang="zh-TW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我們</a:t>
            </a:r>
            <a:endParaRPr lang="en-US" altLang="zh-HK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6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66283" y="2268981"/>
            <a:ext cx="1071829" cy="830997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Corbel"/>
                <a:ea typeface="微軟正黑體"/>
              </a:rPr>
              <a:t>另一方面</a:t>
            </a:r>
            <a:endParaRPr lang="en-US" altLang="zh-TW" sz="16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367" y="2954211"/>
            <a:ext cx="1729199" cy="1333535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010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0" grpId="0"/>
      <p:bldP spid="31" grpId="0"/>
      <p:bldP spid="32" grpId="0"/>
      <p:bldP spid="35" grpId="0"/>
      <p:bldP spid="36" grpId="0"/>
      <p:bldP spid="40" grpId="0" animBg="1"/>
      <p:bldP spid="41" grpId="0" animBg="1"/>
      <p:bldP spid="51" grpId="0" animBg="1"/>
      <p:bldP spid="52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746705" y="1922507"/>
            <a:ext cx="4932796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zh-TW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</a:t>
            </a:r>
            <a:r>
              <a:rPr lang="zh-TW" altLang="en-US" sz="20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</a:t>
            </a:r>
            <a:r>
              <a:rPr lang="zh-HK" altLang="en-US" sz="20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HK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，同學</a:t>
            </a:r>
            <a:r>
              <a:rPr lang="zh-TW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</a:t>
            </a:r>
            <a:r>
              <a:rPr lang="zh-HK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有組織地</a:t>
            </a:r>
            <a:r>
              <a:rPr lang="zh-TW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羅列</a:t>
            </a:r>
            <a:r>
              <a:rPr lang="zh-HK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多件事物</a:t>
            </a:r>
            <a:r>
              <a:rPr lang="zh-HK" altLang="en-US" sz="20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才能</a:t>
            </a:r>
            <a:r>
              <a:rPr lang="zh-HK" altLang="en-US" sz="20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</a:t>
            </a:r>
            <a:r>
              <a:rPr lang="zh-HK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表達更清晰</a:t>
            </a:r>
            <a:r>
              <a:rPr lang="zh-TW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0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我們可以因應不同的情況運用不同的句子來列舉事物。</a:t>
            </a:r>
            <a:endParaRPr lang="en-US" altLang="zh-TW" sz="20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圓角矩形 108"/>
          <p:cNvSpPr/>
          <p:nvPr/>
        </p:nvSpPr>
        <p:spPr>
          <a:xfrm>
            <a:off x="4973353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AE85C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" name="手繪多邊形 109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blurRad="25400" dist="25400" sx="93000" sy="93000" rotWithShape="0">
              <a:srgbClr val="000000">
                <a:alpha val="3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1" name="手繪多邊形 110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blurRad="25400" dist="25400" sx="93000" sy="93000" rotWithShape="0">
              <a:srgbClr val="000000">
                <a:alpha val="3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圓角矩形 111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AE85C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3" name="手繪多邊形 112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  <a:effectLst>
            <a:outerShdw blurRad="25400" dist="25400" sx="93000" sy="93000" rotWithShape="0">
              <a:srgbClr val="000000">
                <a:alpha val="3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標題 1"/>
          <p:cNvSpPr txBox="1">
            <a:spLocks/>
          </p:cNvSpPr>
          <p:nvPr/>
        </p:nvSpPr>
        <p:spPr>
          <a:xfrm>
            <a:off x="408733" y="75292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2300" b="1" spc="300" dirty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eiryo" panose="020B0604030504040204" pitchFamily="34" charset="-128"/>
              </a:rPr>
              <a:t>列舉</a:t>
            </a:r>
            <a:r>
              <a:rPr lang="en-US" altLang="zh-TW" sz="2300" b="1" spc="300" dirty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eiryo" panose="020B0604030504040204" pitchFamily="34" charset="-128"/>
              </a:rPr>
              <a:t/>
            </a:r>
            <a:br>
              <a:rPr lang="en-US" altLang="zh-TW" sz="2300" b="1" spc="300" dirty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8545F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8545F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Meiryo" panose="020B0604030504040204" pitchFamily="34" charset="-128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961336" cy="0"/>
          </a:xfrm>
          <a:prstGeom prst="line">
            <a:avLst/>
          </a:prstGeom>
          <a:ln w="19050">
            <a:solidFill>
              <a:srgbClr val="8545F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圖片 1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8170" y="4071390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699" y="306014"/>
            <a:ext cx="551238" cy="1136625"/>
          </a:xfrm>
          <a:prstGeom prst="rect">
            <a:avLst/>
          </a:prstGeom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024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3" dur="27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09184 2.22222E-6 " pathEditMode="relative" rAng="0" ptsTypes="AA">
                                      <p:cBhvr>
                                        <p:cTn id="35" dur="2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39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1" dur="1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5" name="圓角矩形 154"/>
          <p:cNvSpPr/>
          <p:nvPr/>
        </p:nvSpPr>
        <p:spPr>
          <a:xfrm>
            <a:off x="4968382" y="3319975"/>
            <a:ext cx="429267" cy="2532908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08088"/>
            <a:ext cx="651591" cy="626408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grpSp>
        <p:nvGrpSpPr>
          <p:cNvPr id="161" name="群組 160"/>
          <p:cNvGrpSpPr/>
          <p:nvPr/>
        </p:nvGrpSpPr>
        <p:grpSpPr>
          <a:xfrm>
            <a:off x="5420574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2" name="群組 16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5969886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6567487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6387436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6006071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6191260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6067981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6488052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5954365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6486188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6059200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6225407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6290406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6290407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6317653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6052536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6079066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6128263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794428" y="3681451"/>
            <a:ext cx="190852" cy="108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8" action="ppaction://hlinksldjump"/>
          </p:cNvPr>
          <p:cNvSpPr/>
          <p:nvPr/>
        </p:nvSpPr>
        <p:spPr>
          <a:xfrm>
            <a:off x="2162180" y="3676995"/>
            <a:ext cx="213262" cy="637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9" action="ppaction://hlinksldjump"/>
          </p:cNvPr>
          <p:cNvSpPr/>
          <p:nvPr/>
        </p:nvSpPr>
        <p:spPr>
          <a:xfrm>
            <a:off x="2537526" y="3693943"/>
            <a:ext cx="187256" cy="7920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0" action="ppaction://hlinksldjump"/>
          </p:cNvPr>
          <p:cNvSpPr/>
          <p:nvPr/>
        </p:nvSpPr>
        <p:spPr>
          <a:xfrm>
            <a:off x="2882617" y="3705978"/>
            <a:ext cx="165238" cy="8067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1" action="ppaction://hlinksldjump"/>
          </p:cNvPr>
          <p:cNvSpPr/>
          <p:nvPr/>
        </p:nvSpPr>
        <p:spPr>
          <a:xfrm>
            <a:off x="4152710" y="3765707"/>
            <a:ext cx="263909" cy="11639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2" action="ppaction://hlinksldjump"/>
          </p:cNvPr>
          <p:cNvSpPr/>
          <p:nvPr/>
        </p:nvSpPr>
        <p:spPr>
          <a:xfrm>
            <a:off x="4614386" y="3771589"/>
            <a:ext cx="261053" cy="112360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3" action="ppaction://hlinksldjump"/>
          </p:cNvPr>
          <p:cNvSpPr/>
          <p:nvPr/>
        </p:nvSpPr>
        <p:spPr>
          <a:xfrm>
            <a:off x="5047939" y="3750288"/>
            <a:ext cx="250009" cy="20254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4" action="ppaction://hlinksldjump"/>
          </p:cNvPr>
          <p:cNvSpPr/>
          <p:nvPr/>
        </p:nvSpPr>
        <p:spPr>
          <a:xfrm>
            <a:off x="6199824" y="3671500"/>
            <a:ext cx="232686" cy="4523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5" action="ppaction://hlinksldjump"/>
          </p:cNvPr>
          <p:cNvSpPr/>
          <p:nvPr/>
        </p:nvSpPr>
        <p:spPr>
          <a:xfrm>
            <a:off x="6525370" y="3678562"/>
            <a:ext cx="245162" cy="16844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43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淚滴形 119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1" name="淚滴形 120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2" name="淚滴形 121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淚滴形 122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4" name="淚滴形 123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弧形 124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4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6" name="弧形 125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4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7" name="弧形 126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8A53A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8" name="弧形 127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4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9" name="弧形 128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8A53A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130" name="直線單箭頭接點 129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單箭頭接點 130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136" name="群組 135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137" name="群組 136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139" name="橢圓 138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40" name="橢圓 139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41" name="圓角矩形 140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C191C9"/>
              </a:solidFill>
              <a:ln>
                <a:solidFill>
                  <a:srgbClr val="C191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42" name="圓角矩形 141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138" name="等腰三角形 137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C191C9"/>
            </a:solidFill>
            <a:ln w="25400" cap="rnd">
              <a:solidFill>
                <a:srgbClr val="C191C9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143" name="群組 142"/>
          <p:cNvGrpSpPr/>
          <p:nvPr/>
        </p:nvGrpSpPr>
        <p:grpSpPr>
          <a:xfrm>
            <a:off x="7224341" y="4242491"/>
            <a:ext cx="596218" cy="860967"/>
            <a:chOff x="6880150" y="1682744"/>
            <a:chExt cx="596218" cy="860967"/>
          </a:xfrm>
          <a:effectLst/>
        </p:grpSpPr>
        <p:sp>
          <p:nvSpPr>
            <p:cNvPr id="144" name="圓角矩形 143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45" name="群組 144"/>
            <p:cNvGrpSpPr/>
            <p:nvPr/>
          </p:nvGrpSpPr>
          <p:grpSpPr>
            <a:xfrm rot="11829418">
              <a:off x="6880150" y="1944569"/>
              <a:ext cx="354288" cy="599142"/>
              <a:chOff x="7645576" y="3583013"/>
              <a:chExt cx="354288" cy="599142"/>
            </a:xfrm>
          </p:grpSpPr>
          <p:sp>
            <p:nvSpPr>
              <p:cNvPr id="147" name="等腰三角形 146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48" name="群組 147"/>
              <p:cNvGrpSpPr/>
              <p:nvPr/>
            </p:nvGrpSpPr>
            <p:grpSpPr>
              <a:xfrm>
                <a:off x="7738512" y="3583013"/>
                <a:ext cx="261352" cy="527372"/>
                <a:chOff x="7738512" y="3583013"/>
                <a:chExt cx="261352" cy="527372"/>
              </a:xfrm>
            </p:grpSpPr>
            <p:sp>
              <p:nvSpPr>
                <p:cNvPr id="149" name="圓角矩形 148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C191C9"/>
                </a:solidFill>
                <a:ln w="25400" cap="rnd">
                  <a:solidFill>
                    <a:srgbClr val="C191C9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50" name="手繪多邊形 149"/>
                <p:cNvSpPr/>
                <p:nvPr/>
              </p:nvSpPr>
              <p:spPr>
                <a:xfrm rot="1437736">
                  <a:off x="7852266" y="3601231"/>
                  <a:ext cx="147598" cy="74591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51" name="手繪多邊形 150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152" name="直線接點 151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46" name="橢圓 145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C19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53" name="群組 152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154" name="群組 153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156" name="手繪多邊形 155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>
                <a:solidFill>
                  <a:srgbClr val="C191C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57" name="橢圓 156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58" name="橢圓 157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155" name="手繪多邊形 154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2077222" y="3753676"/>
            <a:ext cx="477243" cy="470649"/>
            <a:chOff x="1492523" y="3753675"/>
            <a:chExt cx="477243" cy="470649"/>
          </a:xfrm>
        </p:grpSpPr>
        <p:sp>
          <p:nvSpPr>
            <p:cNvPr id="160" name="淚滴形 159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1" name="橢圓 160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淚滴形 161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63" name="群組 162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164" name="淚滴形 163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橢圓 164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淚滴形 165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67" name="群組 166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168" name="淚滴形 167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橢圓 168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淚滴形 169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1" name="群組 170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172" name="淚滴形 171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橢圓 172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淚滴形 173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5" name="群組 174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176" name="淚滴形 175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橢圓 176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淚滴形 177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矩形 178"/>
          <p:cNvSpPr/>
          <p:nvPr/>
        </p:nvSpPr>
        <p:spPr>
          <a:xfrm>
            <a:off x="2173942" y="4862860"/>
            <a:ext cx="2031325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HK" altLang="zh-HK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構思</a:t>
            </a: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想表達的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pic>
        <p:nvPicPr>
          <p:cNvPr id="180" name="圖片 179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181" name="圖片 180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182" name="圖片 181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183" name="圖片 182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184" name="圖片 183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7245608" y="5782139"/>
            <a:ext cx="1223176" cy="936640"/>
          </a:xfrm>
          <a:prstGeom prst="rect">
            <a:avLst/>
          </a:prstGeom>
        </p:spPr>
      </p:pic>
      <p:grpSp>
        <p:nvGrpSpPr>
          <p:cNvPr id="185" name="群組 184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186" name="圓角矩形 185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87" name="群組 186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188" name="圓角矩形 187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89" name="手繪多邊形 188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90" name="手繪多邊形 189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91" name="群組 190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94" name="橢圓 193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5" name="橢圓 194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92" name="橢圓 191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96" name="群組 195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rgbClr val="C191C9"/>
          </a:solidFill>
          <a:effectLst/>
        </p:grpSpPr>
        <p:sp>
          <p:nvSpPr>
            <p:cNvPr id="197" name="等腰三角形 196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98" name="橢圓 197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橢圓 198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橢圓 199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1" name="橢圓 200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02" name="直線接點 201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線接點 202"/>
            <p:cNvCxnSpPr>
              <a:stCxn id="199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線接點 203"/>
            <p:cNvCxnSpPr>
              <a:stCxn id="200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8710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2" grpId="0"/>
      <p:bldP spid="133" grpId="0"/>
      <p:bldP spid="134" grpId="0"/>
      <p:bldP spid="135" grpId="0"/>
      <p:bldP spid="17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8" y="3339259"/>
            <a:ext cx="1528551" cy="2821622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237781" y="4227640"/>
            <a:ext cx="3002104" cy="1435505"/>
            <a:chOff x="2237780" y="4227640"/>
            <a:chExt cx="3869553" cy="1486110"/>
          </a:xfrm>
        </p:grpSpPr>
        <p:grpSp>
          <p:nvGrpSpPr>
            <p:cNvPr id="52" name="群組 51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56" name="等腰三角形 55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半框架 56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58" name="圖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82" y="4105294"/>
            <a:ext cx="370689" cy="237407"/>
          </a:xfrm>
          <a:prstGeom prst="rect">
            <a:avLst/>
          </a:prstGeom>
        </p:spPr>
      </p:pic>
      <p:sp>
        <p:nvSpPr>
          <p:cNvPr id="9" name="右大括弧 8"/>
          <p:cNvSpPr/>
          <p:nvPr/>
        </p:nvSpPr>
        <p:spPr>
          <a:xfrm>
            <a:off x="6211886" y="1863169"/>
            <a:ext cx="177407" cy="1503485"/>
          </a:xfrm>
          <a:prstGeom prst="rightBrace">
            <a:avLst/>
          </a:prstGeom>
          <a:ln>
            <a:solidFill>
              <a:srgbClr val="5316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流程圖: 替代處理程序 13"/>
          <p:cNvSpPr/>
          <p:nvPr/>
        </p:nvSpPr>
        <p:spPr>
          <a:xfrm>
            <a:off x="6390396" y="2624932"/>
            <a:ext cx="981789" cy="35754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914400"/>
            <a:r>
              <a:rPr lang="zh-TW" altLang="en-US" sz="1500" dirty="0">
                <a:solidFill>
                  <a:srgbClr val="FF0000"/>
                </a:solidFill>
                <a:latin typeface="+mj-ea"/>
                <a:ea typeface="微軟正黑體"/>
              </a:rPr>
              <a:t>相關事物</a:t>
            </a:r>
            <a:endParaRPr lang="zh-HK" altLang="en-US" sz="1500" dirty="0">
              <a:solidFill>
                <a:srgbClr val="FF0000"/>
              </a:solidFill>
              <a:latin typeface="+mj-ea"/>
              <a:ea typeface="微軟正黑體"/>
            </a:endParaRPr>
          </a:p>
        </p:txBody>
      </p:sp>
      <p:sp>
        <p:nvSpPr>
          <p:cNvPr id="24" name="流程圖: 替代處理程序 14"/>
          <p:cNvSpPr/>
          <p:nvPr/>
        </p:nvSpPr>
        <p:spPr>
          <a:xfrm>
            <a:off x="6374594" y="2198321"/>
            <a:ext cx="1364724" cy="357545"/>
          </a:xfrm>
          <a:prstGeom prst="flowChartAlternateProcess">
            <a:avLst/>
          </a:prstGeom>
          <a:solidFill>
            <a:srgbClr val="FFCFAF"/>
          </a:solidFill>
        </p:spPr>
        <p:txBody>
          <a:bodyPr wrap="none">
            <a:spAutoFit/>
          </a:bodyPr>
          <a:lstStyle/>
          <a:p>
            <a:pPr defTabSz="914400"/>
            <a:r>
              <a:rPr lang="zh-TW" altLang="en-US" sz="1500" dirty="0">
                <a:solidFill>
                  <a:srgbClr val="FF0000"/>
                </a:solidFill>
                <a:latin typeface="+mj-ea"/>
                <a:ea typeface="微軟正黑體"/>
              </a:rPr>
              <a:t>關係是平衡的</a:t>
            </a:r>
            <a:endParaRPr lang="en-US" altLang="zh-HK" sz="1500" dirty="0">
              <a:solidFill>
                <a:srgbClr val="FF0000"/>
              </a:solidFill>
              <a:latin typeface="+mj-ea"/>
              <a:ea typeface="微軟正黑體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3861289" y="1013255"/>
            <a:ext cx="1190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dirty="0" smtClean="0">
                <a:ea typeface="微軟正黑體"/>
              </a:rPr>
              <a:t>（事物</a:t>
            </a:r>
            <a:r>
              <a:rPr lang="en-US" altLang="zh-TW" sz="1200" dirty="0">
                <a:ea typeface="微軟正黑體"/>
              </a:rPr>
              <a:t>/</a:t>
            </a:r>
            <a:r>
              <a:rPr lang="zh-TW" altLang="en-US" sz="1200" dirty="0" smtClean="0">
                <a:ea typeface="微軟正黑體"/>
              </a:rPr>
              <a:t>描述）</a:t>
            </a:r>
            <a:endParaRPr lang="zh-HK" altLang="en-US" sz="1200" dirty="0"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42522">
            <a:off x="1862925" y="1624287"/>
            <a:ext cx="2533025" cy="1441558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1289" y="1291171"/>
            <a:ext cx="2332239" cy="2449383"/>
          </a:xfrm>
          <a:prstGeom prst="rect">
            <a:avLst/>
          </a:prstGeom>
        </p:spPr>
      </p:pic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手繪多邊形 25"/>
          <p:cNvSpPr/>
          <p:nvPr/>
        </p:nvSpPr>
        <p:spPr>
          <a:xfrm flipV="1">
            <a:off x="7186854" y="381512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7" name="弧形 26"/>
          <p:cNvSpPr/>
          <p:nvPr/>
        </p:nvSpPr>
        <p:spPr>
          <a:xfrm rot="10620496">
            <a:off x="7825162" y="371553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5" name="群組 34"/>
          <p:cNvGrpSpPr/>
          <p:nvPr/>
        </p:nvGrpSpPr>
        <p:grpSpPr>
          <a:xfrm>
            <a:off x="8286231" y="375245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6" name="手繪多邊形 3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手繪多邊形 3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5404941" y="3752450"/>
            <a:ext cx="2138019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手繪多邊形 40"/>
          <p:cNvSpPr/>
          <p:nvPr/>
        </p:nvSpPr>
        <p:spPr>
          <a:xfrm rot="15799771">
            <a:off x="7647061" y="355376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2" name="矩形 41"/>
          <p:cNvSpPr/>
          <p:nvPr/>
        </p:nvSpPr>
        <p:spPr>
          <a:xfrm>
            <a:off x="5749135" y="4395870"/>
            <a:ext cx="14713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</a:t>
            </a:r>
            <a:endParaRPr lang="zh-HK" altLang="en-US" sz="14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AutoShape 25"/>
          <p:cNvSpPr txBox="1">
            <a:spLocks noChangeArrowheads="1"/>
          </p:cNvSpPr>
          <p:nvPr/>
        </p:nvSpPr>
        <p:spPr bwMode="auto">
          <a:xfrm>
            <a:off x="5822750" y="3919324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1" name="矩形 30"/>
          <p:cNvSpPr/>
          <p:nvPr/>
        </p:nvSpPr>
        <p:spPr>
          <a:xfrm>
            <a:off x="2538937" y="4366754"/>
            <a:ext cx="2090282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1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. 構思想表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達的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事情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34106" y="4747166"/>
            <a:ext cx="2408728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找出事情之間的關係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48134" y="5123086"/>
            <a:ext cx="2129574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3.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選用合適的關聯詞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46" name="手繪多邊形 4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4" grpId="0" animBg="1"/>
      <p:bldP spid="33" grpId="0"/>
      <p:bldP spid="26" grpId="0" animBg="1"/>
      <p:bldP spid="27" grpId="0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 animBg="1"/>
      <p:bldP spid="4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32" y="3522811"/>
            <a:ext cx="1466677" cy="2770390"/>
          </a:xfrm>
          <a:prstGeom prst="rect">
            <a:avLst/>
          </a:prstGeom>
        </p:spPr>
      </p:pic>
      <p:grpSp>
        <p:nvGrpSpPr>
          <p:cNvPr id="28" name="群組 27"/>
          <p:cNvGrpSpPr/>
          <p:nvPr/>
        </p:nvGrpSpPr>
        <p:grpSpPr>
          <a:xfrm>
            <a:off x="2289251" y="4578891"/>
            <a:ext cx="3802688" cy="1221293"/>
            <a:chOff x="2237780" y="4227640"/>
            <a:chExt cx="3869553" cy="1486110"/>
          </a:xfrm>
        </p:grpSpPr>
        <p:grpSp>
          <p:nvGrpSpPr>
            <p:cNvPr id="29" name="群組 2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0" name="等腰三角形 29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半框架 30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567"/>
                <a:gd name="adj2" fmla="val 338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53" y="4456545"/>
            <a:ext cx="370689" cy="237407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xfrm>
            <a:off x="8129588" y="5691546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725" y="470807"/>
            <a:ext cx="6022238" cy="8698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47735" y="1448649"/>
            <a:ext cx="2325515" cy="1481944"/>
          </a:xfrm>
          <a:prstGeom prst="rect">
            <a:avLst/>
          </a:prstGeom>
          <a:solidFill>
            <a:srgbClr val="FDEADA"/>
          </a:solidFill>
          <a:ln>
            <a:solidFill>
              <a:srgbClr val="FF6600"/>
            </a:solidFill>
          </a:ln>
        </p:spPr>
        <p:txBody>
          <a:bodyPr wrap="square">
            <a:spAutoFit/>
          </a:bodyPr>
          <a:lstStyle/>
          <a:p>
            <a:pPr indent="444500">
              <a:lnSpc>
                <a:spcPct val="130000"/>
              </a:lnSpc>
            </a:pP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芋頭蒸鷄</a:t>
            </a: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飯</a:t>
            </a: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、</a:t>
            </a:r>
            <a:endParaRPr lang="en-US" altLang="zh-TW" sz="1400" b="1" dirty="0" smtClean="0">
              <a:solidFill>
                <a:srgbClr val="C00000"/>
              </a:solidFill>
              <a:ea typeface="微軟正黑體"/>
            </a:endParaRPr>
          </a:p>
          <a:p>
            <a:pPr indent="444500">
              <a:lnSpc>
                <a:spcPct val="130000"/>
              </a:lnSpc>
            </a:pP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漢堡扒火腿意粉</a:t>
            </a: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、</a:t>
            </a:r>
            <a:endParaRPr lang="en-US" altLang="zh-TW" sz="1400" b="1" dirty="0" smtClean="0">
              <a:solidFill>
                <a:srgbClr val="C00000"/>
              </a:solidFill>
              <a:ea typeface="微軟正黑體"/>
            </a:endParaRPr>
          </a:p>
          <a:p>
            <a:pPr indent="444500">
              <a:lnSpc>
                <a:spcPct val="130000"/>
              </a:lnSpc>
            </a:pP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白汁鷄皇飯、</a:t>
            </a:r>
          </a:p>
          <a:p>
            <a:pPr indent="444500">
              <a:lnSpc>
                <a:spcPct val="130000"/>
              </a:lnSpc>
            </a:pP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四寶燒味飯、</a:t>
            </a:r>
          </a:p>
          <a:p>
            <a:pPr indent="444500">
              <a:lnSpc>
                <a:spcPct val="130000"/>
              </a:lnSpc>
            </a:pP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黑椒牛脷意</a:t>
            </a: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粉</a:t>
            </a:r>
            <a:endParaRPr lang="en-US" altLang="zh-TW" sz="14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35247" y="1448649"/>
            <a:ext cx="1608472" cy="14819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梅</a:t>
            </a:r>
            <a:r>
              <a:rPr lang="zh-TW" altLang="en-US" sz="1400" b="1" dirty="0">
                <a:solidFill>
                  <a:srgbClr val="C00000"/>
                </a:solidFill>
                <a:ea typeface="微軟正黑體"/>
              </a:rPr>
              <a:t>菜肉餅飯</a:t>
            </a:r>
            <a:r>
              <a:rPr lang="zh-TW" altLang="en-US" sz="1400" b="1" dirty="0" smtClean="0">
                <a:solidFill>
                  <a:srgbClr val="C00000"/>
                </a:solidFill>
                <a:ea typeface="微軟正黑體"/>
              </a:rPr>
              <a:t>。</a:t>
            </a:r>
            <a:endParaRPr lang="en-US" altLang="zh-TW" sz="1400" b="1" dirty="0" smtClean="0">
              <a:solidFill>
                <a:srgbClr val="C0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zh-TW" altLang="en-US" sz="1400" b="1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61337" y="3073346"/>
            <a:ext cx="5389880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charset="2"/>
              <a:buChar char="Ø"/>
            </a:pPr>
            <a:r>
              <a:rPr lang="zh-TW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今日晚市套餐</a:t>
            </a:r>
            <a:r>
              <a:rPr lang="zh-TW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有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芋頭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蒸鷄飯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、漢堡扒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火腿意粉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、白汁鷄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皇飯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、四寶燒味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飯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、黑椒牛脷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意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粉</a:t>
            </a:r>
            <a:r>
              <a:rPr lang="zh-TW" altLang="en-US" sz="1600" b="1" u="sng" dirty="0" smtClean="0">
                <a:solidFill>
                  <a:srgbClr val="7030A0"/>
                </a:solidFill>
                <a:ea typeface="微軟正黑體"/>
              </a:rPr>
              <a:t>同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梅菜肉餅飯。</a:t>
            </a:r>
            <a:endParaRPr lang="en-US" altLang="zh-TW" sz="16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49" name="剪去對角線角落矩形 48"/>
          <p:cNvSpPr/>
          <p:nvPr/>
        </p:nvSpPr>
        <p:spPr>
          <a:xfrm>
            <a:off x="1854657" y="3073346"/>
            <a:ext cx="5608320" cy="905617"/>
          </a:xfrm>
          <a:prstGeom prst="snip2Diag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5273251" y="1448649"/>
            <a:ext cx="861996" cy="1481944"/>
          </a:xfrm>
          <a:prstGeom prst="rect">
            <a:avLst/>
          </a:prstGeom>
          <a:solidFill>
            <a:srgbClr val="8A53A3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TW" altLang="en-US" sz="1400" b="1" dirty="0" smtClean="0">
                <a:solidFill>
                  <a:schemeClr val="bg1"/>
                </a:solidFill>
                <a:ea typeface="微軟正黑體"/>
              </a:rPr>
              <a:t>同</a:t>
            </a:r>
            <a:endParaRPr lang="en-US" altLang="zh-TW" sz="1400" b="1" dirty="0" smtClean="0">
              <a:solidFill>
                <a:schemeClr val="bg1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zh-TW" altLang="en-US" sz="1400" b="1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39262" y="1448648"/>
            <a:ext cx="1608472" cy="1492716"/>
          </a:xfrm>
          <a:prstGeom prst="rect">
            <a:avLst/>
          </a:prstGeom>
          <a:solidFill>
            <a:srgbClr val="CFE9F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TW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今日晚市套餐</a:t>
            </a:r>
            <a:r>
              <a:rPr lang="zh-TW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有</a:t>
            </a:r>
            <a:endParaRPr lang="en-US" altLang="zh-TW" sz="1400" b="1" dirty="0" smtClean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TW" sz="1400" b="1" dirty="0" smtClean="0">
              <a:solidFill>
                <a:srgbClr val="FF0000"/>
              </a:solidFill>
              <a:ea typeface="微軟正黑體"/>
            </a:endParaRPr>
          </a:p>
          <a:p>
            <a:pPr algn="ctr">
              <a:lnSpc>
                <a:spcPct val="130000"/>
              </a:lnSpc>
              <a:defRPr/>
            </a:pPr>
            <a:endParaRPr lang="zh-TW" altLang="en-US" sz="1400" b="1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35153" y="4732740"/>
            <a:ext cx="3342582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34622" y="5139140"/>
            <a:ext cx="1284326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34" name="投影片編號版面配置區 4"/>
          <p:cNvSpPr txBox="1">
            <a:spLocks/>
          </p:cNvSpPr>
          <p:nvPr/>
        </p:nvSpPr>
        <p:spPr>
          <a:xfrm>
            <a:off x="6849469" y="63187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33</a:t>
            </a:r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30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48" grpId="0"/>
      <p:bldP spid="49" grpId="0" animBg="1"/>
      <p:bldP spid="24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內容版面配置區 8">
            <a:extLst>
              <a:ext uri="{FF2B5EF4-FFF2-40B4-BE49-F238E27FC236}">
                <a16:creationId xmlns:a16="http://schemas.microsoft.com/office/drawing/2014/main" id="{C37E393D-9A4A-4D62-ACE8-4CEDDDC97269}"/>
              </a:ext>
            </a:extLst>
          </p:cNvPr>
          <p:cNvSpPr txBox="1">
            <a:spLocks/>
          </p:cNvSpPr>
          <p:nvPr/>
        </p:nvSpPr>
        <p:spPr bwMode="auto">
          <a:xfrm>
            <a:off x="910758" y="2398214"/>
            <a:ext cx="1657006" cy="541953"/>
          </a:xfrm>
          <a:prstGeom prst="rect">
            <a:avLst/>
          </a:prstGeom>
          <a:noFill/>
          <a:ln>
            <a:solidFill>
              <a:schemeClr val="accent6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HK" altLang="en-US" sz="2000" b="1" dirty="0">
                <a:solidFill>
                  <a:srgbClr val="FF6600"/>
                </a:solidFill>
                <a:latin typeface="微軟正黑體"/>
                <a:ea typeface="微軟正黑體"/>
              </a:rPr>
              <a:t>家境貧窮</a:t>
            </a:r>
          </a:p>
        </p:txBody>
      </p:sp>
      <p:sp>
        <p:nvSpPr>
          <p:cNvPr id="34" name="圓角矩形圖說文字 33"/>
          <p:cNvSpPr/>
          <p:nvPr/>
        </p:nvSpPr>
        <p:spPr>
          <a:xfrm flipH="1">
            <a:off x="2826032" y="961460"/>
            <a:ext cx="4576963" cy="1326806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5316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1029562" y="2074510"/>
            <a:ext cx="1190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dirty="0" smtClean="0">
                <a:ea typeface="微軟正黑體"/>
              </a:rPr>
              <a:t>（事物</a:t>
            </a:r>
            <a:r>
              <a:rPr lang="en-US" altLang="zh-TW" sz="1200" dirty="0">
                <a:ea typeface="微軟正黑體"/>
              </a:rPr>
              <a:t>/</a:t>
            </a:r>
            <a:r>
              <a:rPr lang="zh-TW" altLang="en-US" sz="1200" dirty="0" smtClean="0">
                <a:ea typeface="微軟正黑體"/>
              </a:rPr>
              <a:t>描述）</a:t>
            </a:r>
            <a:endParaRPr lang="zh-HK" altLang="en-US" sz="1200" dirty="0">
              <a:ea typeface="微軟正黑體"/>
            </a:endParaRPr>
          </a:p>
        </p:txBody>
      </p:sp>
      <p:sp>
        <p:nvSpPr>
          <p:cNvPr id="14" name="流程圖: 替代處理程序 13"/>
          <p:cNvSpPr/>
          <p:nvPr/>
        </p:nvSpPr>
        <p:spPr>
          <a:xfrm>
            <a:off x="5983223" y="3183925"/>
            <a:ext cx="981789" cy="35754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defTabSz="914400"/>
            <a:r>
              <a:rPr lang="zh-TW" altLang="en-US" sz="1500" b="1" dirty="0">
                <a:solidFill>
                  <a:srgbClr val="FF0000"/>
                </a:solidFill>
                <a:latin typeface="+mj-ea"/>
                <a:ea typeface="微軟正黑體"/>
              </a:rPr>
              <a:t>相關事物</a:t>
            </a:r>
            <a:endParaRPr lang="zh-HK" altLang="en-US" sz="1500" b="1" dirty="0">
              <a:solidFill>
                <a:srgbClr val="FF0000"/>
              </a:solidFill>
              <a:latin typeface="+mj-ea"/>
              <a:ea typeface="微軟正黑體"/>
            </a:endParaRPr>
          </a:p>
        </p:txBody>
      </p:sp>
      <p:sp>
        <p:nvSpPr>
          <p:cNvPr id="15" name="流程圖: 替代處理程序 14"/>
          <p:cNvSpPr/>
          <p:nvPr/>
        </p:nvSpPr>
        <p:spPr>
          <a:xfrm>
            <a:off x="5784541" y="2686194"/>
            <a:ext cx="1364724" cy="357545"/>
          </a:xfrm>
          <a:prstGeom prst="flowChartAlternateProcess">
            <a:avLst/>
          </a:prstGeom>
          <a:solidFill>
            <a:srgbClr val="FFCFAF"/>
          </a:solidFill>
        </p:spPr>
        <p:txBody>
          <a:bodyPr wrap="none">
            <a:spAutoFit/>
          </a:bodyPr>
          <a:lstStyle/>
          <a:p>
            <a:pPr defTabSz="914400"/>
            <a:r>
              <a:rPr lang="zh-TW" altLang="en-US" sz="1500" b="1" dirty="0">
                <a:solidFill>
                  <a:srgbClr val="FF0000"/>
                </a:solidFill>
                <a:latin typeface="+mj-ea"/>
                <a:ea typeface="微軟正黑體"/>
              </a:rPr>
              <a:t>關係是平衡的</a:t>
            </a:r>
            <a:endParaRPr lang="en-US" altLang="zh-HK" sz="1500" b="1" dirty="0">
              <a:solidFill>
                <a:srgbClr val="FF0000"/>
              </a:solidFill>
              <a:latin typeface="+mj-ea"/>
              <a:ea typeface="微軟正黑體"/>
            </a:endParaRPr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029" y="1080037"/>
            <a:ext cx="1712135" cy="237391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3015380" y="1080037"/>
            <a:ext cx="4241380" cy="982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40000"/>
              </a:lnSpc>
              <a:defRPr/>
            </a:pPr>
            <a:r>
              <a:rPr lang="zh-HK" altLang="en-US" sz="1400" b="1" spc="300" dirty="0">
                <a:ea typeface="微軟正黑體"/>
              </a:rPr>
              <a:t>要解決家境貧窮的問題，需要做甚麼事</a:t>
            </a:r>
            <a:r>
              <a:rPr lang="zh-TW" altLang="en-US" sz="1400" b="1" spc="300" dirty="0">
                <a:ea typeface="微軟正黑體"/>
              </a:rPr>
              <a:t>？</a:t>
            </a:r>
            <a:endParaRPr lang="en-US" altLang="zh-HK" sz="1400" b="1" spc="300" dirty="0">
              <a:latin typeface="Corbel"/>
              <a:ea typeface="微軟正黑體"/>
            </a:endParaRPr>
          </a:p>
          <a:p>
            <a:pPr marL="342900" indent="-342900" defTabSz="914400">
              <a:lnSpc>
                <a:spcPct val="140000"/>
              </a:lnSpc>
              <a:buFont typeface="+mj-lt"/>
              <a:buAutoNum type="arabicPeriod"/>
              <a:defRPr/>
            </a:pPr>
            <a:r>
              <a:rPr lang="zh-TW" altLang="en-US" sz="1400" b="1" spc="300" dirty="0">
                <a:solidFill>
                  <a:srgbClr val="FF6600"/>
                </a:solidFill>
                <a:ea typeface="微軟正黑體"/>
              </a:rPr>
              <a:t>勤力讀書</a:t>
            </a:r>
            <a:r>
              <a:rPr lang="zh-HK" altLang="en-US" sz="1400" b="1" spc="300" dirty="0">
                <a:solidFill>
                  <a:srgbClr val="FF6600"/>
                </a:solidFill>
                <a:ea typeface="微軟正黑體"/>
              </a:rPr>
              <a:t>，希望未來有更好的前途</a:t>
            </a:r>
            <a:endParaRPr lang="en-US" altLang="zh-HK" sz="1400" b="1" spc="300" dirty="0">
              <a:solidFill>
                <a:srgbClr val="FF6600"/>
              </a:solidFill>
              <a:ea typeface="微軟正黑體"/>
            </a:endParaRPr>
          </a:p>
          <a:p>
            <a:pPr marL="342900" lvl="0" indent="-342900" defTabSz="914400">
              <a:lnSpc>
                <a:spcPct val="140000"/>
              </a:lnSpc>
              <a:buFont typeface="+mj-lt"/>
              <a:buAutoNum type="arabicPeriod"/>
              <a:defRPr/>
            </a:pPr>
            <a:r>
              <a:rPr lang="zh-TW" altLang="en-US" sz="1400" b="1" spc="300" dirty="0">
                <a:solidFill>
                  <a:srgbClr val="FF6600"/>
                </a:solidFill>
                <a:ea typeface="微軟正黑體"/>
              </a:rPr>
              <a:t>兼職工作幫補家計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7053">
            <a:off x="4770551" y="2113139"/>
            <a:ext cx="963930" cy="17526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24480">
            <a:off x="6970813" y="386295"/>
            <a:ext cx="1181053" cy="1725081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手繪多邊形 35"/>
          <p:cNvSpPr/>
          <p:nvPr/>
        </p:nvSpPr>
        <p:spPr>
          <a:xfrm flipV="1">
            <a:off x="7186854" y="380018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7" name="弧形 36"/>
          <p:cNvSpPr/>
          <p:nvPr/>
        </p:nvSpPr>
        <p:spPr>
          <a:xfrm rot="10620496">
            <a:off x="7825162" y="370059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8" name="群組 37"/>
          <p:cNvGrpSpPr/>
          <p:nvPr/>
        </p:nvGrpSpPr>
        <p:grpSpPr>
          <a:xfrm>
            <a:off x="8286231" y="373750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9" name="手繪多邊形 3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手繪多邊形 3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3" name="摺角紙張 42"/>
          <p:cNvSpPr/>
          <p:nvPr/>
        </p:nvSpPr>
        <p:spPr>
          <a:xfrm>
            <a:off x="5404941" y="3737509"/>
            <a:ext cx="2138019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手繪多邊形 43"/>
          <p:cNvSpPr/>
          <p:nvPr/>
        </p:nvSpPr>
        <p:spPr>
          <a:xfrm rot="15799771">
            <a:off x="7647061" y="353882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5" name="矩形 44"/>
          <p:cNvSpPr/>
          <p:nvPr/>
        </p:nvSpPr>
        <p:spPr>
          <a:xfrm>
            <a:off x="5849906" y="4380929"/>
            <a:ext cx="1313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  <a:p>
            <a:pPr algn="ctr">
              <a:buClr>
                <a:srgbClr val="FE8637"/>
              </a:buClr>
              <a:defRPr/>
            </a:pP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6" name="AutoShape 25"/>
          <p:cNvSpPr txBox="1">
            <a:spLocks noChangeArrowheads="1"/>
          </p:cNvSpPr>
          <p:nvPr/>
        </p:nvSpPr>
        <p:spPr bwMode="auto">
          <a:xfrm>
            <a:off x="5822750" y="3904383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pic>
        <p:nvPicPr>
          <p:cNvPr id="47" name="圖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8" y="3339259"/>
            <a:ext cx="1528551" cy="2821622"/>
          </a:xfrm>
          <a:prstGeom prst="rect">
            <a:avLst/>
          </a:prstGeom>
        </p:spPr>
      </p:pic>
      <p:grpSp>
        <p:nvGrpSpPr>
          <p:cNvPr id="48" name="群組 47"/>
          <p:cNvGrpSpPr/>
          <p:nvPr/>
        </p:nvGrpSpPr>
        <p:grpSpPr>
          <a:xfrm>
            <a:off x="2237781" y="4227640"/>
            <a:ext cx="3002104" cy="1435505"/>
            <a:chOff x="2237780" y="4227640"/>
            <a:chExt cx="3869553" cy="1486110"/>
          </a:xfrm>
        </p:grpSpPr>
        <p:grpSp>
          <p:nvGrpSpPr>
            <p:cNvPr id="49" name="群組 4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50" name="等腰三角形 49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半框架 50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54" name="圖片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82" y="4105294"/>
            <a:ext cx="370689" cy="237407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2538937" y="4366754"/>
            <a:ext cx="2090282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1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. 構思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想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表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達的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事情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34106" y="4747166"/>
            <a:ext cx="2408728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找出事情之間的關係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548134" y="5123086"/>
            <a:ext cx="2129574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3.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選用合適的關聯詞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58" name="手繪多邊形 5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968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4" grpId="0" animBg="1"/>
      <p:bldP spid="13" grpId="0"/>
      <p:bldP spid="14" grpId="0" animBg="1"/>
      <p:bldP spid="15" grpId="0" animBg="1"/>
      <p:bldP spid="27" grpId="0"/>
      <p:bldP spid="36" grpId="0" animBg="1"/>
      <p:bldP spid="37" grpId="0" animBg="1"/>
      <p:bldP spid="43" grpId="0" animBg="1"/>
      <p:bldP spid="43" grpId="1" animBg="1"/>
      <p:bldP spid="44" grpId="0" animBg="1"/>
      <p:bldP spid="44" grpId="1" animBg="1"/>
      <p:bldP spid="45" grpId="0"/>
      <p:bldP spid="45" grpId="1"/>
      <p:bldP spid="46" grpId="0" animBg="1"/>
      <p:bldP spid="4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46" y="580057"/>
            <a:ext cx="6253650" cy="8450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5853" y="3366198"/>
            <a:ext cx="5201920" cy="748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40000"/>
              </a:lnSpc>
              <a:buFont typeface="Wingdings" charset="2"/>
              <a:buChar char="Ø"/>
              <a:defRPr/>
            </a:pP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明熙的</a:t>
            </a:r>
            <a:r>
              <a:rPr lang="zh-TW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家境貧窮</a:t>
            </a:r>
            <a:r>
              <a:rPr lang="zh-TW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，她</a:t>
            </a:r>
            <a:r>
              <a:rPr lang="zh-HK" altLang="en-US" sz="1600" b="1" u="sng" spc="300" dirty="0" smtClean="0">
                <a:solidFill>
                  <a:srgbClr val="6738E2"/>
                </a:solidFill>
                <a:ea typeface="微軟正黑體"/>
              </a:rPr>
              <a:t>既</a:t>
            </a:r>
            <a:r>
              <a:rPr lang="zh-HK" altLang="en-US" sz="1600" b="1" spc="300" dirty="0" smtClean="0">
                <a:solidFill>
                  <a:srgbClr val="C00000"/>
                </a:solidFill>
                <a:ea typeface="微軟正黑體"/>
              </a:rPr>
              <a:t>要</a:t>
            </a:r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勤力讀書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，希望未來有更好的前途</a:t>
            </a:r>
            <a:r>
              <a:rPr lang="zh-HK" altLang="en-US" sz="1600" b="1" spc="300" dirty="0" smtClean="0">
                <a:solidFill>
                  <a:srgbClr val="000000"/>
                </a:solidFill>
                <a:ea typeface="微軟正黑體"/>
              </a:rPr>
              <a:t>，</a:t>
            </a:r>
            <a:r>
              <a:rPr lang="zh-HK" altLang="en-US" sz="1600" b="1" u="sng" spc="300" dirty="0" smtClean="0">
                <a:solidFill>
                  <a:srgbClr val="6738E2"/>
                </a:solidFill>
                <a:ea typeface="微軟正黑體"/>
              </a:rPr>
              <a:t>又</a:t>
            </a:r>
            <a:r>
              <a:rPr lang="zh-HK" altLang="en-US" sz="1600" b="1" spc="300" dirty="0" smtClean="0">
                <a:solidFill>
                  <a:srgbClr val="C00000"/>
                </a:solidFill>
                <a:ea typeface="微軟正黑體"/>
              </a:rPr>
              <a:t>要</a:t>
            </a:r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兼職工作幫補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家計。</a:t>
            </a:r>
            <a:endParaRPr lang="zh-HK" altLang="en-US" sz="1600" b="1" spc="300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2337997" y="3335099"/>
            <a:ext cx="5293360" cy="853440"/>
          </a:xfrm>
          <a:prstGeom prst="snip2Diag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grpSp>
        <p:nvGrpSpPr>
          <p:cNvPr id="30" name="群組 2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1" name="圓角化單一角落矩形 3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2168921" y="1519879"/>
            <a:ext cx="559138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既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43814" y="1519879"/>
            <a:ext cx="1986289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兼職工作幫補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家計</a:t>
            </a:r>
            <a:r>
              <a:rPr lang="zh-TW" altLang="en-US" sz="17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7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28059" y="1519879"/>
            <a:ext cx="3297569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勤力讀書，希望未來有更好的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前途</a:t>
            </a:r>
            <a:endParaRPr lang="en-US" altLang="zh-TW" sz="17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16744" y="1519879"/>
            <a:ext cx="1052177" cy="877163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家境貧窮</a:t>
            </a:r>
            <a:endParaRPr lang="en-US" altLang="zh-HK" sz="1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25628" y="1519879"/>
            <a:ext cx="51818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 smtClean="0">
                <a:solidFill>
                  <a:schemeClr val="bg1"/>
                </a:solidFill>
                <a:latin typeface="Corbel"/>
                <a:ea typeface="微軟正黑體"/>
              </a:rPr>
              <a:t>又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772198" y="2287394"/>
            <a:ext cx="690880" cy="863600"/>
            <a:chOff x="528320" y="2052320"/>
            <a:chExt cx="690880" cy="863600"/>
          </a:xfrm>
        </p:grpSpPr>
        <p:sp>
          <p:nvSpPr>
            <p:cNvPr id="9" name="五邊形 8"/>
            <p:cNvSpPr/>
            <p:nvPr/>
          </p:nvSpPr>
          <p:spPr>
            <a:xfrm rot="16200000">
              <a:off x="441960" y="2138680"/>
              <a:ext cx="863600" cy="690880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50594" y="244169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prstClr val="black"/>
                  </a:solidFill>
                  <a:ea typeface="微軟正黑體"/>
                </a:rPr>
                <a:t>明熙</a:t>
              </a:r>
              <a:endParaRPr lang="zh-TW" altLang="en-US" b="1" dirty="0"/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1939059" y="2256914"/>
            <a:ext cx="436880" cy="789186"/>
            <a:chOff x="2377440" y="2021840"/>
            <a:chExt cx="436880" cy="894080"/>
          </a:xfrm>
        </p:grpSpPr>
        <p:sp>
          <p:nvSpPr>
            <p:cNvPr id="45" name="五邊形 44"/>
            <p:cNvSpPr/>
            <p:nvPr/>
          </p:nvSpPr>
          <p:spPr>
            <a:xfrm rot="16200000">
              <a:off x="2148840" y="2250440"/>
              <a:ext cx="894080" cy="436880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2387682" y="2373537"/>
              <a:ext cx="415498" cy="418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 smtClean="0">
                  <a:solidFill>
                    <a:prstClr val="black"/>
                  </a:solidFill>
                  <a:ea typeface="微軟正黑體"/>
                </a:rPr>
                <a:t>她</a:t>
              </a:r>
              <a:endParaRPr lang="zh-TW" altLang="en-US" b="1" dirty="0"/>
            </a:p>
          </p:txBody>
        </p:sp>
      </p:grpSp>
      <p:grpSp>
        <p:nvGrpSpPr>
          <p:cNvPr id="14" name="群組 13"/>
          <p:cNvGrpSpPr/>
          <p:nvPr/>
        </p:nvGrpSpPr>
        <p:grpSpPr>
          <a:xfrm rot="10800000">
            <a:off x="2521041" y="2254596"/>
            <a:ext cx="436880" cy="782320"/>
            <a:chOff x="3770252" y="853440"/>
            <a:chExt cx="436880" cy="782320"/>
          </a:xfrm>
        </p:grpSpPr>
        <p:sp>
          <p:nvSpPr>
            <p:cNvPr id="52" name="五邊形 51"/>
            <p:cNvSpPr/>
            <p:nvPr/>
          </p:nvSpPr>
          <p:spPr>
            <a:xfrm rot="5400000">
              <a:off x="3597532" y="1026160"/>
              <a:ext cx="782320" cy="436880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53" name="矩形 52"/>
            <p:cNvSpPr/>
            <p:nvPr/>
          </p:nvSpPr>
          <p:spPr>
            <a:xfrm rot="10800000">
              <a:off x="3779520" y="94817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 smtClean="0">
                  <a:solidFill>
                    <a:prstClr val="black"/>
                  </a:solidFill>
                  <a:ea typeface="微軟正黑體"/>
                </a:rPr>
                <a:t>要</a:t>
              </a:r>
              <a:endParaRPr lang="zh-TW" altLang="en-US" b="1" dirty="0"/>
            </a:p>
          </p:txBody>
        </p:sp>
      </p:grpSp>
      <p:grpSp>
        <p:nvGrpSpPr>
          <p:cNvPr id="51" name="群組 50"/>
          <p:cNvGrpSpPr/>
          <p:nvPr/>
        </p:nvGrpSpPr>
        <p:grpSpPr>
          <a:xfrm rot="10800000">
            <a:off x="6325376" y="2238918"/>
            <a:ext cx="436880" cy="782320"/>
            <a:chOff x="3770252" y="853440"/>
            <a:chExt cx="436880" cy="782320"/>
          </a:xfrm>
        </p:grpSpPr>
        <p:sp>
          <p:nvSpPr>
            <p:cNvPr id="54" name="五邊形 53"/>
            <p:cNvSpPr/>
            <p:nvPr/>
          </p:nvSpPr>
          <p:spPr>
            <a:xfrm rot="5400000">
              <a:off x="3597532" y="1026160"/>
              <a:ext cx="782320" cy="436880"/>
            </a:xfrm>
            <a:prstGeom prst="homePlat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55" name="矩形 54"/>
            <p:cNvSpPr/>
            <p:nvPr/>
          </p:nvSpPr>
          <p:spPr>
            <a:xfrm rot="10800000">
              <a:off x="3779520" y="94817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 smtClean="0">
                  <a:solidFill>
                    <a:prstClr val="black"/>
                  </a:solidFill>
                  <a:ea typeface="微軟正黑體"/>
                </a:rPr>
                <a:t>要</a:t>
              </a:r>
              <a:endParaRPr lang="zh-TW" altLang="en-US" b="1" dirty="0"/>
            </a:p>
          </p:txBody>
        </p:sp>
      </p:grpSp>
      <p:pic>
        <p:nvPicPr>
          <p:cNvPr id="36" name="圖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32" y="3522811"/>
            <a:ext cx="1466677" cy="2770390"/>
          </a:xfrm>
          <a:prstGeom prst="rect">
            <a:avLst/>
          </a:prstGeom>
        </p:spPr>
      </p:pic>
      <p:grpSp>
        <p:nvGrpSpPr>
          <p:cNvPr id="37" name="群組 36"/>
          <p:cNvGrpSpPr/>
          <p:nvPr/>
        </p:nvGrpSpPr>
        <p:grpSpPr>
          <a:xfrm>
            <a:off x="2289251" y="4578891"/>
            <a:ext cx="3802688" cy="1221293"/>
            <a:chOff x="2237780" y="4227640"/>
            <a:chExt cx="3869553" cy="1486110"/>
          </a:xfrm>
        </p:grpSpPr>
        <p:grpSp>
          <p:nvGrpSpPr>
            <p:cNvPr id="39" name="群組 3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1" name="等腰三角形 40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半框架 41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567"/>
                <a:gd name="adj2" fmla="val 338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58" name="圖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53" y="4456545"/>
            <a:ext cx="370689" cy="237407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2535153" y="4732740"/>
            <a:ext cx="3342582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534622" y="5139140"/>
            <a:ext cx="1284326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168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0" grpId="0" animBg="1"/>
      <p:bldP spid="34" grpId="1" animBg="1"/>
      <p:bldP spid="40" grpId="0" animBg="1"/>
      <p:bldP spid="44" grpId="0" animBg="1"/>
      <p:bldP spid="46" grpId="0" animBg="1"/>
      <p:bldP spid="4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4" name="圓角化單一角落矩形 3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手繪多邊形 48"/>
          <p:cNvSpPr/>
          <p:nvPr/>
        </p:nvSpPr>
        <p:spPr>
          <a:xfrm rot="20224810">
            <a:off x="1207435" y="1542080"/>
            <a:ext cx="3293872" cy="212163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手繪多邊形 49"/>
          <p:cNvSpPr/>
          <p:nvPr/>
        </p:nvSpPr>
        <p:spPr>
          <a:xfrm rot="20224810">
            <a:off x="4577697" y="1149544"/>
            <a:ext cx="2650066" cy="170694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8456" y="1508069"/>
            <a:ext cx="257533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Ø"/>
            </a:pP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根據香港</a:t>
            </a:r>
            <a:r>
              <a:rPr lang="en-US" altLang="zh-TW" b="1" dirty="0">
                <a:solidFill>
                  <a:prstClr val="black"/>
                </a:solidFill>
                <a:ea typeface="微軟正黑體"/>
              </a:rPr>
              <a:t>《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基本法</a:t>
            </a:r>
            <a:r>
              <a:rPr lang="en-US" altLang="zh-TW" b="1" dirty="0">
                <a:solidFill>
                  <a:prstClr val="black"/>
                </a:solidFill>
                <a:ea typeface="微軟正黑體"/>
              </a:rPr>
              <a:t>》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，香港居民</a:t>
            </a: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享有社會福利的權利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。</a:t>
            </a:r>
            <a:endParaRPr lang="en-US" altLang="zh-TW" b="1" dirty="0">
              <a:solidFill>
                <a:prstClr val="black"/>
              </a:solidFill>
              <a:ea typeface="微軟正黑體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0091" y="1146235"/>
            <a:ext cx="274003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Ø"/>
            </a:pP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根據香港</a:t>
            </a:r>
            <a:r>
              <a:rPr lang="en-US" altLang="zh-TW" b="1" dirty="0">
                <a:solidFill>
                  <a:prstClr val="black"/>
                </a:solidFill>
                <a:ea typeface="微軟正黑體"/>
              </a:rPr>
              <a:t>《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基本法</a:t>
            </a:r>
            <a:r>
              <a:rPr lang="en-US" altLang="zh-TW" b="1" dirty="0">
                <a:solidFill>
                  <a:prstClr val="black"/>
                </a:solidFill>
                <a:ea typeface="微軟正黑體"/>
              </a:rPr>
              <a:t>》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，香港居民</a:t>
            </a:r>
            <a:r>
              <a:rPr lang="zh-TW" altLang="en-US" b="1" dirty="0">
                <a:solidFill>
                  <a:srgbClr val="C00000"/>
                </a:solidFill>
                <a:ea typeface="微軟正黑體"/>
              </a:rPr>
              <a:t>享有本地法律保障的權利和自由</a:t>
            </a:r>
            <a:r>
              <a:rPr lang="zh-TW" altLang="en-US" b="1" dirty="0">
                <a:solidFill>
                  <a:prstClr val="black"/>
                </a:solidFill>
                <a:ea typeface="微軟正黑體"/>
              </a:rPr>
              <a:t>。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732" y="2052833"/>
            <a:ext cx="1742717" cy="2069477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76" y="1450973"/>
            <a:ext cx="1672293" cy="1913247"/>
          </a:xfrm>
          <a:prstGeom prst="rect">
            <a:avLst/>
          </a:prstGeom>
        </p:spPr>
      </p:pic>
      <p:sp>
        <p:nvSpPr>
          <p:cNvPr id="51" name="手繪多邊形 50"/>
          <p:cNvSpPr/>
          <p:nvPr/>
        </p:nvSpPr>
        <p:spPr>
          <a:xfrm flipV="1">
            <a:off x="7186854" y="369021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2" name="弧形 51"/>
          <p:cNvSpPr/>
          <p:nvPr/>
        </p:nvSpPr>
        <p:spPr>
          <a:xfrm rot="10620496">
            <a:off x="7825162" y="359062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3" name="群組 52"/>
          <p:cNvGrpSpPr/>
          <p:nvPr/>
        </p:nvGrpSpPr>
        <p:grpSpPr>
          <a:xfrm>
            <a:off x="8286231" y="362753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4" name="手繪多邊形 53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手繪多邊形 54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橢圓 55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8" name="摺角紙張 57"/>
          <p:cNvSpPr/>
          <p:nvPr/>
        </p:nvSpPr>
        <p:spPr>
          <a:xfrm>
            <a:off x="5404941" y="3627539"/>
            <a:ext cx="2138019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手繪多邊形 58"/>
          <p:cNvSpPr/>
          <p:nvPr/>
        </p:nvSpPr>
        <p:spPr>
          <a:xfrm rot="15799771">
            <a:off x="7647061" y="342885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0" name="矩形 59"/>
          <p:cNvSpPr/>
          <p:nvPr/>
        </p:nvSpPr>
        <p:spPr>
          <a:xfrm>
            <a:off x="5468967" y="4270959"/>
            <a:ext cx="1871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61" name="AutoShape 25"/>
          <p:cNvSpPr txBox="1">
            <a:spLocks noChangeArrowheads="1"/>
          </p:cNvSpPr>
          <p:nvPr/>
        </p:nvSpPr>
        <p:spPr bwMode="auto">
          <a:xfrm>
            <a:off x="5822750" y="3794413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1" name="流程圖: 替代處理程序 14"/>
          <p:cNvSpPr/>
          <p:nvPr/>
        </p:nvSpPr>
        <p:spPr>
          <a:xfrm>
            <a:off x="927906" y="519477"/>
            <a:ext cx="3067001" cy="408623"/>
          </a:xfrm>
          <a:prstGeom prst="flowChartAlternateProcess">
            <a:avLst/>
          </a:prstGeom>
          <a:solidFill>
            <a:srgbClr val="AE85C1"/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zh-HK" altLang="en-US" b="1" dirty="0">
                <a:solidFill>
                  <a:schemeClr val="bg1"/>
                </a:solidFill>
                <a:latin typeface="+mj-ea"/>
                <a:ea typeface="微軟正黑體"/>
              </a:rPr>
              <a:t>同樣是</a:t>
            </a:r>
            <a:r>
              <a:rPr lang="zh-TW" altLang="en-US" b="1" dirty="0">
                <a:solidFill>
                  <a:schemeClr val="bg1"/>
                </a:solidFill>
                <a:latin typeface="+mj-ea"/>
                <a:ea typeface="微軟正黑體"/>
              </a:rPr>
              <a:t>香港居民享有的權利</a:t>
            </a:r>
            <a:endParaRPr lang="zh-HK" altLang="en-US" b="1" dirty="0">
              <a:solidFill>
                <a:schemeClr val="bg1"/>
              </a:solidFill>
              <a:latin typeface="+mj-ea"/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8" y="3339259"/>
            <a:ext cx="1528551" cy="2821622"/>
          </a:xfrm>
          <a:prstGeom prst="rect">
            <a:avLst/>
          </a:prstGeom>
        </p:spPr>
      </p:pic>
      <p:grpSp>
        <p:nvGrpSpPr>
          <p:cNvPr id="33" name="群組 32"/>
          <p:cNvGrpSpPr/>
          <p:nvPr/>
        </p:nvGrpSpPr>
        <p:grpSpPr>
          <a:xfrm>
            <a:off x="2237781" y="4227640"/>
            <a:ext cx="3002104" cy="1435505"/>
            <a:chOff x="2237780" y="4227640"/>
            <a:chExt cx="3869553" cy="1486110"/>
          </a:xfrm>
        </p:grpSpPr>
        <p:grpSp>
          <p:nvGrpSpPr>
            <p:cNvPr id="39" name="群組 3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半框架 40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4" name="圖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82" y="4105294"/>
            <a:ext cx="370689" cy="237407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538937" y="4366754"/>
            <a:ext cx="2090282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1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. 構思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想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表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達的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事情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534106" y="4747166"/>
            <a:ext cx="2408728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找出事情之間的關係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548134" y="5123086"/>
            <a:ext cx="2129574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3.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選用合適的關聯詞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538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3" grpId="0"/>
      <p:bldP spid="6" grpId="0"/>
      <p:bldP spid="51" grpId="0" animBg="1"/>
      <p:bldP spid="52" grpId="0" animBg="1"/>
      <p:bldP spid="58" grpId="0" animBg="1"/>
      <p:bldP spid="58" grpId="1" animBg="1"/>
      <p:bldP spid="59" grpId="0" animBg="1"/>
      <p:bldP spid="59" grpId="1" animBg="1"/>
      <p:bldP spid="60" grpId="0"/>
      <p:bldP spid="60" grpId="1"/>
      <p:bldP spid="61" grpId="0" animBg="1"/>
      <p:bldP spid="61" grpId="1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199460" y="1489186"/>
            <a:ext cx="2123850" cy="8774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defRPr/>
            </a:pP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享有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本地法律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保障</a:t>
            </a:r>
            <a:endParaRPr lang="en-US" altLang="zh-TW" sz="16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>
              <a:lnSpc>
                <a:spcPct val="170000"/>
              </a:lnSpc>
              <a:defRPr/>
            </a:pP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的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權利和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自由。</a:t>
            </a:r>
            <a:endParaRPr lang="en-US" altLang="zh-TW" sz="1600" b="1" dirty="0" smtClean="0">
              <a:solidFill>
                <a:srgbClr val="C00000"/>
              </a:solidFill>
              <a:latin typeface="Corbel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03" y="570053"/>
            <a:ext cx="5076835" cy="840750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444105" y="1487049"/>
            <a:ext cx="2242157" cy="8771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享有社會福利的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權利，</a:t>
            </a:r>
            <a:endParaRPr lang="en-US" altLang="zh-TW" sz="17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7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21516" y="1487048"/>
            <a:ext cx="2421545" cy="877163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HK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根據香港</a:t>
            </a:r>
            <a:r>
              <a:rPr lang="en-US" altLang="zh-HK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《</a:t>
            </a:r>
            <a:r>
              <a:rPr lang="zh-HK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基本法</a:t>
            </a:r>
            <a:r>
              <a:rPr lang="en-US" altLang="zh-HK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》</a:t>
            </a:r>
            <a:r>
              <a:rPr lang="zh-HK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>
              <a:lnSpc>
                <a:spcPct val="150000"/>
              </a:lnSpc>
            </a:pPr>
            <a:r>
              <a:rPr lang="zh-HK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香港居民</a:t>
            </a:r>
          </a:p>
        </p:txBody>
      </p:sp>
      <p:sp>
        <p:nvSpPr>
          <p:cNvPr id="32" name="矩形 31"/>
          <p:cNvSpPr/>
          <p:nvPr/>
        </p:nvSpPr>
        <p:spPr>
          <a:xfrm>
            <a:off x="2101535" y="2738255"/>
            <a:ext cx="5588000" cy="748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40000"/>
              </a:lnSpc>
              <a:buFont typeface="Wingdings" charset="2"/>
              <a:buChar char="Ø"/>
              <a:defRPr/>
            </a:pP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根據香港</a:t>
            </a:r>
            <a:r>
              <a:rPr lang="en-US" altLang="zh-HK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《</a:t>
            </a: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基本法</a:t>
            </a:r>
            <a:r>
              <a:rPr lang="en-US" altLang="zh-HK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》</a:t>
            </a: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，香港居民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享有社會福利的權利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，</a:t>
            </a:r>
            <a:r>
              <a:rPr lang="zh-TW" altLang="en-US" sz="1600" b="1" u="sng" spc="300" dirty="0">
                <a:solidFill>
                  <a:srgbClr val="5500FF"/>
                </a:solidFill>
                <a:ea typeface="微軟正黑體"/>
              </a:rPr>
              <a:t>也</a:t>
            </a:r>
            <a:r>
              <a:rPr lang="zh-TW" altLang="en-US" sz="1600" b="1" spc="300" dirty="0">
                <a:solidFill>
                  <a:srgbClr val="C00000"/>
                </a:solidFill>
                <a:ea typeface="微軟正黑體"/>
              </a:rPr>
              <a:t>享有本地法律保障的權利和自由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。</a:t>
            </a:r>
            <a:endParaRPr lang="en-US" altLang="zh-HK" sz="1600" b="1" spc="300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33" name="剪去對角線角落矩形 32"/>
          <p:cNvSpPr/>
          <p:nvPr/>
        </p:nvSpPr>
        <p:spPr>
          <a:xfrm>
            <a:off x="2020255" y="2706168"/>
            <a:ext cx="5638800" cy="853440"/>
          </a:xfrm>
          <a:prstGeom prst="snip2Diag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32" y="3522811"/>
            <a:ext cx="1466677" cy="2770390"/>
          </a:xfrm>
          <a:prstGeom prst="rect">
            <a:avLst/>
          </a:prstGeom>
        </p:spPr>
      </p:pic>
      <p:grpSp>
        <p:nvGrpSpPr>
          <p:cNvPr id="27" name="群組 26"/>
          <p:cNvGrpSpPr/>
          <p:nvPr/>
        </p:nvGrpSpPr>
        <p:grpSpPr>
          <a:xfrm>
            <a:off x="2289251" y="4578891"/>
            <a:ext cx="3802688" cy="1221293"/>
            <a:chOff x="2237780" y="4227640"/>
            <a:chExt cx="3869553" cy="1486110"/>
          </a:xfrm>
        </p:grpSpPr>
        <p:grpSp>
          <p:nvGrpSpPr>
            <p:cNvPr id="31" name="群組 30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4" name="等腰三角形 33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半框架 34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567"/>
                <a:gd name="adj2" fmla="val 338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8" name="圖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53" y="4456545"/>
            <a:ext cx="370689" cy="237407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535153" y="4732740"/>
            <a:ext cx="3342582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34622" y="5139140"/>
            <a:ext cx="1284326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87306" y="1487050"/>
            <a:ext cx="518187" cy="877163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7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700" b="1" dirty="0">
                <a:solidFill>
                  <a:schemeClr val="bg1"/>
                </a:solidFill>
                <a:latin typeface="Corbel"/>
                <a:ea typeface="微軟正黑體"/>
              </a:rPr>
              <a:t>也</a:t>
            </a:r>
            <a:endParaRPr lang="en-US" altLang="zh-TW" sz="17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260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28" grpId="0" animBg="1"/>
      <p:bldP spid="32" grpId="0"/>
      <p:bldP spid="33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圓角矩形圖說文字 24"/>
          <p:cNvSpPr/>
          <p:nvPr/>
        </p:nvSpPr>
        <p:spPr>
          <a:xfrm flipH="1">
            <a:off x="904240" y="1540580"/>
            <a:ext cx="2753360" cy="1456620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5316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026160" y="1744395"/>
            <a:ext cx="2529840" cy="9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Ø"/>
            </a:pPr>
            <a:r>
              <a:rPr lang="zh-HK" altLang="en-US" sz="1600" dirty="0">
                <a:solidFill>
                  <a:prstClr val="black"/>
                </a:solidFill>
                <a:ea typeface="微軟正黑體"/>
              </a:rPr>
              <a:t>能夠贏得今年度足球聯賽的冠軍，</a:t>
            </a:r>
            <a:r>
              <a:rPr lang="zh-TW" altLang="en-US" sz="1600" dirty="0">
                <a:solidFill>
                  <a:srgbClr val="C00000"/>
                </a:solidFill>
                <a:ea typeface="微軟正黑體"/>
              </a:rPr>
              <a:t>是</a:t>
            </a:r>
            <a:r>
              <a:rPr lang="zh-HK" altLang="en-US" sz="1600" dirty="0">
                <a:solidFill>
                  <a:srgbClr val="C00000"/>
                </a:solidFill>
                <a:ea typeface="微軟正黑體"/>
              </a:rPr>
              <a:t>全隊球員合作及努力的成果</a:t>
            </a:r>
            <a:r>
              <a:rPr lang="zh-TW" altLang="en-US" sz="1600" dirty="0">
                <a:solidFill>
                  <a:prstClr val="black"/>
                </a:solidFill>
                <a:ea typeface="微軟正黑體"/>
              </a:rPr>
              <a:t>。</a:t>
            </a:r>
            <a:endParaRPr lang="en-US" altLang="zh-TW" sz="1600" dirty="0">
              <a:solidFill>
                <a:prstClr val="black"/>
              </a:solidFill>
              <a:ea typeface="微軟正黑體"/>
            </a:endParaRPr>
          </a:p>
        </p:txBody>
      </p:sp>
      <p:sp>
        <p:nvSpPr>
          <p:cNvPr id="28" name="圓角矩形圖說文字 27"/>
          <p:cNvSpPr/>
          <p:nvPr/>
        </p:nvSpPr>
        <p:spPr>
          <a:xfrm>
            <a:off x="3789679" y="1544320"/>
            <a:ext cx="2743201" cy="1442720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5316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3972560" y="1764715"/>
            <a:ext cx="2489200" cy="9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Ø"/>
            </a:pPr>
            <a:r>
              <a:rPr lang="zh-TW" altLang="en-US" sz="1600" dirty="0">
                <a:solidFill>
                  <a:prstClr val="black"/>
                </a:solidFill>
                <a:ea typeface="微軟正黑體"/>
              </a:rPr>
              <a:t>能夠贏得今年度足球聯賽的冠軍，</a:t>
            </a:r>
            <a:r>
              <a:rPr lang="zh-HK" altLang="en-US" sz="1600" dirty="0">
                <a:solidFill>
                  <a:srgbClr val="C00000"/>
                </a:solidFill>
                <a:ea typeface="微軟正黑體"/>
              </a:rPr>
              <a:t>不是個別球員的功勞</a:t>
            </a:r>
            <a:r>
              <a:rPr lang="zh-TW" altLang="en-US" sz="1600" dirty="0">
                <a:solidFill>
                  <a:prstClr val="black"/>
                </a:solidFill>
                <a:ea typeface="微軟正黑體"/>
              </a:rPr>
              <a:t>。</a:t>
            </a:r>
            <a:endParaRPr lang="en-US" altLang="zh-TW" sz="1600" dirty="0">
              <a:solidFill>
                <a:prstClr val="black"/>
              </a:solidFill>
              <a:ea typeface="微軟正黑體"/>
            </a:endParaRPr>
          </a:p>
        </p:txBody>
      </p:sp>
      <p:sp>
        <p:nvSpPr>
          <p:cNvPr id="30" name="流程圖: 替代處理程序 14"/>
          <p:cNvSpPr/>
          <p:nvPr/>
        </p:nvSpPr>
        <p:spPr>
          <a:xfrm>
            <a:off x="2929581" y="3336434"/>
            <a:ext cx="1595408" cy="612934"/>
          </a:xfrm>
          <a:prstGeom prst="flowChartAlternateProcess">
            <a:avLst/>
          </a:prstGeom>
          <a:solidFill>
            <a:srgbClr val="FFCFAF"/>
          </a:solidFill>
        </p:spPr>
        <p:txBody>
          <a:bodyPr wrap="none">
            <a:spAutoFit/>
          </a:bodyPr>
          <a:lstStyle/>
          <a:p>
            <a:pPr defTabSz="914400"/>
            <a:r>
              <a:rPr lang="zh-TW" altLang="en-US" sz="1500" b="1" dirty="0">
                <a:solidFill>
                  <a:srgbClr val="FF0000"/>
                </a:solidFill>
                <a:latin typeface="+mj-ea"/>
                <a:ea typeface="微軟正黑體"/>
              </a:rPr>
              <a:t>贏得冠軍</a:t>
            </a:r>
            <a:r>
              <a:rPr lang="zh-HK" altLang="en-US" sz="1500" b="1" dirty="0">
                <a:solidFill>
                  <a:srgbClr val="FF0000"/>
                </a:solidFill>
                <a:latin typeface="+mj-ea"/>
                <a:ea typeface="微軟正黑體"/>
              </a:rPr>
              <a:t>的</a:t>
            </a:r>
            <a:r>
              <a:rPr lang="zh-HK" altLang="en-US" sz="1500" b="1" dirty="0" smtClean="0">
                <a:solidFill>
                  <a:srgbClr val="FF0000"/>
                </a:solidFill>
                <a:latin typeface="+mj-ea"/>
                <a:ea typeface="微軟正黑體"/>
              </a:rPr>
              <a:t>原因</a:t>
            </a:r>
            <a:endParaRPr lang="en-US" altLang="zh-HK" sz="1500" b="1" dirty="0" smtClean="0">
              <a:solidFill>
                <a:srgbClr val="FF0000"/>
              </a:solidFill>
              <a:latin typeface="+mj-ea"/>
              <a:ea typeface="微軟正黑體"/>
            </a:endParaRPr>
          </a:p>
          <a:p>
            <a:pPr defTabSz="914400"/>
            <a:r>
              <a:rPr lang="zh-TW" altLang="en-US" sz="1500" b="1" dirty="0" smtClean="0">
                <a:solidFill>
                  <a:srgbClr val="FF0000"/>
                </a:solidFill>
                <a:latin typeface="+mj-ea"/>
                <a:ea typeface="微軟正黑體"/>
              </a:rPr>
              <a:t>（真正</a:t>
            </a:r>
            <a:r>
              <a:rPr lang="en-US" altLang="zh-TW" sz="1500" b="1" dirty="0" smtClean="0">
                <a:solidFill>
                  <a:srgbClr val="FF0000"/>
                </a:solidFill>
                <a:latin typeface="+mj-ea"/>
                <a:ea typeface="微軟正黑體"/>
              </a:rPr>
              <a:t> </a:t>
            </a:r>
            <a:r>
              <a:rPr lang="zh-TW" altLang="en-US" sz="1000" b="1" dirty="0" smtClean="0">
                <a:solidFill>
                  <a:srgbClr val="FF0000"/>
                </a:solidFill>
                <a:latin typeface="+mj-ea"/>
                <a:ea typeface="微軟正黑體"/>
              </a:rPr>
              <a:t>對</a:t>
            </a:r>
            <a:r>
              <a:rPr lang="en-US" altLang="zh-TW" sz="1000" b="1" dirty="0" smtClean="0">
                <a:solidFill>
                  <a:srgbClr val="FF0000"/>
                </a:solidFill>
                <a:latin typeface="+mj-ea"/>
                <a:ea typeface="微軟正黑體"/>
              </a:rPr>
              <a:t> </a:t>
            </a:r>
            <a:r>
              <a:rPr lang="zh-TW" altLang="en-US" sz="1500" b="1" dirty="0" smtClean="0">
                <a:solidFill>
                  <a:srgbClr val="FF0000"/>
                </a:solidFill>
                <a:latin typeface="+mj-ea"/>
                <a:ea typeface="微軟正黑體"/>
              </a:rPr>
              <a:t>錯誤）</a:t>
            </a:r>
            <a:endParaRPr lang="zh-TW" altLang="en-US" sz="1500" b="1" dirty="0">
              <a:solidFill>
                <a:srgbClr val="FF0000"/>
              </a:solidFill>
              <a:latin typeface="+mj-ea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24229">
            <a:off x="6389167" y="771234"/>
            <a:ext cx="1639078" cy="3238500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手繪多邊形 23"/>
          <p:cNvSpPr/>
          <p:nvPr/>
        </p:nvSpPr>
        <p:spPr>
          <a:xfrm flipV="1">
            <a:off x="7186854" y="384668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9" name="弧形 38"/>
          <p:cNvSpPr/>
          <p:nvPr/>
        </p:nvSpPr>
        <p:spPr>
          <a:xfrm rot="10620496">
            <a:off x="7825162" y="374709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0" name="群組 39"/>
          <p:cNvGrpSpPr/>
          <p:nvPr/>
        </p:nvGrpSpPr>
        <p:grpSpPr>
          <a:xfrm>
            <a:off x="8286231" y="378400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1" name="手繪多邊形 4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5" name="摺角紙張 44"/>
          <p:cNvSpPr/>
          <p:nvPr/>
        </p:nvSpPr>
        <p:spPr>
          <a:xfrm>
            <a:off x="5404941" y="3784008"/>
            <a:ext cx="2138019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手繪多邊形 45"/>
          <p:cNvSpPr/>
          <p:nvPr/>
        </p:nvSpPr>
        <p:spPr>
          <a:xfrm rot="15799771">
            <a:off x="7647061" y="358532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7" name="矩形 46"/>
          <p:cNvSpPr/>
          <p:nvPr/>
        </p:nvSpPr>
        <p:spPr>
          <a:xfrm>
            <a:off x="5468967" y="4427428"/>
            <a:ext cx="1871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  <a:p>
            <a:pPr algn="ctr">
              <a:buClr>
                <a:srgbClr val="FE8637"/>
              </a:buClr>
              <a:defRPr/>
            </a:pP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8" name="AutoShape 25"/>
          <p:cNvSpPr txBox="1">
            <a:spLocks noChangeArrowheads="1"/>
          </p:cNvSpPr>
          <p:nvPr/>
        </p:nvSpPr>
        <p:spPr bwMode="auto">
          <a:xfrm>
            <a:off x="5822750" y="3950882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pic>
        <p:nvPicPr>
          <p:cNvPr id="49" name="圖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8" y="3339259"/>
            <a:ext cx="1528551" cy="2821622"/>
          </a:xfrm>
          <a:prstGeom prst="rect">
            <a:avLst/>
          </a:prstGeom>
        </p:spPr>
      </p:pic>
      <p:grpSp>
        <p:nvGrpSpPr>
          <p:cNvPr id="50" name="群組 49"/>
          <p:cNvGrpSpPr/>
          <p:nvPr/>
        </p:nvGrpSpPr>
        <p:grpSpPr>
          <a:xfrm>
            <a:off x="2237781" y="4227640"/>
            <a:ext cx="3002104" cy="1435505"/>
            <a:chOff x="2237780" y="4227640"/>
            <a:chExt cx="3869553" cy="1486110"/>
          </a:xfrm>
        </p:grpSpPr>
        <p:grpSp>
          <p:nvGrpSpPr>
            <p:cNvPr id="51" name="群組 50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52" name="等腰三角形 51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半框架 52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56" name="圖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82" y="4105294"/>
            <a:ext cx="370689" cy="237407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2538937" y="4366754"/>
            <a:ext cx="2090282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1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. 構思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想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表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達的</a:t>
            </a:r>
            <a:r>
              <a:rPr lang="zh-TW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事情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34106" y="4747166"/>
            <a:ext cx="2408728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找出事情之間的關係</a:t>
            </a:r>
            <a:endParaRPr lang="en-US" altLang="zh-TW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548134" y="5123086"/>
            <a:ext cx="2129574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3.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選用合適的關聯詞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43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8" grpId="0" animBg="1"/>
      <p:bldP spid="29" grpId="0"/>
      <p:bldP spid="30" grpId="0" animBg="1"/>
      <p:bldP spid="24" grpId="0" animBg="1"/>
      <p:bldP spid="39" grpId="0" animBg="1"/>
      <p:bldP spid="45" grpId="0" animBg="1"/>
      <p:bldP spid="45" grpId="1" animBg="1"/>
      <p:bldP spid="46" grpId="0" animBg="1"/>
      <p:bldP spid="46" grpId="1" animBg="1"/>
      <p:bldP spid="47" grpId="0"/>
      <p:bldP spid="47" grpId="1"/>
      <p:bldP spid="48" grpId="0" animBg="1"/>
      <p:bldP spid="4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546588" y="1656897"/>
            <a:ext cx="2875298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全隊球員合作及努力的</a:t>
            </a:r>
            <a:r>
              <a:rPr lang="zh-HK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成果</a:t>
            </a:r>
            <a:r>
              <a:rPr lang="zh-TW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。</a:t>
            </a:r>
            <a:endParaRPr lang="en-US" altLang="zh-HK" sz="1600" b="1" dirty="0" smtClean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zh-HK" altLang="en-US" sz="16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767" y="711107"/>
            <a:ext cx="5275851" cy="712953"/>
          </a:xfrm>
          <a:prstGeom prst="rect">
            <a:avLst/>
          </a:prstGeom>
        </p:spPr>
      </p:pic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3101267" y="1660870"/>
            <a:ext cx="1817425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個別球員的</a:t>
            </a:r>
            <a:r>
              <a:rPr lang="zh-HK" altLang="en-US" sz="1600" b="1" dirty="0" smtClean="0">
                <a:solidFill>
                  <a:srgbClr val="C00000"/>
                </a:solidFill>
                <a:latin typeface="Corbel"/>
                <a:ea typeface="微軟正黑體"/>
              </a:rPr>
              <a:t>功勞</a:t>
            </a:r>
            <a:r>
              <a:rPr lang="zh-TW" altLang="en-US" sz="1600" b="1" dirty="0">
                <a:solidFill>
                  <a:srgbClr val="C00000"/>
                </a:solidFill>
                <a:latin typeface="Corbel"/>
                <a:ea typeface="微軟正黑體"/>
              </a:rPr>
              <a:t>，</a:t>
            </a:r>
            <a:endParaRPr lang="zh-HK" altLang="en-US" sz="1600" b="1" dirty="0">
              <a:solidFill>
                <a:srgbClr val="C00000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6134" y="1667611"/>
            <a:ext cx="1687237" cy="828432"/>
          </a:xfrm>
          <a:prstGeom prst="rect">
            <a:avLst/>
          </a:prstGeom>
          <a:solidFill>
            <a:srgbClr val="CFE9F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能夠</a:t>
            </a:r>
            <a:r>
              <a:rPr lang="zh-HK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贏得今年</a:t>
            </a: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度</a:t>
            </a:r>
            <a:endParaRPr lang="en-US" altLang="zh-HK" sz="1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>
              <a:lnSpc>
                <a:spcPct val="170000"/>
              </a:lnSpc>
            </a:pP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足球</a:t>
            </a:r>
            <a:r>
              <a:rPr lang="zh-HK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聯賽的</a:t>
            </a: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冠軍</a:t>
            </a:r>
            <a:endParaRPr lang="en-US" altLang="zh-HK" sz="1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1802736" y="2720731"/>
            <a:ext cx="5627914" cy="853440"/>
            <a:chOff x="2712720" y="1229360"/>
            <a:chExt cx="5252720" cy="853440"/>
          </a:xfrm>
          <a:effectLst/>
        </p:grpSpPr>
        <p:sp>
          <p:nvSpPr>
            <p:cNvPr id="35" name="矩形 34"/>
            <p:cNvSpPr/>
            <p:nvPr/>
          </p:nvSpPr>
          <p:spPr>
            <a:xfrm>
              <a:off x="2826979" y="1311345"/>
              <a:ext cx="5120640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charset="2"/>
                <a:buChar char="Ø"/>
              </a:pPr>
              <a:r>
                <a:rPr lang="zh-TW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軟正黑體"/>
                </a:rPr>
                <a:t>能夠贏得今年度足球聯賽的冠軍</a:t>
              </a:r>
              <a:r>
                <a:rPr lang="zh-HK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軟正黑體"/>
                </a:rPr>
                <a:t>，</a:t>
              </a:r>
              <a:r>
                <a:rPr lang="zh-TW" altLang="en-US" sz="1600" b="1" u="sng" spc="300" dirty="0">
                  <a:solidFill>
                    <a:srgbClr val="5500FF"/>
                  </a:solidFill>
                  <a:ea typeface="微軟正黑體"/>
                </a:rPr>
                <a:t>不是</a:t>
              </a:r>
              <a:r>
                <a:rPr lang="zh-TW" altLang="en-US" sz="1600" b="1" spc="300" dirty="0">
                  <a:solidFill>
                    <a:srgbClr val="C00000"/>
                  </a:solidFill>
                  <a:ea typeface="微軟正黑體"/>
                </a:rPr>
                <a:t>個別球員的功勞</a:t>
              </a:r>
              <a:r>
                <a:rPr lang="zh-HK" altLang="en-US" sz="1600" b="1" spc="300" dirty="0">
                  <a:solidFill>
                    <a:srgbClr val="C00000"/>
                  </a:solidFill>
                  <a:ea typeface="微軟正黑體"/>
                </a:rPr>
                <a:t>，</a:t>
              </a:r>
              <a:r>
                <a:rPr lang="zh-HK" altLang="en-US" sz="1600" b="1" u="sng" spc="300" dirty="0">
                  <a:solidFill>
                    <a:srgbClr val="5500FF"/>
                  </a:solidFill>
                  <a:ea typeface="微軟正黑體"/>
                </a:rPr>
                <a:t>而</a:t>
              </a:r>
              <a:r>
                <a:rPr lang="zh-TW" altLang="en-US" sz="1600" b="1" u="sng" spc="300" dirty="0">
                  <a:solidFill>
                    <a:srgbClr val="5500FF"/>
                  </a:solidFill>
                  <a:ea typeface="微軟正黑體"/>
                </a:rPr>
                <a:t>是</a:t>
              </a:r>
              <a:r>
                <a:rPr lang="zh-TW" altLang="en-US" sz="1600" b="1" spc="300" dirty="0">
                  <a:solidFill>
                    <a:srgbClr val="C00000"/>
                  </a:solidFill>
                  <a:ea typeface="微軟正黑體"/>
                </a:rPr>
                <a:t>全隊球員合作及努力的成果</a:t>
              </a:r>
              <a:r>
                <a:rPr lang="zh-HK" altLang="en-US" sz="1600" b="1" spc="300" dirty="0">
                  <a:solidFill>
                    <a:srgbClr val="000000"/>
                  </a:solidFill>
                  <a:ea typeface="微軟正黑體"/>
                </a:rPr>
                <a:t>。</a:t>
              </a:r>
              <a:endParaRPr lang="zh-TW" altLang="en-US" sz="1600" b="1" spc="300" dirty="0">
                <a:solidFill>
                  <a:srgbClr val="000000"/>
                </a:solidFill>
                <a:ea typeface="微軟正黑體"/>
              </a:endParaRPr>
            </a:p>
          </p:txBody>
        </p:sp>
        <p:sp>
          <p:nvSpPr>
            <p:cNvPr id="37" name="剪去對角線角落矩形 36"/>
            <p:cNvSpPr/>
            <p:nvPr/>
          </p:nvSpPr>
          <p:spPr>
            <a:xfrm>
              <a:off x="2712720" y="1229360"/>
              <a:ext cx="5252720" cy="853440"/>
            </a:xfrm>
            <a:prstGeom prst="snip2Diag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</p:grpSp>
      <p:pic>
        <p:nvPicPr>
          <p:cNvPr id="20" name="圖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32" y="3522811"/>
            <a:ext cx="1466677" cy="2770390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2289251" y="4578891"/>
            <a:ext cx="3802688" cy="1221293"/>
            <a:chOff x="2237780" y="4227640"/>
            <a:chExt cx="3869553" cy="1486110"/>
          </a:xfrm>
        </p:grpSpPr>
        <p:grpSp>
          <p:nvGrpSpPr>
            <p:cNvPr id="22" name="群組 21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rgbClr val="F19B60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3" name="等腰三角形 22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半框架 35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567"/>
                <a:gd name="adj2" fmla="val 3382"/>
              </a:avLst>
            </a:prstGeom>
            <a:solidFill>
              <a:schemeClr val="accent6">
                <a:lumMod val="20000"/>
                <a:lumOff val="8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0" name="圖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53" y="4456545"/>
            <a:ext cx="370689" cy="237407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2535153" y="4732740"/>
            <a:ext cx="3342582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34622" y="5139140"/>
            <a:ext cx="1284326" cy="330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18692" y="1660870"/>
            <a:ext cx="627896" cy="830997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Corbel"/>
                <a:ea typeface="微軟正黑體"/>
              </a:rPr>
              <a:t>而是</a:t>
            </a:r>
            <a:endParaRPr lang="en-US" altLang="zh-TW" sz="16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73372" y="1660870"/>
            <a:ext cx="627896" cy="830997"/>
          </a:xfrm>
          <a:prstGeom prst="rect">
            <a:avLst/>
          </a:prstGeom>
          <a:solidFill>
            <a:srgbClr val="8A53A3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Corbel"/>
                <a:ea typeface="微軟正黑體"/>
              </a:rPr>
              <a:t>不是</a:t>
            </a:r>
            <a:endParaRPr lang="en-US" altLang="zh-TW" sz="16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1129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2" animBg="1"/>
      <p:bldP spid="3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角矩形 6"/>
          <p:cNvSpPr/>
          <p:nvPr/>
        </p:nvSpPr>
        <p:spPr>
          <a:xfrm>
            <a:off x="211667" y="1704020"/>
            <a:ext cx="3822036" cy="3079647"/>
          </a:xfrm>
          <a:prstGeom prst="roundRect">
            <a:avLst/>
          </a:prstGeom>
          <a:solidFill>
            <a:srgbClr val="F8F7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96" name="圓角矩形 95"/>
          <p:cNvSpPr/>
          <p:nvPr/>
        </p:nvSpPr>
        <p:spPr>
          <a:xfrm>
            <a:off x="8010233" y="3839455"/>
            <a:ext cx="591918" cy="445595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5" name="圓角矩形 94"/>
          <p:cNvSpPr/>
          <p:nvPr/>
        </p:nvSpPr>
        <p:spPr>
          <a:xfrm rot="1826950">
            <a:off x="6789487" y="3813654"/>
            <a:ext cx="634312" cy="413572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4" name="圓角矩形 93"/>
          <p:cNvSpPr/>
          <p:nvPr/>
        </p:nvSpPr>
        <p:spPr>
          <a:xfrm rot="21062226">
            <a:off x="7236098" y="2891738"/>
            <a:ext cx="1285367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3" name="圓角矩形 92"/>
          <p:cNvSpPr/>
          <p:nvPr/>
        </p:nvSpPr>
        <p:spPr>
          <a:xfrm>
            <a:off x="4264140" y="3700230"/>
            <a:ext cx="842313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2" name="圓角矩形 91"/>
          <p:cNvSpPr/>
          <p:nvPr/>
        </p:nvSpPr>
        <p:spPr>
          <a:xfrm rot="20725854">
            <a:off x="5590899" y="3276723"/>
            <a:ext cx="1003440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1" name="圓角矩形 90"/>
          <p:cNvSpPr/>
          <p:nvPr/>
        </p:nvSpPr>
        <p:spPr>
          <a:xfrm rot="20725854">
            <a:off x="4734109" y="2663505"/>
            <a:ext cx="1003440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0" name="圓角矩形 89"/>
          <p:cNvSpPr/>
          <p:nvPr/>
        </p:nvSpPr>
        <p:spPr>
          <a:xfrm rot="1018649">
            <a:off x="5976126" y="2287139"/>
            <a:ext cx="1003440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9" name="圓角矩形 88"/>
          <p:cNvSpPr/>
          <p:nvPr/>
        </p:nvSpPr>
        <p:spPr>
          <a:xfrm>
            <a:off x="6928893" y="1497318"/>
            <a:ext cx="1003440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圓角矩形 12"/>
          <p:cNvSpPr/>
          <p:nvPr/>
        </p:nvSpPr>
        <p:spPr>
          <a:xfrm>
            <a:off x="5093425" y="1578437"/>
            <a:ext cx="710816" cy="493610"/>
          </a:xfrm>
          <a:prstGeom prst="round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rgbClr val="8A53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圓角矩形 62"/>
          <p:cNvSpPr/>
          <p:nvPr/>
        </p:nvSpPr>
        <p:spPr>
          <a:xfrm>
            <a:off x="707808" y="268184"/>
            <a:ext cx="6056786" cy="917949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3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87271"/>
            <a:ext cx="196503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000" b="1" spc="300" dirty="0">
                <a:solidFill>
                  <a:srgbClr val="6738E2"/>
                </a:solidFill>
                <a:ea typeface="微軟正黑體"/>
              </a:rPr>
              <a:t>並列關係</a:t>
            </a:r>
            <a:endParaRPr lang="zh-HK" altLang="en-US" sz="3000" b="1" spc="300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867363" y="313632"/>
            <a:ext cx="3897231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因應問題要清楚地</a:t>
            </a:r>
            <a:r>
              <a:rPr lang="zh-HK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列出</a:t>
            </a:r>
            <a:r>
              <a:rPr lang="zh-HK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條件</a:t>
            </a: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時，可以用</a:t>
            </a:r>
            <a:r>
              <a:rPr lang="zh-HK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</a:t>
            </a:r>
            <a:r>
              <a:rPr lang="zh-TW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</a:p>
        </p:txBody>
      </p:sp>
      <p:sp>
        <p:nvSpPr>
          <p:cNvPr id="6" name="五邊形 5"/>
          <p:cNvSpPr/>
          <p:nvPr/>
        </p:nvSpPr>
        <p:spPr>
          <a:xfrm>
            <a:off x="359330" y="1218336"/>
            <a:ext cx="2360083" cy="539750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74580" y="1295014"/>
            <a:ext cx="1476637" cy="435190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600" b="0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rbel" pitchFamily="34" charset="0"/>
                <a:ea typeface="微軟正黑體"/>
                <a:cs typeface="+mj-cs"/>
              </a:rPr>
              <a:t>人際關係</a:t>
            </a:r>
            <a:endParaRPr kumimoji="0" lang="en-US" sz="2600" b="0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rbel" pitchFamily="34" charset="0"/>
              <a:ea typeface="微軟正黑體"/>
              <a:cs typeface="+mj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7091" y="5607143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8A53A3"/>
                </a:solidFill>
                <a:ea typeface="微軟正黑體"/>
              </a:rPr>
              <a:t>要成為我的知己，他應該要</a:t>
            </a:r>
            <a:endParaRPr lang="en-US" sz="1600" b="1" dirty="0">
              <a:solidFill>
                <a:srgbClr val="8A53A3"/>
              </a:solidFill>
              <a:ea typeface="微軟正黑體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6BB80EC-0530-43E4-B66C-CCEC2B16FF2D}"/>
              </a:ext>
            </a:extLst>
          </p:cNvPr>
          <p:cNvSpPr/>
          <p:nvPr/>
        </p:nvSpPr>
        <p:spPr>
          <a:xfrm>
            <a:off x="6508086" y="5543314"/>
            <a:ext cx="441146" cy="400110"/>
          </a:xfrm>
          <a:prstGeom prst="rect">
            <a:avLst/>
          </a:prstGeom>
          <a:ln w="12700">
            <a:solidFill>
              <a:srgbClr val="8A53A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2000" cap="small" dirty="0">
                <a:solidFill>
                  <a:srgbClr val="5500FF"/>
                </a:solidFill>
                <a:latin typeface="Corbel" pitchFamily="34" charset="0"/>
                <a:ea typeface="微軟正黑體"/>
                <a:cs typeface="+mj-cs"/>
              </a:rPr>
              <a:t>和</a:t>
            </a:r>
            <a:endParaRPr lang="zh-HK" altLang="en-US" sz="2000" cap="small" dirty="0">
              <a:solidFill>
                <a:srgbClr val="5500FF"/>
              </a:solidFill>
              <a:latin typeface="Corbel" pitchFamily="34" charset="0"/>
              <a:ea typeface="微軟正黑體"/>
              <a:cs typeface="+mj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62288" y="557409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 smtClean="0"/>
              <a:t>、</a:t>
            </a:r>
            <a:endParaRPr lang="en-US" sz="2000" dirty="0"/>
          </a:p>
        </p:txBody>
      </p:sp>
      <p:sp>
        <p:nvSpPr>
          <p:cNvPr id="44" name="矩形 43"/>
          <p:cNvSpPr/>
          <p:nvPr/>
        </p:nvSpPr>
        <p:spPr>
          <a:xfrm>
            <a:off x="5157428" y="5565962"/>
            <a:ext cx="387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/>
              <a:t>、</a:t>
            </a:r>
            <a:endParaRPr lang="en-US" sz="2000" dirty="0"/>
          </a:p>
        </p:txBody>
      </p:sp>
      <p:sp>
        <p:nvSpPr>
          <p:cNvPr id="45" name="矩形 44"/>
          <p:cNvSpPr/>
          <p:nvPr/>
        </p:nvSpPr>
        <p:spPr>
          <a:xfrm>
            <a:off x="8154241" y="557301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/>
              <a:t>。</a:t>
            </a:r>
            <a:endParaRPr lang="en-US" sz="2000" dirty="0"/>
          </a:p>
        </p:txBody>
      </p:sp>
      <p:sp>
        <p:nvSpPr>
          <p:cNvPr id="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771247" y="5461154"/>
            <a:ext cx="7830903" cy="581700"/>
          </a:xfrm>
          <a:prstGeom prst="snip1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8602150" y="6474139"/>
            <a:ext cx="308079" cy="383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HK" altLang="en-US" sz="2000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5153451" y="1655977"/>
            <a:ext cx="595035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坦白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896A998B-C468-4D93-8A65-3B79E26576FA}"/>
              </a:ext>
            </a:extLst>
          </p:cNvPr>
          <p:cNvSpPr/>
          <p:nvPr/>
        </p:nvSpPr>
        <p:spPr>
          <a:xfrm>
            <a:off x="5567307" y="1646481"/>
            <a:ext cx="609600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TW" altLang="en-US" sz="3200" b="1" dirty="0">
                <a:ln>
                  <a:solidFill>
                    <a:srgbClr val="5316DB"/>
                  </a:solidFill>
                </a:ln>
                <a:solidFill>
                  <a:srgbClr val="5316DB"/>
                </a:solidFill>
                <a:sym typeface="Wingdings 2" panose="05020102010507070707" pitchFamily="18" charset="2"/>
              </a:rPr>
              <a:t></a:t>
            </a:r>
            <a:endParaRPr lang="zh-TW" altLang="en-US" sz="3200" b="1" dirty="0">
              <a:ln>
                <a:solidFill>
                  <a:srgbClr val="5316DB"/>
                </a:solidFill>
              </a:ln>
              <a:solidFill>
                <a:srgbClr val="5316DB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 rot="20744595">
            <a:off x="5619759" y="3346858"/>
            <a:ext cx="1005403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樂於助人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83932" y="3791645"/>
            <a:ext cx="800219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有信用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96A998B-C468-4D93-8A65-3B79E26576FA}"/>
              </a:ext>
            </a:extLst>
          </p:cNvPr>
          <p:cNvSpPr/>
          <p:nvPr/>
        </p:nvSpPr>
        <p:spPr>
          <a:xfrm>
            <a:off x="4710005" y="3896240"/>
            <a:ext cx="609600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TW" altLang="en-US" sz="3200" b="1" dirty="0">
                <a:ln>
                  <a:solidFill>
                    <a:srgbClr val="5316DB"/>
                  </a:solidFill>
                </a:ln>
                <a:solidFill>
                  <a:srgbClr val="5316DB"/>
                </a:solidFill>
                <a:sym typeface="Wingdings 2" panose="05020102010507070707" pitchFamily="18" charset="2"/>
              </a:rPr>
              <a:t></a:t>
            </a:r>
            <a:endParaRPr lang="zh-TW" altLang="en-US" sz="3200" b="1" dirty="0">
              <a:ln>
                <a:solidFill>
                  <a:srgbClr val="5316DB"/>
                </a:solidFill>
              </a:ln>
              <a:solidFill>
                <a:srgbClr val="5316DB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 rot="1042536">
            <a:off x="5974107" y="2374165"/>
            <a:ext cx="1005403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外表討好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6949232" y="1590365"/>
            <a:ext cx="1005403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能守秘密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27" name="文字方塊 26"/>
          <p:cNvSpPr txBox="1"/>
          <p:nvPr/>
        </p:nvSpPr>
        <p:spPr>
          <a:xfrm rot="21048720">
            <a:off x="7284691" y="2975138"/>
            <a:ext cx="1210588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prstClr val="black"/>
                </a:solidFill>
              </a:defRPr>
            </a:lvl1pPr>
          </a:lstStyle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能追上潮流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8010234" y="3914514"/>
            <a:ext cx="595035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真誠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96A998B-C468-4D93-8A65-3B79E26576FA}"/>
              </a:ext>
            </a:extLst>
          </p:cNvPr>
          <p:cNvSpPr/>
          <p:nvPr/>
        </p:nvSpPr>
        <p:spPr>
          <a:xfrm>
            <a:off x="8306192" y="3980920"/>
            <a:ext cx="609600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TW" altLang="en-US" sz="3200" b="1" dirty="0">
                <a:ln>
                  <a:solidFill>
                    <a:srgbClr val="5316DB"/>
                  </a:solidFill>
                </a:ln>
                <a:solidFill>
                  <a:srgbClr val="5316DB"/>
                </a:solidFill>
                <a:sym typeface="Wingdings 2" panose="05020102010507070707" pitchFamily="18" charset="2"/>
              </a:rPr>
              <a:t></a:t>
            </a:r>
            <a:endParaRPr lang="zh-TW" altLang="en-US" sz="3200" b="1" dirty="0">
              <a:ln>
                <a:solidFill>
                  <a:srgbClr val="5316DB"/>
                </a:solidFill>
              </a:ln>
              <a:solidFill>
                <a:srgbClr val="5316DB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 rot="20671646">
            <a:off x="4743630" y="2743339"/>
            <a:ext cx="1005403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有幽默感</a:t>
            </a:r>
            <a:endParaRPr lang="zh-HK" altLang="en-US" sz="1600" dirty="0">
              <a:solidFill>
                <a:schemeClr val="accent4">
                  <a:lumMod val="50000"/>
                </a:schemeClr>
              </a:solidFill>
              <a:ea typeface="微軟正黑體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913733" y="1745805"/>
            <a:ext cx="2754087" cy="1477872"/>
            <a:chOff x="289546" y="3095103"/>
            <a:chExt cx="2754087" cy="1477872"/>
          </a:xfrm>
        </p:grpSpPr>
        <p:sp>
          <p:nvSpPr>
            <p:cNvPr id="23" name="圓角化對角線角落矩形 22"/>
            <p:cNvSpPr/>
            <p:nvPr/>
          </p:nvSpPr>
          <p:spPr>
            <a:xfrm>
              <a:off x="289546" y="3095103"/>
              <a:ext cx="2705100" cy="1161950"/>
            </a:xfrm>
            <a:prstGeom prst="round2DiagRect">
              <a:avLst/>
            </a:prstGeom>
            <a:solidFill>
              <a:srgbClr val="AE85C1"/>
            </a:solidFill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 bwMode="auto">
            <a:xfrm>
              <a:off x="507832" y="3128286"/>
              <a:ext cx="2535801" cy="1444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73050" indent="-273050" algn="l" rtl="0" eaLnBrk="1" fontAlgn="base" hangingPunct="1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1pPr>
              <a:lvl2pPr marL="639763" indent="-2730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2pPr>
              <a:lvl3pPr marL="91440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sz="20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3pPr>
              <a:lvl4pPr marL="118745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sz="1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4pPr>
              <a:lvl5pPr marL="1462088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ct val="120000"/>
                </a:lnSpc>
                <a:buClr>
                  <a:srgbClr val="FE8637"/>
                </a:buClr>
                <a:buNone/>
              </a:pPr>
              <a:r>
                <a:rPr lang="zh-TW" altLang="en-US" sz="1800" b="1" spc="3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800" b="1" spc="3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成為你的知己，你認為他應該有甚麼條件 </a:t>
              </a:r>
              <a:r>
                <a:rPr lang="en-US" altLang="zh-TW" sz="1800" b="1" spc="3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?</a:t>
              </a:r>
              <a:endParaRPr lang="zh-TW" altLang="en-US" sz="18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8" name="文字方塊 27"/>
          <p:cNvSpPr txBox="1"/>
          <p:nvPr/>
        </p:nvSpPr>
        <p:spPr>
          <a:xfrm>
            <a:off x="1529996" y="4985845"/>
            <a:ext cx="1622778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(</a:t>
            </a:r>
            <a:r>
              <a:rPr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事物</a:t>
            </a:r>
            <a:r>
              <a:rPr lang="en-US" altLang="zh-TW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 </a:t>
            </a:r>
            <a:r>
              <a:rPr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/ </a:t>
            </a:r>
            <a:r>
              <a:rPr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描述</a:t>
            </a:r>
            <a:r>
              <a:rPr lang="en-US" altLang="zh-TW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)</a:t>
            </a:r>
            <a:endParaRPr lang="zh-TW" altLang="en-US" sz="1500" b="1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sp>
        <p:nvSpPr>
          <p:cNvPr id="67" name="文字方塊 66"/>
          <p:cNvSpPr txBox="1"/>
          <p:nvPr/>
        </p:nvSpPr>
        <p:spPr>
          <a:xfrm>
            <a:off x="3698690" y="4995723"/>
            <a:ext cx="8326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kumimoji="1" lang="en-US" altLang="zh-TW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endParaRPr kumimoji="1" lang="zh-TW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4623290" y="4995723"/>
            <a:ext cx="8494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kumimoji="1"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endParaRPr kumimoji="1" lang="zh-TW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文字方塊 68"/>
          <p:cNvSpPr txBox="1"/>
          <p:nvPr/>
        </p:nvSpPr>
        <p:spPr>
          <a:xfrm>
            <a:off x="6235504" y="4985845"/>
            <a:ext cx="1049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2000" cap="small" dirty="0">
                <a:solidFill>
                  <a:srgbClr val="5500FF"/>
                </a:solidFill>
                <a:latin typeface="Corbel" pitchFamily="34" charset="0"/>
                <a:ea typeface="微軟正黑體"/>
                <a:cs typeface="+mj-cs"/>
              </a:rPr>
              <a:t>關聯詞</a:t>
            </a:r>
          </a:p>
        </p:txBody>
      </p:sp>
      <p:sp>
        <p:nvSpPr>
          <p:cNvPr id="70" name="文字方塊 69"/>
          <p:cNvSpPr txBox="1"/>
          <p:nvPr/>
        </p:nvSpPr>
        <p:spPr>
          <a:xfrm>
            <a:off x="5501180" y="4995723"/>
            <a:ext cx="8494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kumimoji="1"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</a:t>
            </a:r>
            <a:endParaRPr kumimoji="1" lang="zh-TW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" name="文字方塊 70"/>
          <p:cNvSpPr txBox="1"/>
          <p:nvPr/>
        </p:nvSpPr>
        <p:spPr>
          <a:xfrm>
            <a:off x="7256960" y="4995723"/>
            <a:ext cx="8494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kumimoji="1"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</a:t>
            </a:r>
            <a:endParaRPr kumimoji="1" lang="zh-TW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7" name="六邊形 4"/>
          <p:cNvSpPr/>
          <p:nvPr/>
        </p:nvSpPr>
        <p:spPr>
          <a:xfrm>
            <a:off x="4877363" y="3298724"/>
            <a:ext cx="685278" cy="7876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3600" kern="1200"/>
          </a:p>
        </p:txBody>
      </p:sp>
      <p:sp>
        <p:nvSpPr>
          <p:cNvPr id="4" name="矩形 3"/>
          <p:cNvSpPr/>
          <p:nvPr/>
        </p:nvSpPr>
        <p:spPr>
          <a:xfrm rot="1826950">
            <a:off x="6828763" y="3866747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ea typeface="微軟正黑體"/>
              </a:rPr>
              <a:t>風趣</a:t>
            </a:r>
            <a:endParaRPr lang="zh-TW" altLang="en-US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6" name="橢圓 85"/>
          <p:cNvSpPr/>
          <p:nvPr/>
        </p:nvSpPr>
        <p:spPr>
          <a:xfrm>
            <a:off x="479973" y="5183101"/>
            <a:ext cx="503093" cy="503093"/>
          </a:xfrm>
          <a:prstGeom prst="ellipse">
            <a:avLst/>
          </a:prstGeom>
          <a:solidFill>
            <a:srgbClr val="6738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87" name="橢圓 86"/>
          <p:cNvSpPr/>
          <p:nvPr/>
        </p:nvSpPr>
        <p:spPr>
          <a:xfrm>
            <a:off x="620162" y="1580882"/>
            <a:ext cx="503093" cy="503093"/>
          </a:xfrm>
          <a:prstGeom prst="ellipse">
            <a:avLst/>
          </a:prstGeom>
          <a:solidFill>
            <a:srgbClr val="6738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8" name="向上箭號圖說文字 87"/>
          <p:cNvSpPr/>
          <p:nvPr/>
        </p:nvSpPr>
        <p:spPr>
          <a:xfrm>
            <a:off x="5898645" y="5910790"/>
            <a:ext cx="1653091" cy="641868"/>
          </a:xfrm>
          <a:prstGeom prst="upArrowCallout">
            <a:avLst/>
          </a:prstGeom>
          <a:solidFill>
            <a:schemeClr val="accent4">
              <a:lumMod val="40000"/>
              <a:lumOff val="60000"/>
            </a:schemeClr>
          </a:solidFill>
          <a:ln w="22225">
            <a:solidFill>
              <a:schemeClr val="bg1"/>
            </a:solidFill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dirty="0">
                <a:solidFill>
                  <a:srgbClr val="6738E2"/>
                </a:solidFill>
                <a:ea typeface="微軟正黑體"/>
              </a:rPr>
              <a:t>建議關聯詞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896A998B-C468-4D93-8A65-3B79E26576FA}"/>
              </a:ext>
            </a:extLst>
          </p:cNvPr>
          <p:cNvSpPr/>
          <p:nvPr/>
        </p:nvSpPr>
        <p:spPr>
          <a:xfrm>
            <a:off x="7638684" y="1659239"/>
            <a:ext cx="609600" cy="584775"/>
          </a:xfrm>
          <a:prstGeom prst="rect">
            <a:avLst/>
          </a:prstGeom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TW" altLang="en-US" sz="3200" b="1" dirty="0">
                <a:ln>
                  <a:solidFill>
                    <a:srgbClr val="5316DB"/>
                  </a:solidFill>
                </a:ln>
                <a:solidFill>
                  <a:srgbClr val="5316DB"/>
                </a:solidFill>
                <a:sym typeface="Wingdings 2" panose="05020102010507070707" pitchFamily="18" charset="2"/>
              </a:rPr>
              <a:t></a:t>
            </a:r>
            <a:endParaRPr lang="zh-TW" altLang="en-US" sz="3200" b="1" dirty="0">
              <a:ln>
                <a:solidFill>
                  <a:srgbClr val="5316DB"/>
                </a:solidFill>
              </a:ln>
              <a:solidFill>
                <a:srgbClr val="5316DB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97" y="2657939"/>
            <a:ext cx="2942442" cy="2102844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grpSp>
        <p:nvGrpSpPr>
          <p:cNvPr id="75" name="群組 7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76" name="圓角化單一角落矩形 7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8545F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並列</a:t>
              </a:r>
              <a:r>
                <a:rPr lang="zh-TW" altLang="en-US" b="1" spc="300" dirty="0">
                  <a:solidFill>
                    <a:srgbClr val="8545F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關係</a:t>
              </a:r>
              <a:endParaRPr lang="zh-HK" altLang="en-US" b="1" spc="300" dirty="0">
                <a:solidFill>
                  <a:srgbClr val="8545F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386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84 -0.01528 L -0.46615 0.246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65" y="1307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05417 0.5768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2884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1335 0.26273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38 0.01158 L 0.02222 0.58287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13" grpId="0" animBg="1"/>
      <p:bldP spid="63" grpId="0" animBg="1"/>
      <p:bldP spid="73" grpId="0"/>
      <p:bldP spid="74" grpId="0"/>
      <p:bldP spid="6" grpId="0" animBg="1"/>
      <p:bldP spid="8" grpId="0"/>
      <p:bldP spid="35" grpId="0"/>
      <p:bldP spid="41" grpId="0" animBg="1"/>
      <p:bldP spid="43" grpId="0"/>
      <p:bldP spid="44" grpId="0"/>
      <p:bldP spid="45" grpId="0"/>
      <p:bldP spid="3" grpId="0" animBg="1"/>
      <p:bldP spid="24" grpId="0"/>
      <p:bldP spid="24" grpId="1"/>
      <p:bldP spid="51" grpId="0"/>
      <p:bldP spid="10" grpId="0"/>
      <p:bldP spid="14" grpId="0"/>
      <p:bldP spid="14" grpId="1"/>
      <p:bldP spid="52" grpId="0"/>
      <p:bldP spid="15" grpId="0"/>
      <p:bldP spid="12" grpId="0"/>
      <p:bldP spid="12" grpId="1"/>
      <p:bldP spid="27" grpId="0"/>
      <p:bldP spid="25" grpId="0"/>
      <p:bldP spid="25" grpId="1"/>
      <p:bldP spid="54" grpId="0"/>
      <p:bldP spid="26" grpId="0"/>
      <p:bldP spid="28" grpId="0"/>
      <p:bldP spid="67" grpId="0"/>
      <p:bldP spid="68" grpId="0"/>
      <p:bldP spid="69" grpId="0"/>
      <p:bldP spid="70" grpId="0"/>
      <p:bldP spid="71" grpId="0"/>
      <p:bldP spid="4" grpId="0"/>
      <p:bldP spid="86" grpId="0" animBg="1"/>
      <p:bldP spid="87" grpId="0" animBg="1"/>
      <p:bldP spid="88" grpId="0" animBg="1"/>
      <p:bldP spid="5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4" name="手繪多邊形 153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5" name="圓角矩形 154"/>
          <p:cNvSpPr/>
          <p:nvPr/>
        </p:nvSpPr>
        <p:spPr>
          <a:xfrm>
            <a:off x="6069671" y="3465747"/>
            <a:ext cx="429267" cy="1181964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59" y="875276"/>
            <a:ext cx="659176" cy="6337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grpSp>
        <p:nvGrpSpPr>
          <p:cNvPr id="161" name="群組 160"/>
          <p:cNvGrpSpPr/>
          <p:nvPr/>
        </p:nvGrpSpPr>
        <p:grpSpPr>
          <a:xfrm>
            <a:off x="6418965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2" name="群組 16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6968277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7565878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385827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004462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189651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066372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7486443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6952756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7484579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057591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223798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288797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288798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316044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050927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077457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126654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687896" y="3805742"/>
            <a:ext cx="190852" cy="108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8" action="ppaction://hlinksldjump"/>
          </p:cNvPr>
          <p:cNvSpPr/>
          <p:nvPr/>
        </p:nvSpPr>
        <p:spPr>
          <a:xfrm>
            <a:off x="2055648" y="3801286"/>
            <a:ext cx="213262" cy="637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9" action="ppaction://hlinksldjump"/>
          </p:cNvPr>
          <p:cNvSpPr/>
          <p:nvPr/>
        </p:nvSpPr>
        <p:spPr>
          <a:xfrm>
            <a:off x="2430994" y="3818234"/>
            <a:ext cx="187256" cy="7920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0" action="ppaction://hlinksldjump"/>
          </p:cNvPr>
          <p:cNvSpPr/>
          <p:nvPr/>
        </p:nvSpPr>
        <p:spPr>
          <a:xfrm>
            <a:off x="2776085" y="3830269"/>
            <a:ext cx="165238" cy="8067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1" action="ppaction://hlinksldjump"/>
          </p:cNvPr>
          <p:cNvSpPr/>
          <p:nvPr/>
        </p:nvSpPr>
        <p:spPr>
          <a:xfrm>
            <a:off x="4046178" y="3792344"/>
            <a:ext cx="263909" cy="89057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2" action="ppaction://hlinksldjump"/>
          </p:cNvPr>
          <p:cNvSpPr/>
          <p:nvPr/>
        </p:nvSpPr>
        <p:spPr>
          <a:xfrm>
            <a:off x="4419077" y="3824859"/>
            <a:ext cx="261053" cy="8378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3" action="ppaction://hlinksldjump"/>
          </p:cNvPr>
          <p:cNvSpPr/>
          <p:nvPr/>
        </p:nvSpPr>
        <p:spPr>
          <a:xfrm>
            <a:off x="4746216" y="3821471"/>
            <a:ext cx="250009" cy="15070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4" action="ppaction://hlinksldjump"/>
          </p:cNvPr>
          <p:cNvSpPr/>
          <p:nvPr/>
        </p:nvSpPr>
        <p:spPr>
          <a:xfrm>
            <a:off x="6139813" y="3901430"/>
            <a:ext cx="273373" cy="5530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5" action="ppaction://hlinksldjump"/>
          </p:cNvPr>
          <p:cNvSpPr/>
          <p:nvPr/>
        </p:nvSpPr>
        <p:spPr>
          <a:xfrm>
            <a:off x="6561086" y="3899871"/>
            <a:ext cx="292006" cy="19822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5460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圓角矩形 26"/>
          <p:cNvSpPr/>
          <p:nvPr/>
        </p:nvSpPr>
        <p:spPr>
          <a:xfrm>
            <a:off x="984993" y="636815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432937" y="4470624"/>
            <a:ext cx="5122800" cy="49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以香港的地勢，政府怎樣增加建屋土地？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2876" y="738840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F54F02-343E-45F0-8C5A-77B21D03CFB0}"/>
              </a:ext>
            </a:extLst>
          </p:cNvPr>
          <p:cNvSpPr/>
          <p:nvPr/>
        </p:nvSpPr>
        <p:spPr>
          <a:xfrm>
            <a:off x="1133349" y="2070052"/>
            <a:ext cx="5826521" cy="1754326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香港地勢多山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本港的規劃及土地發展從來都是一項艱鉅的挑戰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香港的人口與日俱增，政府一直透過填海造地及在新界鄉郊地區平整土地建設新市鎮，大幅地增加可發展土地的面積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提供足夠土地增加建屋。</a:t>
            </a:r>
            <a:endParaRPr lang="zh-HK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214968" y="4388309"/>
            <a:ext cx="5089223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橢圓 16"/>
          <p:cNvSpPr/>
          <p:nvPr/>
        </p:nvSpPr>
        <p:spPr>
          <a:xfrm>
            <a:off x="963422" y="4213305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03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3" grpId="0"/>
      <p:bldP spid="10" grpId="0"/>
      <p:bldP spid="14" grpId="0" animBg="1"/>
      <p:bldP spid="16" grpId="0" animBg="1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字方塊 64">
            <a:extLst>
              <a:ext uri="{FF2B5EF4-FFF2-40B4-BE49-F238E27FC236}">
                <a16:creationId xmlns:a16="http://schemas.microsoft.com/office/drawing/2014/main" id="{D5E989EE-19AA-4782-9FC0-2C16C5C485E1}"/>
              </a:ext>
            </a:extLst>
          </p:cNvPr>
          <p:cNvSpPr txBox="1"/>
          <p:nvPr/>
        </p:nvSpPr>
        <p:spPr>
          <a:xfrm>
            <a:off x="1212446" y="5336671"/>
            <a:ext cx="838691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sz="2400" spc="300" dirty="0">
                <a:solidFill>
                  <a:schemeClr val="bg1"/>
                </a:solidFill>
                <a:ea typeface="微軟正黑體"/>
              </a:rPr>
              <a:t>填海</a:t>
            </a:r>
            <a:endParaRPr lang="zh-HK" altLang="en-US" sz="24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1E9F9A55-6643-45EA-B141-9AA31DC0DB7B}"/>
              </a:ext>
            </a:extLst>
          </p:cNvPr>
          <p:cNvSpPr txBox="1"/>
          <p:nvPr/>
        </p:nvSpPr>
        <p:spPr>
          <a:xfrm>
            <a:off x="2327488" y="5336600"/>
            <a:ext cx="3954929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在新界鄉郊地區平整土地</a:t>
            </a:r>
            <a:endParaRPr lang="zh-HK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6F54F02-343E-45F0-8C5A-77B21D03CFB0}"/>
              </a:ext>
            </a:extLst>
          </p:cNvPr>
          <p:cNvSpPr/>
          <p:nvPr/>
        </p:nvSpPr>
        <p:spPr>
          <a:xfrm>
            <a:off x="1132876" y="2054435"/>
            <a:ext cx="5826521" cy="1754326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香港地勢多山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本港的規劃及土地發展從來都是一項艱鉅的挑戰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香港的人口與日俱增，政府一直透過填海造地及在新界鄉郊地區平整土地建設新市鎮，大幅地增加可發展土地的面積</a:t>
            </a:r>
            <a:r>
              <a:rPr lang="zh-HK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提供足夠土地增加建屋。</a:t>
            </a:r>
            <a:endParaRPr lang="zh-HK" altLang="en-US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457363" y="4483725"/>
            <a:ext cx="5095852" cy="49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以香港的地勢，政府怎樣增加建屋土地？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cxnSp>
        <p:nvCxnSpPr>
          <p:cNvPr id="14" name="直線接點 13"/>
          <p:cNvCxnSpPr/>
          <p:nvPr/>
        </p:nvCxnSpPr>
        <p:spPr>
          <a:xfrm>
            <a:off x="6055823" y="2897479"/>
            <a:ext cx="436192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1709727" y="3308918"/>
            <a:ext cx="2491007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0" name="圖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26" name="文字方塊 25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剪去單一角落矩形 17"/>
          <p:cNvSpPr/>
          <p:nvPr/>
        </p:nvSpPr>
        <p:spPr>
          <a:xfrm>
            <a:off x="1212446" y="4390822"/>
            <a:ext cx="5089223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橢圓 22"/>
          <p:cNvSpPr/>
          <p:nvPr/>
        </p:nvSpPr>
        <p:spPr>
          <a:xfrm>
            <a:off x="960900" y="4215818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984993" y="636815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1132876" y="738840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495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剪去單一角落矩形 18"/>
          <p:cNvSpPr/>
          <p:nvPr/>
        </p:nvSpPr>
        <p:spPr>
          <a:xfrm>
            <a:off x="1176737" y="1370644"/>
            <a:ext cx="5089223" cy="575010"/>
          </a:xfrm>
          <a:prstGeom prst="snip1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圓角矩形 46"/>
          <p:cNvSpPr/>
          <p:nvPr/>
        </p:nvSpPr>
        <p:spPr>
          <a:xfrm>
            <a:off x="984993" y="636815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矩形 47"/>
          <p:cNvSpPr/>
          <p:nvPr/>
        </p:nvSpPr>
        <p:spPr>
          <a:xfrm>
            <a:off x="1132876" y="738840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6" name="矩形: 剪去對角角落 35">
            <a:extLst>
              <a:ext uri="{FF2B5EF4-FFF2-40B4-BE49-F238E27FC236}">
                <a16:creationId xmlns:a16="http://schemas.microsoft.com/office/drawing/2014/main" id="{3FBCFAE0-A67A-46AE-8EDF-DF0B8347375B}"/>
              </a:ext>
            </a:extLst>
          </p:cNvPr>
          <p:cNvSpPr/>
          <p:nvPr/>
        </p:nvSpPr>
        <p:spPr bwMode="auto">
          <a:xfrm>
            <a:off x="1101623" y="5169557"/>
            <a:ext cx="6868001" cy="606547"/>
          </a:xfrm>
          <a:prstGeom prst="snip2Diag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HK" altLang="en-US" sz="1600" b="1" dirty="0">
                <a:solidFill>
                  <a:schemeClr val="tx1"/>
                </a:solidFill>
                <a:ea typeface="微軟正黑體"/>
              </a:rPr>
              <a:t>政府</a:t>
            </a:r>
            <a:r>
              <a:rPr lang="zh-HK" altLang="en-US" sz="1600" b="1" u="sng" dirty="0">
                <a:solidFill>
                  <a:srgbClr val="8A53A3"/>
                </a:solidFill>
                <a:ea typeface="微軟正黑體"/>
              </a:rPr>
              <a:t>一方面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填海</a:t>
            </a:r>
            <a:r>
              <a:rPr lang="zh-HK" altLang="en-US" sz="1600" b="1" dirty="0">
                <a:solidFill>
                  <a:srgbClr val="C00000"/>
                </a:solidFill>
                <a:ea typeface="微軟正黑體"/>
              </a:rPr>
              <a:t>，</a:t>
            </a:r>
            <a:r>
              <a:rPr lang="zh-TW" altLang="en-US" sz="1600" b="1" u="sng" dirty="0">
                <a:solidFill>
                  <a:srgbClr val="8A53A3"/>
                </a:solidFill>
                <a:ea typeface="微軟正黑體"/>
              </a:rPr>
              <a:t>另一方面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在新界鄉郊地區平整土地</a:t>
            </a:r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，來</a:t>
            </a:r>
            <a:r>
              <a:rPr lang="zh-TW" altLang="en-US" sz="1600" b="1" dirty="0" smtClean="0">
                <a:solidFill>
                  <a:schemeClr val="tx1"/>
                </a:solidFill>
                <a:ea typeface="微軟正黑體"/>
              </a:rPr>
              <a:t>增加土地</a:t>
            </a:r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建屋</a:t>
            </a:r>
            <a:r>
              <a:rPr lang="zh-HK" altLang="en-US" sz="1600" b="1" dirty="0">
                <a:solidFill>
                  <a:schemeClr val="tx1"/>
                </a:solidFill>
                <a:ea typeface="微軟正黑體"/>
              </a:rPr>
              <a:t>。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428284" y="1480050"/>
            <a:ext cx="4744555" cy="49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以香港的地勢，政府怎樣增加建屋土地？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D5E989EE-19AA-4782-9FC0-2C16C5C485E1}"/>
              </a:ext>
            </a:extLst>
          </p:cNvPr>
          <p:cNvSpPr txBox="1"/>
          <p:nvPr/>
        </p:nvSpPr>
        <p:spPr>
          <a:xfrm>
            <a:off x="1479181" y="2357985"/>
            <a:ext cx="736099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sz="2000" spc="300" dirty="0">
                <a:solidFill>
                  <a:schemeClr val="bg1"/>
                </a:solidFill>
                <a:ea typeface="微軟正黑體"/>
              </a:rPr>
              <a:t>填海</a:t>
            </a:r>
            <a:endParaRPr lang="zh-HK" altLang="en-US" sz="20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1E9F9A55-6643-45EA-B141-9AA31DC0DB7B}"/>
              </a:ext>
            </a:extLst>
          </p:cNvPr>
          <p:cNvSpPr txBox="1"/>
          <p:nvPr/>
        </p:nvSpPr>
        <p:spPr>
          <a:xfrm>
            <a:off x="1350789" y="2829891"/>
            <a:ext cx="3429144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在新界鄉郊地區平整土地</a:t>
            </a:r>
            <a:endParaRPr lang="zh-HK" altLang="en-US" dirty="0"/>
          </a:p>
        </p:txBody>
      </p: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419277"/>
              </p:ext>
            </p:extLst>
          </p:nvPr>
        </p:nvGraphicFramePr>
        <p:xfrm>
          <a:off x="548312" y="4049162"/>
          <a:ext cx="8505748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744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6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500" dirty="0" smtClean="0">
                          <a:ea typeface="微軟正黑體"/>
                        </a:rPr>
                        <a:t>政府</a:t>
                      </a:r>
                      <a:endParaRPr lang="en-US" altLang="zh-TW" sz="1500" dirty="0" smtClean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一方面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填海，</a:t>
                      </a:r>
                      <a:endParaRPr lang="en-US" altLang="zh-TW" sz="1600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另一方面</a:t>
                      </a:r>
                      <a:endParaRPr lang="zh-TW" altLang="en-US" sz="1600" dirty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在新界鄉郊地區平整土地，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來增加土地建屋。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" name="圖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橢圓 26"/>
          <p:cNvSpPr/>
          <p:nvPr/>
        </p:nvSpPr>
        <p:spPr>
          <a:xfrm>
            <a:off x="925191" y="1195640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 flipV="1">
            <a:off x="7193060" y="250688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831368" y="240729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292437" y="244420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手繪多邊形 3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7" name="摺角紙張 36"/>
          <p:cNvSpPr/>
          <p:nvPr/>
        </p:nvSpPr>
        <p:spPr>
          <a:xfrm>
            <a:off x="5175313" y="2444207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手繪多邊形 41"/>
          <p:cNvSpPr/>
          <p:nvPr/>
        </p:nvSpPr>
        <p:spPr>
          <a:xfrm rot="15799771">
            <a:off x="7653267" y="224552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3" name="矩形 42"/>
          <p:cNvSpPr/>
          <p:nvPr/>
        </p:nvSpPr>
        <p:spPr>
          <a:xfrm>
            <a:off x="5203912" y="3087627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一方面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另一方面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5" name="AutoShape 25"/>
          <p:cNvSpPr txBox="1">
            <a:spLocks noChangeArrowheads="1"/>
          </p:cNvSpPr>
          <p:nvPr/>
        </p:nvSpPr>
        <p:spPr bwMode="auto">
          <a:xfrm>
            <a:off x="5709947" y="2611081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948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6" grpId="0" animBg="1"/>
      <p:bldP spid="38" grpId="0"/>
      <p:bldP spid="39" grpId="0" animBg="1"/>
      <p:bldP spid="40" grpId="0" animBg="1"/>
      <p:bldP spid="27" grpId="0" animBg="1"/>
      <p:bldP spid="28" grpId="0" animBg="1"/>
      <p:bldP spid="29" grpId="0" animBg="1"/>
      <p:bldP spid="37" grpId="0" animBg="1"/>
      <p:bldP spid="37" grpId="1" animBg="1"/>
      <p:bldP spid="42" grpId="0" animBg="1"/>
      <p:bldP spid="42" grpId="1" animBg="1"/>
      <p:bldP spid="43" grpId="0"/>
      <p:bldP spid="43" grpId="1"/>
      <p:bldP spid="45" grpId="0" animBg="1"/>
      <p:bldP spid="45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491856" y="3858403"/>
            <a:ext cx="3544840" cy="40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在山坡種植植物有甚麼好處？</a:t>
            </a:r>
            <a:endParaRPr lang="en-US" altLang="zh-TW" sz="20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8F41C0-DB37-4EF2-AA2D-E97B24B407F4}"/>
              </a:ext>
            </a:extLst>
          </p:cNvPr>
          <p:cNvSpPr/>
          <p:nvPr/>
        </p:nvSpPr>
        <p:spPr>
          <a:xfrm>
            <a:off x="1031103" y="1691854"/>
            <a:ext cx="5505337" cy="169277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在長遠防治山泥傾瀉計劃下 ，土力工程處會在山坡種植植物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盡量使用植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物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護面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減低山泥傾瀉發生的機會，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同時亦可以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加入美化環境的元素。</a:t>
            </a:r>
            <a:endParaRPr lang="zh-HK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剪去單一角落矩形 17"/>
          <p:cNvSpPr/>
          <p:nvPr/>
        </p:nvSpPr>
        <p:spPr>
          <a:xfrm>
            <a:off x="1212447" y="3754008"/>
            <a:ext cx="3944170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橢圓 18"/>
          <p:cNvSpPr/>
          <p:nvPr/>
        </p:nvSpPr>
        <p:spPr>
          <a:xfrm>
            <a:off x="960900" y="35790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2" name="圓角矩形 21"/>
          <p:cNvSpPr/>
          <p:nvPr/>
        </p:nvSpPr>
        <p:spPr>
          <a:xfrm>
            <a:off x="949458" y="543986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1057607" y="650968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17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animBg="1"/>
      <p:bldP spid="18" grpId="0" animBg="1"/>
      <p:bldP spid="19" grpId="0" animBg="1"/>
      <p:bldP spid="22" grpId="0" animBg="1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938F41C0-DB37-4EF2-AA2D-E97B24B407F4}"/>
              </a:ext>
            </a:extLst>
          </p:cNvPr>
          <p:cNvSpPr/>
          <p:nvPr/>
        </p:nvSpPr>
        <p:spPr>
          <a:xfrm>
            <a:off x="1031103" y="1691854"/>
            <a:ext cx="5505337" cy="169277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在長遠防治山泥傾瀉計劃下 ，土力工程處會在山坡種植植物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盡量使用植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物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護面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減低山泥傾瀉發生的機會，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同時亦可以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加入美化環境的元素。</a:t>
            </a:r>
            <a:endParaRPr lang="zh-HK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D5E989EE-19AA-4782-9FC0-2C16C5C485E1}"/>
              </a:ext>
            </a:extLst>
          </p:cNvPr>
          <p:cNvSpPr txBox="1"/>
          <p:nvPr/>
        </p:nvSpPr>
        <p:spPr>
          <a:xfrm>
            <a:off x="3520688" y="4840292"/>
            <a:ext cx="4647426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可以減低山泥傾瀉發生的機會</a:t>
            </a:r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1E9F9A55-6643-45EA-B141-9AA31DC0DB7B}"/>
              </a:ext>
            </a:extLst>
          </p:cNvPr>
          <p:cNvSpPr txBox="1"/>
          <p:nvPr/>
        </p:nvSpPr>
        <p:spPr>
          <a:xfrm>
            <a:off x="1061305" y="4840293"/>
            <a:ext cx="2262158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可以美化環境</a:t>
            </a:r>
          </a:p>
        </p:txBody>
      </p:sp>
      <p:cxnSp>
        <p:nvCxnSpPr>
          <p:cNvPr id="24" name="直線接點 23"/>
          <p:cNvCxnSpPr/>
          <p:nvPr/>
        </p:nvCxnSpPr>
        <p:spPr>
          <a:xfrm>
            <a:off x="4931309" y="2915025"/>
            <a:ext cx="99260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5149549" y="2499360"/>
            <a:ext cx="1071358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1149725" y="2914971"/>
            <a:ext cx="1699837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6" name="圖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圓角矩形 33"/>
          <p:cNvSpPr/>
          <p:nvPr/>
        </p:nvSpPr>
        <p:spPr>
          <a:xfrm>
            <a:off x="949458" y="543986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1057607" y="650968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491856" y="3858403"/>
            <a:ext cx="3544840" cy="40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在山坡種植植物有甚麼好處？</a:t>
            </a:r>
            <a:endParaRPr lang="en-US" altLang="zh-TW" sz="20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7" name="剪去單一角落矩形 36"/>
          <p:cNvSpPr/>
          <p:nvPr/>
        </p:nvSpPr>
        <p:spPr>
          <a:xfrm>
            <a:off x="1212447" y="3754008"/>
            <a:ext cx="3944170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橢圓 37"/>
          <p:cNvSpPr/>
          <p:nvPr/>
        </p:nvSpPr>
        <p:spPr>
          <a:xfrm>
            <a:off x="960900" y="35790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291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圓角矩形 43"/>
          <p:cNvSpPr/>
          <p:nvPr/>
        </p:nvSpPr>
        <p:spPr>
          <a:xfrm>
            <a:off x="949458" y="543986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矩形: 剪去對角角落 66">
            <a:extLst>
              <a:ext uri="{FF2B5EF4-FFF2-40B4-BE49-F238E27FC236}">
                <a16:creationId xmlns:a16="http://schemas.microsoft.com/office/drawing/2014/main" id="{5DBCE149-08C3-4549-888D-073CC6D4A5ED}"/>
              </a:ext>
            </a:extLst>
          </p:cNvPr>
          <p:cNvSpPr/>
          <p:nvPr/>
        </p:nvSpPr>
        <p:spPr bwMode="auto">
          <a:xfrm>
            <a:off x="1654432" y="5183485"/>
            <a:ext cx="6299661" cy="610490"/>
          </a:xfrm>
          <a:prstGeom prst="snip2DiagRect">
            <a:avLst/>
          </a:prstGeom>
          <a:noFill/>
          <a:ln w="12700"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在山坡種植植物</a:t>
            </a:r>
            <a:r>
              <a:rPr lang="zh-TW" altLang="en-US" sz="1600" b="1" u="sng" dirty="0">
                <a:solidFill>
                  <a:srgbClr val="8A53A3"/>
                </a:solidFill>
                <a:ea typeface="微軟正黑體"/>
              </a:rPr>
              <a:t>既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可以減低山泥傾瀉發生的機會</a:t>
            </a:r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，</a:t>
            </a:r>
            <a:r>
              <a:rPr lang="zh-TW" altLang="en-US" sz="1600" b="1" u="sng" dirty="0">
                <a:solidFill>
                  <a:srgbClr val="8A53A3"/>
                </a:solidFill>
                <a:ea typeface="微軟正黑體"/>
              </a:rPr>
              <a:t>又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可以美化環境</a:t>
            </a:r>
            <a:r>
              <a:rPr lang="zh-HK" altLang="en-US" sz="1600" b="1" dirty="0">
                <a:solidFill>
                  <a:srgbClr val="C00000"/>
                </a:solidFill>
                <a:ea typeface="微軟正黑體"/>
              </a:rPr>
              <a:t>。</a:t>
            </a:r>
            <a:endParaRPr lang="zh-TW" altLang="en-US" sz="16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04100" y="638260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D5E989EE-19AA-4782-9FC0-2C16C5C485E1}"/>
              </a:ext>
            </a:extLst>
          </p:cNvPr>
          <p:cNvSpPr txBox="1"/>
          <p:nvPr/>
        </p:nvSpPr>
        <p:spPr>
          <a:xfrm>
            <a:off x="1071442" y="2697475"/>
            <a:ext cx="3980577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可以減低山泥傾瀉發生的機會</a:t>
            </a: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1E9F9A55-6643-45EA-B141-9AA31DC0DB7B}"/>
              </a:ext>
            </a:extLst>
          </p:cNvPr>
          <p:cNvSpPr txBox="1"/>
          <p:nvPr/>
        </p:nvSpPr>
        <p:spPr>
          <a:xfrm>
            <a:off x="909550" y="2280445"/>
            <a:ext cx="1954381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可以美化環境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81900"/>
              </p:ext>
            </p:extLst>
          </p:nvPr>
        </p:nvGraphicFramePr>
        <p:xfrm>
          <a:off x="635431" y="4144329"/>
          <a:ext cx="8351798" cy="602902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208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7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7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290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800" dirty="0" smtClean="0">
                          <a:ea typeface="微軟正黑體"/>
                        </a:rPr>
                        <a:t>在山坡種植植物</a:t>
                      </a:r>
                      <a:endParaRPr lang="en-US" altLang="zh-TW" sz="1800" dirty="0" smtClean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8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既</a:t>
                      </a:r>
                      <a:endParaRPr lang="en-US" altLang="zh-TW" sz="18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可以減低山泥傾瀉發生的機會</a:t>
                      </a:r>
                      <a:r>
                        <a:rPr lang="zh-HK" altLang="en-US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，</a:t>
                      </a:r>
                      <a:endParaRPr lang="zh-TW" altLang="en-US" dirty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8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又</a:t>
                      </a:r>
                      <a:endParaRPr lang="zh-TW" altLang="en-US" sz="1800" dirty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defRPr/>
                      </a:pPr>
                      <a:r>
                        <a:rPr lang="zh-TW" altLang="en-US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可以美化環境</a:t>
                      </a:r>
                      <a:r>
                        <a:rPr lang="zh-HK" altLang="en-US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。</a:t>
                      </a:r>
                      <a:endParaRPr lang="zh-TW" altLang="en-US" dirty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" name="圖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18" name="文字方塊 1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88959" y="1386995"/>
            <a:ext cx="3544840" cy="40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在山坡種植植物有甚麼好處？</a:t>
            </a:r>
            <a:endParaRPr lang="en-US" altLang="zh-TW" sz="20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>
              <a:lnSpc>
                <a:spcPct val="100000"/>
              </a:lnSpc>
              <a:buClr>
                <a:srgbClr val="FE8637"/>
              </a:buClr>
              <a:buNone/>
              <a:tabLst/>
              <a:defRPr/>
            </a:pPr>
            <a:endParaRPr lang="en-US" altLang="zh-TW" sz="20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909550" y="1282600"/>
            <a:ext cx="3944170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58003" y="1107596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 flipV="1">
            <a:off x="7193060" y="234199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8" name="弧形 27"/>
          <p:cNvSpPr/>
          <p:nvPr/>
        </p:nvSpPr>
        <p:spPr>
          <a:xfrm rot="10620496">
            <a:off x="7831368" y="224240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292437" y="227931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手繪多邊形 3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5175313" y="2279317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手繪多邊形 40"/>
          <p:cNvSpPr/>
          <p:nvPr/>
        </p:nvSpPr>
        <p:spPr>
          <a:xfrm rot="15799771">
            <a:off x="7653267" y="208063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2" name="矩形 41"/>
          <p:cNvSpPr/>
          <p:nvPr/>
        </p:nvSpPr>
        <p:spPr>
          <a:xfrm>
            <a:off x="5203912" y="2922737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3" name="AutoShape 25"/>
          <p:cNvSpPr txBox="1">
            <a:spLocks noChangeArrowheads="1"/>
          </p:cNvSpPr>
          <p:nvPr/>
        </p:nvSpPr>
        <p:spPr bwMode="auto">
          <a:xfrm>
            <a:off x="5709947" y="2446191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2" name="橢圓 31"/>
          <p:cNvSpPr/>
          <p:nvPr/>
        </p:nvSpPr>
        <p:spPr>
          <a:xfrm>
            <a:off x="1284173" y="4938490"/>
            <a:ext cx="503093" cy="489990"/>
          </a:xfrm>
          <a:prstGeom prst="ellipse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36" name="手繪多邊形 3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760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67" grpId="0" animBg="1"/>
      <p:bldP spid="29" grpId="0"/>
      <p:bldP spid="34" grpId="0" animBg="1"/>
      <p:bldP spid="35" grpId="0" animBg="1"/>
      <p:bldP spid="21" grpId="0"/>
      <p:bldP spid="22" grpId="0" animBg="1"/>
      <p:bldP spid="26" grpId="0" animBg="1"/>
      <p:bldP spid="27" grpId="0" animBg="1"/>
      <p:bldP spid="28" grpId="0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 animBg="1"/>
      <p:bldP spid="43" grpId="1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圓角矩形 18"/>
          <p:cNvSpPr/>
          <p:nvPr/>
        </p:nvSpPr>
        <p:spPr>
          <a:xfrm>
            <a:off x="949458" y="543986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1665" y="4527535"/>
            <a:ext cx="4529628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為甚麼四川盆地是中國重要的農產區？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1980416-71A1-40C7-AE51-5B5C4FCEBD8B}"/>
              </a:ext>
            </a:extLst>
          </p:cNvPr>
          <p:cNvSpPr/>
          <p:nvPr/>
        </p:nvSpPr>
        <p:spPr>
          <a:xfrm>
            <a:off x="849702" y="2325403"/>
            <a:ext cx="5218717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四川盆地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有利條件：①地勢平坦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；②</a:t>
            </a: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盆地的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紫色土含有豐富的磷鉀等養分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土地肥沃；③霜雪少見，熱量充足，氣候溫和。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133302" y="646651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四川的地勢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850" y="251910"/>
            <a:ext cx="926030" cy="8862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432699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rgbClr val="5316DB"/>
                </a:solidFill>
                <a:ea typeface="微軟正黑體"/>
              </a:rPr>
              <a:t>地理科</a:t>
            </a:r>
            <a:endParaRPr lang="zh-TW" altLang="en-US" sz="1200" dirty="0">
              <a:solidFill>
                <a:srgbClr val="5316DB"/>
              </a:solidFill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909550" y="4445524"/>
            <a:ext cx="4881592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658003" y="4270520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212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3" grpId="0"/>
      <p:bldP spid="40" grpId="0"/>
      <p:bldP spid="17" grpId="0"/>
      <p:bldP spid="16" grpId="0" animBg="1"/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圓角矩形 30"/>
          <p:cNvSpPr/>
          <p:nvPr/>
        </p:nvSpPr>
        <p:spPr>
          <a:xfrm>
            <a:off x="949458" y="543986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3708273" y="4667608"/>
            <a:ext cx="2259215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有溫和的氣候</a:t>
            </a: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1271068" y="4663388"/>
            <a:ext cx="2262158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有平坦的地勢</a:t>
            </a: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053EEC77-B308-4B82-8070-EDFBDFF6F6D4}"/>
              </a:ext>
            </a:extLst>
          </p:cNvPr>
          <p:cNvSpPr txBox="1"/>
          <p:nvPr/>
        </p:nvSpPr>
        <p:spPr>
          <a:xfrm>
            <a:off x="6181007" y="4663388"/>
            <a:ext cx="2262158" cy="46166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有肥沃的土地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1980416-71A1-40C7-AE51-5B5C4FCEBD8B}"/>
              </a:ext>
            </a:extLst>
          </p:cNvPr>
          <p:cNvSpPr/>
          <p:nvPr/>
        </p:nvSpPr>
        <p:spPr>
          <a:xfrm>
            <a:off x="834600" y="1542511"/>
            <a:ext cx="5227264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四川盆地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有利條件：①地勢平坦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；②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盆地的紫色土含有豐富的磷鉀等養分</a:t>
            </a:r>
            <a:r>
              <a:rPr lang="zh-HK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土地肥沃；③霜雪少見，熱量充足，</a:t>
            </a: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氣候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溫</a:t>
            </a: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</p:txBody>
      </p:sp>
      <p:cxnSp>
        <p:nvCxnSpPr>
          <p:cNvPr id="23" name="直線接點 22"/>
          <p:cNvCxnSpPr/>
          <p:nvPr/>
        </p:nvCxnSpPr>
        <p:spPr>
          <a:xfrm>
            <a:off x="3708947" y="1962844"/>
            <a:ext cx="1051993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4731444" y="2376455"/>
            <a:ext cx="105985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3708273" y="2770897"/>
            <a:ext cx="105985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4" name="圖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850" y="251910"/>
            <a:ext cx="926030" cy="886262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7432699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rgbClr val="5316DB"/>
                </a:solidFill>
                <a:ea typeface="微軟正黑體"/>
              </a:rPr>
              <a:t>地理科</a:t>
            </a:r>
            <a:endParaRPr lang="zh-TW" altLang="en-US" sz="1200" dirty="0">
              <a:solidFill>
                <a:srgbClr val="5316DB"/>
              </a:solidFill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7" name="圓角化單一角落矩形 3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64724" y="3742326"/>
            <a:ext cx="4529628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FE8637"/>
              </a:buClr>
              <a:buNone/>
            </a:pPr>
            <a:r>
              <a:rPr lang="zh-TW" altLang="en-US" sz="20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甚麼四川盆地是中國重要的農產區</a:t>
            </a:r>
            <a:r>
              <a:rPr lang="zh-TW" altLang="en-US" sz="20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TW" altLang="en-US" sz="20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00577" y="640354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四川的地勢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9" name="剪去單一角落矩形 28"/>
          <p:cNvSpPr/>
          <p:nvPr/>
        </p:nvSpPr>
        <p:spPr>
          <a:xfrm>
            <a:off x="1052609" y="3660315"/>
            <a:ext cx="4881592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橢圓 29"/>
          <p:cNvSpPr/>
          <p:nvPr/>
        </p:nvSpPr>
        <p:spPr>
          <a:xfrm>
            <a:off x="801062" y="3485311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61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圓角矩形 51"/>
          <p:cNvSpPr/>
          <p:nvPr/>
        </p:nvSpPr>
        <p:spPr>
          <a:xfrm>
            <a:off x="914099" y="503677"/>
            <a:ext cx="2250623" cy="723522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42702"/>
              </p:ext>
            </p:extLst>
          </p:nvPr>
        </p:nvGraphicFramePr>
        <p:xfrm>
          <a:off x="704054" y="4415677"/>
          <a:ext cx="4247000" cy="540299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429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0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7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2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也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有溫和的氣候，</a:t>
                      </a:r>
                      <a:endParaRPr lang="en-US" altLang="zh-TW" sz="1600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chemeClr val="tx1"/>
                          </a:solidFill>
                          <a:ea typeface="微軟正黑體"/>
                        </a:rPr>
                        <a:t>有利農業發展。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7" name="矩形: 剪去對角角落 66">
            <a:extLst>
              <a:ext uri="{FF2B5EF4-FFF2-40B4-BE49-F238E27FC236}">
                <a16:creationId xmlns:a16="http://schemas.microsoft.com/office/drawing/2014/main" id="{5DBCE149-08C3-4549-888D-073CC6D4A5ED}"/>
              </a:ext>
            </a:extLst>
          </p:cNvPr>
          <p:cNvSpPr/>
          <p:nvPr/>
        </p:nvSpPr>
        <p:spPr bwMode="auto">
          <a:xfrm>
            <a:off x="1885599" y="5297834"/>
            <a:ext cx="5670789" cy="885110"/>
          </a:xfrm>
          <a:prstGeom prst="snip2DiagRect">
            <a:avLst/>
          </a:prstGeom>
          <a:noFill/>
          <a:ln w="12700"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Ins="36000" rtlCol="0" anchor="ctr"/>
          <a:lstStyle/>
          <a:p>
            <a:pPr>
              <a:lnSpc>
                <a:spcPct val="120000"/>
              </a:lnSpc>
            </a:pPr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四川盆地是中國重要的農產區，是因為它</a:t>
            </a:r>
            <a:r>
              <a:rPr lang="zh-TW" altLang="en-US" sz="1600" b="1" u="sng" dirty="0">
                <a:solidFill>
                  <a:srgbClr val="7030A0"/>
                </a:solidFill>
                <a:ea typeface="微軟正黑體"/>
              </a:rPr>
              <a:t>既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有平坦的地勢</a:t>
            </a:r>
            <a:r>
              <a:rPr lang="zh-TW" altLang="en-US" sz="1600" b="1" u="sng" dirty="0">
                <a:solidFill>
                  <a:srgbClr val="7030A0"/>
                </a:solidFill>
                <a:ea typeface="微軟正黑體"/>
              </a:rPr>
              <a:t>又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有肥沃的土地</a:t>
            </a:r>
            <a:r>
              <a:rPr lang="zh-HK" altLang="en-US" sz="1600" b="1" dirty="0">
                <a:solidFill>
                  <a:schemeClr val="tx1"/>
                </a:solidFill>
                <a:ea typeface="微軟正黑體"/>
              </a:rPr>
              <a:t>，</a:t>
            </a:r>
            <a:r>
              <a:rPr lang="zh-TW" altLang="en-US" sz="1600" b="1" u="sng" dirty="0">
                <a:solidFill>
                  <a:srgbClr val="7030A0"/>
                </a:solidFill>
                <a:ea typeface="微軟正黑體"/>
              </a:rPr>
              <a:t>也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有溫和的氣候</a:t>
            </a:r>
            <a:r>
              <a:rPr lang="zh-HK" altLang="en-US" sz="1600" b="1" dirty="0">
                <a:solidFill>
                  <a:schemeClr val="tx1"/>
                </a:solidFill>
                <a:ea typeface="微軟正黑體"/>
              </a:rPr>
              <a:t>，</a:t>
            </a:r>
            <a:r>
              <a:rPr lang="zh-TW" altLang="en-US" sz="1600" b="1" dirty="0">
                <a:solidFill>
                  <a:schemeClr val="tx1"/>
                </a:solidFill>
                <a:ea typeface="微軟正黑體"/>
              </a:rPr>
              <a:t>有利農業發展。</a:t>
            </a:r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3036748" y="2174892"/>
            <a:ext cx="1938485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有溫和的氣候</a:t>
            </a: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987467" y="2298393"/>
            <a:ext cx="1954381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有平坦的地勢</a:t>
            </a:r>
          </a:p>
        </p:txBody>
      </p:sp>
      <p:sp>
        <p:nvSpPr>
          <p:cNvPr id="50" name="文字方塊 49">
            <a:extLst>
              <a:ext uri="{FF2B5EF4-FFF2-40B4-BE49-F238E27FC236}">
                <a16:creationId xmlns:a16="http://schemas.microsoft.com/office/drawing/2014/main" id="{053EEC77-B308-4B82-8070-EDFBDFF6F6D4}"/>
              </a:ext>
            </a:extLst>
          </p:cNvPr>
          <p:cNvSpPr txBox="1"/>
          <p:nvPr/>
        </p:nvSpPr>
        <p:spPr>
          <a:xfrm>
            <a:off x="1976575" y="2976046"/>
            <a:ext cx="1954381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有肥沃的土地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551742"/>
              </p:ext>
            </p:extLst>
          </p:nvPr>
        </p:nvGraphicFramePr>
        <p:xfrm>
          <a:off x="705603" y="3875340"/>
          <a:ext cx="7761656" cy="538766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381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5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58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8766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500" dirty="0" smtClean="0">
                          <a:ea typeface="微軟正黑體"/>
                        </a:rPr>
                        <a:t>四川盆地是中國重要的農產區，</a:t>
                      </a:r>
                      <a:r>
                        <a:rPr lang="zh-TW" altLang="en-US" sz="1500" dirty="0" smtClean="0">
                          <a:solidFill>
                            <a:schemeClr val="dk1"/>
                          </a:solidFill>
                          <a:ea typeface="微軟正黑體"/>
                        </a:rPr>
                        <a:t>是因為它</a:t>
                      </a:r>
                      <a:endParaRPr lang="en-US" altLang="zh-TW" sz="1500" dirty="0" smtClean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既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有平坦的地勢</a:t>
                      </a:r>
                      <a:endParaRPr lang="en-US" altLang="zh-TW" sz="1600" dirty="0" smtClean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又</a:t>
                      </a:r>
                      <a:endParaRPr lang="zh-TW" altLang="en-US" sz="1600" dirty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有肥沃的土地，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" name="圖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850" y="251910"/>
            <a:ext cx="926030" cy="88626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432699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rgbClr val="5316DB"/>
                </a:solidFill>
                <a:ea typeface="微軟正黑體"/>
              </a:rPr>
              <a:t>地理科</a:t>
            </a:r>
            <a:endParaRPr lang="zh-TW" altLang="en-US" sz="1200" dirty="0">
              <a:solidFill>
                <a:srgbClr val="5316DB"/>
              </a:solidFill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1320009"/>
            <a:ext cx="4529628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FE8637"/>
              </a:buClr>
              <a:buNone/>
            </a:pPr>
            <a:r>
              <a:rPr lang="zh-TW" altLang="en-US" sz="2000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</a:t>
            </a:r>
            <a:r>
              <a:rPr lang="zh-TW" altLang="en-US" sz="2000" dirty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甚麼四川盆地是中國重要的農產區</a:t>
            </a:r>
            <a:r>
              <a:rPr lang="zh-TW" altLang="en-US" sz="2000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</a:t>
            </a:r>
            <a:endParaRPr lang="zh-TW" altLang="en-US" sz="2000" dirty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2485" y="617046"/>
            <a:ext cx="2217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2800" b="1" dirty="0" smtClean="0">
                <a:solidFill>
                  <a:srgbClr val="FF66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四川的地勢</a:t>
            </a:r>
            <a:endParaRPr lang="zh-HK" altLang="en-US" sz="2800" b="1" dirty="0" smtClean="0">
              <a:solidFill>
                <a:srgbClr val="FF66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1" name="剪去單一角落矩形 30"/>
          <p:cNvSpPr/>
          <p:nvPr/>
        </p:nvSpPr>
        <p:spPr>
          <a:xfrm>
            <a:off x="914092" y="1237998"/>
            <a:ext cx="4881592" cy="57501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橢圓 31"/>
          <p:cNvSpPr/>
          <p:nvPr/>
        </p:nvSpPr>
        <p:spPr>
          <a:xfrm>
            <a:off x="662545" y="106299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 flipV="1">
            <a:off x="7200282" y="258635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4" name="弧形 33"/>
          <p:cNvSpPr/>
          <p:nvPr/>
        </p:nvSpPr>
        <p:spPr>
          <a:xfrm rot="10620496">
            <a:off x="7838590" y="248676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5" name="群組 34"/>
          <p:cNvGrpSpPr/>
          <p:nvPr/>
        </p:nvGrpSpPr>
        <p:grpSpPr>
          <a:xfrm>
            <a:off x="8299659" y="252368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6" name="手繪多邊形 3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手繪多邊形 3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5182535" y="2523680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手繪多邊形 41"/>
          <p:cNvSpPr/>
          <p:nvPr/>
        </p:nvSpPr>
        <p:spPr>
          <a:xfrm rot="15799771">
            <a:off x="7660489" y="232499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5" name="矩形 44"/>
          <p:cNvSpPr/>
          <p:nvPr/>
        </p:nvSpPr>
        <p:spPr>
          <a:xfrm>
            <a:off x="5211134" y="3167100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en-US" altLang="zh-HK" sz="14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6" name="AutoShape 25"/>
          <p:cNvSpPr txBox="1">
            <a:spLocks noChangeArrowheads="1"/>
          </p:cNvSpPr>
          <p:nvPr/>
        </p:nvSpPr>
        <p:spPr bwMode="auto">
          <a:xfrm>
            <a:off x="5717169" y="2690554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41" name="橢圓 40"/>
          <p:cNvSpPr/>
          <p:nvPr/>
        </p:nvSpPr>
        <p:spPr>
          <a:xfrm>
            <a:off x="1536317" y="5074334"/>
            <a:ext cx="503093" cy="489990"/>
          </a:xfrm>
          <a:prstGeom prst="ellipse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49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53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7" grpId="0" animBg="1"/>
      <p:bldP spid="48" grpId="0" animBg="1"/>
      <p:bldP spid="49" grpId="0" animBg="1"/>
      <p:bldP spid="50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40" grpId="0" animBg="1"/>
      <p:bldP spid="40" grpId="1" animBg="1"/>
      <p:bldP spid="42" grpId="0" animBg="1"/>
      <p:bldP spid="42" grpId="1" animBg="1"/>
      <p:bldP spid="45" grpId="0"/>
      <p:bldP spid="45" grpId="1"/>
      <p:bldP spid="46" grpId="0" animBg="1"/>
      <p:bldP spid="46" grpId="1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圖片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77" y="4595959"/>
            <a:ext cx="5154451" cy="744531"/>
          </a:xfrm>
          <a:prstGeom prst="rect">
            <a:avLst/>
          </a:prstGeom>
        </p:spPr>
      </p:pic>
      <p:sp>
        <p:nvSpPr>
          <p:cNvPr id="25" name="五邊形 24"/>
          <p:cNvSpPr/>
          <p:nvPr/>
        </p:nvSpPr>
        <p:spPr>
          <a:xfrm>
            <a:off x="1" y="1418167"/>
            <a:ext cx="3626970" cy="539750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262427" y="3392570"/>
            <a:ext cx="215315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sz="1500" b="1" cap="small" dirty="0">
                <a:solidFill>
                  <a:srgbClr val="C0000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1870</a:t>
            </a:r>
            <a:r>
              <a:rPr lang="zh-TW" altLang="en-US" sz="1500" b="1" cap="small" dirty="0">
                <a:solidFill>
                  <a:srgbClr val="C00000"/>
                </a:solidFill>
                <a:latin typeface="Corbel" pitchFamily="34" charset="0"/>
                <a:ea typeface="微軟正黑體"/>
                <a:cs typeface="+mj-cs"/>
              </a:rPr>
              <a:t>年代</a:t>
            </a:r>
            <a:r>
              <a:rPr lang="zh-TW" altLang="en-US" sz="1500" b="1" cap="small" dirty="0" smtClean="0">
                <a:solidFill>
                  <a:srgbClr val="C00000"/>
                </a:solidFill>
                <a:latin typeface="Corbel" pitchFamily="34" charset="0"/>
                <a:ea typeface="微軟正黑體"/>
                <a:cs typeface="+mj-cs"/>
              </a:rPr>
              <a:t>政府已記錄</a:t>
            </a:r>
            <a:r>
              <a:rPr lang="zh-TW" altLang="en-US" sz="1500" b="1" cap="small" dirty="0">
                <a:solidFill>
                  <a:srgbClr val="C00000"/>
                </a:solidFill>
                <a:latin typeface="Corbel" pitchFamily="34" charset="0"/>
                <a:ea typeface="微軟正黑體"/>
              </a:rPr>
              <a:t>的</a:t>
            </a:r>
            <a:endParaRPr lang="en-US" altLang="zh-TW" sz="1500" b="1" cap="small" dirty="0" smtClean="0">
              <a:solidFill>
                <a:srgbClr val="C00000"/>
              </a:solidFill>
              <a:latin typeface="Corbel" pitchFamily="34" charset="0"/>
              <a:ea typeface="微軟正黑體"/>
              <a:cs typeface="+mj-cs"/>
            </a:endParaRPr>
          </a:p>
          <a:p>
            <a:pPr algn="ctr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1500" b="1" cap="small" dirty="0" smtClean="0">
                <a:solidFill>
                  <a:srgbClr val="C00000"/>
                </a:solidFill>
                <a:latin typeface="Corbel" pitchFamily="34" charset="0"/>
                <a:ea typeface="微軟正黑體"/>
                <a:cs typeface="+mj-cs"/>
              </a:rPr>
              <a:t>本地</a:t>
            </a:r>
            <a:r>
              <a:rPr lang="zh-TW" altLang="en-US" sz="1500" b="1" cap="small" dirty="0">
                <a:solidFill>
                  <a:srgbClr val="C00000"/>
                </a:solidFill>
                <a:latin typeface="Corbel" pitchFamily="34" charset="0"/>
                <a:ea typeface="微軟正黑體"/>
                <a:cs typeface="+mj-cs"/>
              </a:rPr>
              <a:t>製造業的生產</a:t>
            </a:r>
            <a:r>
              <a:rPr lang="zh-TW" altLang="en-US" sz="1500" b="1" cap="small" dirty="0" smtClean="0">
                <a:solidFill>
                  <a:srgbClr val="C00000"/>
                </a:solidFill>
                <a:latin typeface="Corbel" pitchFamily="34" charset="0"/>
                <a:ea typeface="微軟正黑體"/>
                <a:cs typeface="+mj-cs"/>
              </a:rPr>
              <a:t>活動</a:t>
            </a:r>
            <a:endParaRPr lang="zh-HK" altLang="en-US" sz="1500" b="1" cap="small" dirty="0">
              <a:solidFill>
                <a:srgbClr val="C00000"/>
              </a:solidFill>
              <a:latin typeface="Corbel" pitchFamily="34" charset="0"/>
              <a:ea typeface="微軟正黑體"/>
              <a:cs typeface="+mj-cs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903461" y="5605937"/>
            <a:ext cx="1275371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zh-TW" altLang="en-US" sz="1200" b="1" dirty="0">
                <a:ea typeface="微軟正黑體"/>
              </a:rPr>
              <a:t>十九世紀的香港，</a:t>
            </a:r>
            <a:endParaRPr lang="en-US" altLang="zh-TW" sz="1200" b="1" dirty="0">
              <a:ea typeface="微軟正黑體"/>
            </a:endParaRPr>
          </a:p>
          <a:p>
            <a:pPr>
              <a:spcBef>
                <a:spcPct val="30000"/>
              </a:spcBef>
              <a:defRPr/>
            </a:pPr>
            <a:r>
              <a:rPr lang="zh-TW" altLang="en-US" sz="1200" b="1" dirty="0">
                <a:ea typeface="微軟正黑體"/>
              </a:rPr>
              <a:t>主要生產活動有</a:t>
            </a:r>
            <a:endParaRPr lang="zh-HK" altLang="en-US" sz="1200" b="1" dirty="0">
              <a:ea typeface="微軟正黑體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935761" y="1316725"/>
            <a:ext cx="2392843" cy="635764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>
              <a:lnSpc>
                <a:spcPct val="110000"/>
              </a:lnSpc>
              <a:defRPr/>
            </a:pPr>
            <a:r>
              <a:rPr lang="zh-TW" altLang="en-US" sz="2400" dirty="0">
                <a:solidFill>
                  <a:schemeClr val="bg1"/>
                </a:solidFill>
                <a:effectLst/>
                <a:ea typeface="微軟正黑體"/>
              </a:rPr>
              <a:t>戰前的香港工業</a:t>
            </a:r>
          </a:p>
        </p:txBody>
      </p:sp>
      <p:sp>
        <p:nvSpPr>
          <p:cNvPr id="31" name="矩形: 剪去單一角落 30">
            <a:extLst>
              <a:ext uri="{FF2B5EF4-FFF2-40B4-BE49-F238E27FC236}">
                <a16:creationId xmlns:a16="http://schemas.microsoft.com/office/drawing/2014/main" id="{383F5863-A5FA-46C1-8465-D0B38DEC1C20}"/>
              </a:ext>
            </a:extLst>
          </p:cNvPr>
          <p:cNvSpPr/>
          <p:nvPr/>
        </p:nvSpPr>
        <p:spPr>
          <a:xfrm>
            <a:off x="777049" y="5483837"/>
            <a:ext cx="8150003" cy="774879"/>
          </a:xfrm>
          <a:prstGeom prst="snip1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矩形 3"/>
          <p:cNvSpPr/>
          <p:nvPr/>
        </p:nvSpPr>
        <p:spPr>
          <a:xfrm>
            <a:off x="5552920" y="3975773"/>
            <a:ext cx="51809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糖薑</a:t>
            </a:r>
          </a:p>
        </p:txBody>
      </p:sp>
      <p:sp>
        <p:nvSpPr>
          <p:cNvPr id="6" name="矩形 5"/>
          <p:cNvSpPr/>
          <p:nvPr/>
        </p:nvSpPr>
        <p:spPr>
          <a:xfrm>
            <a:off x="6565798" y="3984235"/>
            <a:ext cx="51809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涼果</a:t>
            </a:r>
            <a:endParaRPr lang="zh-HK" altLang="en-US" sz="13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1384" y="2651728"/>
            <a:ext cx="51809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製繩</a:t>
            </a:r>
          </a:p>
        </p:txBody>
      </p:sp>
      <p:sp>
        <p:nvSpPr>
          <p:cNvPr id="8" name="矩形 7"/>
          <p:cNvSpPr/>
          <p:nvPr/>
        </p:nvSpPr>
        <p:spPr>
          <a:xfrm>
            <a:off x="4426436" y="3963105"/>
            <a:ext cx="6848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精製糖</a:t>
            </a:r>
          </a:p>
        </p:txBody>
      </p:sp>
      <p:sp>
        <p:nvSpPr>
          <p:cNvPr id="9" name="矩形 8"/>
          <p:cNvSpPr/>
          <p:nvPr/>
        </p:nvSpPr>
        <p:spPr>
          <a:xfrm>
            <a:off x="7387703" y="2430524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船用</a:t>
            </a:r>
            <a:r>
              <a:rPr lang="zh-TW" altLang="en-US" sz="1300" b="1" dirty="0" smtClean="0">
                <a:solidFill>
                  <a:srgbClr val="C00000"/>
                </a:solidFill>
                <a:ea typeface="微軟正黑體"/>
              </a:rPr>
              <a:t>機器</a:t>
            </a:r>
            <a:endParaRPr lang="en-US" altLang="zh-TW" sz="1300" b="1" dirty="0" smtClean="0">
              <a:solidFill>
                <a:srgbClr val="C00000"/>
              </a:solidFill>
              <a:ea typeface="微軟正黑體"/>
            </a:endParaRPr>
          </a:p>
          <a:p>
            <a:pPr algn="r"/>
            <a:r>
              <a:rPr lang="zh-TW" altLang="en-US" sz="1300" b="1" dirty="0" smtClean="0">
                <a:solidFill>
                  <a:srgbClr val="C00000"/>
                </a:solidFill>
                <a:ea typeface="微軟正黑體"/>
              </a:rPr>
              <a:t>零</a:t>
            </a:r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件製造</a:t>
            </a:r>
          </a:p>
        </p:txBody>
      </p:sp>
      <p:sp>
        <p:nvSpPr>
          <p:cNvPr id="10" name="矩形 9"/>
          <p:cNvSpPr/>
          <p:nvPr/>
        </p:nvSpPr>
        <p:spPr>
          <a:xfrm>
            <a:off x="7899806" y="3984235"/>
            <a:ext cx="51809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豬油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6BB80EC-0530-43E4-B66C-CCEC2B16FF2D}"/>
              </a:ext>
            </a:extLst>
          </p:cNvPr>
          <p:cNvSpPr/>
          <p:nvPr/>
        </p:nvSpPr>
        <p:spPr>
          <a:xfrm>
            <a:off x="7650598" y="5639109"/>
            <a:ext cx="44114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2000" b="1" cap="small" dirty="0">
                <a:solidFill>
                  <a:srgbClr val="5500FF"/>
                </a:solidFill>
                <a:latin typeface="Corbel" pitchFamily="34" charset="0"/>
                <a:ea typeface="微軟正黑體"/>
                <a:cs typeface="+mj-cs"/>
              </a:rPr>
              <a:t>和</a:t>
            </a:r>
            <a:endParaRPr lang="zh-HK" altLang="en-US" sz="2000" b="1" cap="small" dirty="0">
              <a:solidFill>
                <a:srgbClr val="5500FF"/>
              </a:solidFill>
              <a:latin typeface="Corbel" pitchFamily="34" charset="0"/>
              <a:ea typeface="微軟正黑體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47363" y="2636369"/>
            <a:ext cx="8515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TW" altLang="en-US" sz="1300" b="1" dirty="0">
                <a:solidFill>
                  <a:srgbClr val="C00000"/>
                </a:solidFill>
                <a:ea typeface="微軟正黑體"/>
              </a:rPr>
              <a:t>木船製造</a:t>
            </a:r>
          </a:p>
        </p:txBody>
      </p:sp>
      <p:sp>
        <p:nvSpPr>
          <p:cNvPr id="68" name="向上箭號圖說文字 67"/>
          <p:cNvSpPr/>
          <p:nvPr/>
        </p:nvSpPr>
        <p:spPr>
          <a:xfrm>
            <a:off x="7054792" y="5978781"/>
            <a:ext cx="1653091" cy="641868"/>
          </a:xfrm>
          <a:prstGeom prst="upArrowCallout">
            <a:avLst/>
          </a:prstGeom>
          <a:solidFill>
            <a:schemeClr val="accent4">
              <a:lumMod val="40000"/>
              <a:lumOff val="60000"/>
            </a:schemeClr>
          </a:solidFill>
          <a:ln w="22225">
            <a:solidFill>
              <a:schemeClr val="bg1"/>
            </a:solidFill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dirty="0">
                <a:solidFill>
                  <a:srgbClr val="6738E2"/>
                </a:solidFill>
                <a:ea typeface="微軟正黑體"/>
              </a:rPr>
              <a:t>建議關聯詞</a:t>
            </a:r>
          </a:p>
        </p:txBody>
      </p:sp>
      <p:sp>
        <p:nvSpPr>
          <p:cNvPr id="64" name="圓角矩形 63"/>
          <p:cNvSpPr/>
          <p:nvPr/>
        </p:nvSpPr>
        <p:spPr>
          <a:xfrm>
            <a:off x="707808" y="255484"/>
            <a:ext cx="6056786" cy="917949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87271"/>
            <a:ext cx="196503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000" b="1" spc="300" dirty="0">
                <a:solidFill>
                  <a:srgbClr val="6738E2"/>
                </a:solidFill>
                <a:ea typeface="微軟正黑體"/>
              </a:rPr>
              <a:t>並列關係</a:t>
            </a:r>
            <a:endParaRPr lang="zh-HK" altLang="en-US" sz="3000" b="1" spc="300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867363" y="313632"/>
            <a:ext cx="3897231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因應問題要清楚地</a:t>
            </a:r>
            <a:r>
              <a:rPr lang="zh-HK" altLang="en-US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列出</a:t>
            </a:r>
            <a:r>
              <a:rPr lang="zh-HK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活動</a:t>
            </a:r>
            <a:r>
              <a:rPr lang="zh-TW" altLang="en-US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，可以用</a:t>
            </a:r>
            <a:r>
              <a:rPr lang="zh-HK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</a:t>
            </a:r>
            <a:r>
              <a:rPr lang="zh-TW" altLang="en-US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</a:p>
        </p:txBody>
      </p:sp>
      <p:grpSp>
        <p:nvGrpSpPr>
          <p:cNvPr id="76" name="群組 75"/>
          <p:cNvGrpSpPr/>
          <p:nvPr/>
        </p:nvGrpSpPr>
        <p:grpSpPr>
          <a:xfrm>
            <a:off x="913733" y="1929860"/>
            <a:ext cx="2754087" cy="1176674"/>
            <a:chOff x="289546" y="3095103"/>
            <a:chExt cx="2754087" cy="1176674"/>
          </a:xfrm>
        </p:grpSpPr>
        <p:sp>
          <p:nvSpPr>
            <p:cNvPr id="77" name="圓角化對角線角落矩形 76"/>
            <p:cNvSpPr/>
            <p:nvPr/>
          </p:nvSpPr>
          <p:spPr>
            <a:xfrm>
              <a:off x="289546" y="3095103"/>
              <a:ext cx="2705100" cy="1161950"/>
            </a:xfrm>
            <a:prstGeom prst="round2DiagRect">
              <a:avLst/>
            </a:prstGeom>
            <a:solidFill>
              <a:srgbClr val="AE85C1"/>
            </a:solidFill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 bwMode="auto">
            <a:xfrm>
              <a:off x="507832" y="3128287"/>
              <a:ext cx="2535801" cy="1143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73050" indent="-273050" algn="l" rtl="0" eaLnBrk="1" fontAlgn="base" hangingPunct="1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1pPr>
              <a:lvl2pPr marL="639763" indent="-2730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2pPr>
              <a:lvl3pPr marL="91440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sz="20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3pPr>
              <a:lvl4pPr marL="118745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sz="1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4pPr>
              <a:lvl5pPr marL="1462088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Clr>
                  <a:srgbClr val="FE8637"/>
                </a:buClr>
                <a:buNone/>
              </a:pPr>
              <a:r>
                <a:rPr lang="zh-TW" altLang="en-US" sz="1800" b="1" spc="3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十九世紀的香港，製造業有甚麼主要生產活動 </a:t>
              </a:r>
              <a:r>
                <a:rPr lang="en-US" altLang="zh-TW" sz="1800" b="1" spc="3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?</a:t>
              </a:r>
              <a:endParaRPr lang="zh-HK" altLang="en-US" sz="18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9" name="橢圓 78"/>
          <p:cNvSpPr/>
          <p:nvPr/>
        </p:nvSpPr>
        <p:spPr>
          <a:xfrm>
            <a:off x="620162" y="1764937"/>
            <a:ext cx="503093" cy="503093"/>
          </a:xfrm>
          <a:prstGeom prst="ellipse">
            <a:avLst/>
          </a:prstGeom>
          <a:solidFill>
            <a:srgbClr val="6738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5962" y="1794168"/>
            <a:ext cx="1187451" cy="801407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844" y="3003292"/>
            <a:ext cx="656353" cy="891838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6944" y="3287458"/>
            <a:ext cx="1105229" cy="582757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6788" y="1907753"/>
            <a:ext cx="1275985" cy="616207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6295" y="1325624"/>
            <a:ext cx="1112923" cy="1033899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4937" y="3041185"/>
            <a:ext cx="747085" cy="865329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02222" y="3173816"/>
            <a:ext cx="834138" cy="68006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08181" y="5668189"/>
            <a:ext cx="6132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30000"/>
              </a:spcBef>
              <a:defRPr/>
            </a:pPr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木船製造、涼果、製繩、糖薑、精製糖、船用機器零件</a:t>
            </a:r>
            <a:r>
              <a:rPr lang="zh-TW" altLang="en-US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製造</a:t>
            </a:r>
            <a:endParaRPr lang="zh-HK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6833" y="5654655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30000"/>
              </a:spcBef>
              <a:defRPr/>
            </a:pPr>
            <a:r>
              <a:rPr lang="zh-TW" altLang="en-US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豬油</a:t>
            </a:r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707808" y="5050659"/>
            <a:ext cx="503093" cy="503093"/>
          </a:xfrm>
          <a:prstGeom prst="ellipse">
            <a:avLst/>
          </a:prstGeom>
          <a:solidFill>
            <a:srgbClr val="6738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cxnSp>
        <p:nvCxnSpPr>
          <p:cNvPr id="14" name="直線單箭頭接點 13"/>
          <p:cNvCxnSpPr/>
          <p:nvPr/>
        </p:nvCxnSpPr>
        <p:spPr>
          <a:xfrm flipV="1">
            <a:off x="3381153" y="3665541"/>
            <a:ext cx="710095" cy="1529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grpSp>
        <p:nvGrpSpPr>
          <p:cNvPr id="72" name="群組 71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73" name="圓角化單一角落矩形 7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8545F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並列</a:t>
              </a:r>
              <a:r>
                <a:rPr lang="zh-TW" altLang="en-US" b="1" spc="300" dirty="0">
                  <a:solidFill>
                    <a:srgbClr val="8545F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關係</a:t>
              </a:r>
              <a:endParaRPr lang="zh-HK" altLang="en-US" b="1" spc="300" dirty="0">
                <a:solidFill>
                  <a:srgbClr val="8545F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10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6" grpId="0"/>
      <p:bldP spid="15" grpId="0"/>
      <p:bldP spid="21" grpId="0"/>
      <p:bldP spid="31" grpId="0" animBg="1"/>
      <p:bldP spid="4" grpId="0"/>
      <p:bldP spid="6" grpId="0"/>
      <p:bldP spid="7" grpId="0"/>
      <p:bldP spid="8" grpId="0"/>
      <p:bldP spid="9" grpId="0"/>
      <p:bldP spid="10" grpId="0"/>
      <p:bldP spid="57" grpId="0" animBg="1"/>
      <p:bldP spid="12" grpId="0"/>
      <p:bldP spid="68" grpId="0" animBg="1"/>
      <p:bldP spid="64" grpId="0" animBg="1"/>
      <p:bldP spid="70" grpId="0"/>
      <p:bldP spid="71" grpId="0"/>
      <p:bldP spid="79" grpId="0" animBg="1"/>
      <p:bldP spid="2" grpId="0"/>
      <p:bldP spid="5" grpId="0"/>
      <p:bldP spid="8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788487" y="486504"/>
            <a:ext cx="5169227" cy="1128331"/>
            <a:chOff x="788487" y="486504"/>
            <a:chExt cx="5169227" cy="1128331"/>
          </a:xfrm>
        </p:grpSpPr>
        <p:sp>
          <p:nvSpPr>
            <p:cNvPr id="33" name="Content Placeholder 2">
              <a:extLst>
                <a:ext uri="{FF2B5EF4-FFF2-40B4-BE49-F238E27FC236}">
                  <a16:creationId xmlns:a16="http://schemas.microsoft.com/office/drawing/2014/main" id="{CB43FA4C-A414-4229-86FD-54103DC960E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2149" y="743518"/>
              <a:ext cx="4529628" cy="87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73050" indent="-273050" algn="l" rtl="0" eaLnBrk="1" fontAlgn="base" hangingPunct="1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1pPr>
              <a:lvl2pPr marL="639763" indent="-2730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2pPr>
              <a:lvl3pPr marL="91440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sz="20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3pPr>
              <a:lvl4pPr marL="118745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sz="18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4pPr>
              <a:lvl5pPr marL="1462088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Corbel" pitchFamily="34" charset="0"/>
                  <a:ea typeface="+mn-ea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TW" altLang="en-US" sz="1800" b="1" dirty="0">
                  <a:solidFill>
                    <a:srgbClr val="FF66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試指出政府推行了甚麼措施發展香港經濟。試</a:t>
              </a:r>
              <a:r>
                <a:rPr lang="zh-TW" altLang="en-US" sz="1800" b="1" dirty="0" smtClean="0">
                  <a:solidFill>
                    <a:srgbClr val="FF66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解釋措施</a:t>
              </a:r>
              <a:r>
                <a:rPr lang="zh-TW" altLang="en-US" sz="1800" b="1" dirty="0">
                  <a:solidFill>
                    <a:srgbClr val="FF66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如何刺激香港的經濟。</a:t>
              </a:r>
              <a:endParaRPr lang="zh-HK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6" name="剪去單一角落矩形 15"/>
            <p:cNvSpPr/>
            <p:nvPr/>
          </p:nvSpPr>
          <p:spPr>
            <a:xfrm>
              <a:off x="1040033" y="661508"/>
              <a:ext cx="4917681" cy="953327"/>
            </a:xfrm>
            <a:prstGeom prst="snip1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788487" y="486504"/>
              <a:ext cx="503093" cy="489990"/>
            </a:xfrm>
            <a:prstGeom prst="ellipse">
              <a:avLst/>
            </a:prstGeom>
            <a:solidFill>
              <a:srgbClr val="F19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1051157" y="1754950"/>
            <a:ext cx="4055864" cy="3604990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245475" y="1860176"/>
            <a:ext cx="3637421" cy="324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在全球經濟起伏下，中小企最需要政府的協助，而稅務優惠能有效穩定這些企業的信心。政府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2011/12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年度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寬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減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七成半利得稅，上限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為一萬二千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元，全港所有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約十二萬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需繳交利得稅的人士受惠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。措施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目標都是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希望能減低企業的經營成本。</a:t>
            </a:r>
            <a:endParaRPr lang="zh-HK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2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資料來源</a:t>
            </a:r>
            <a:r>
              <a:rPr lang="zh-TW" altLang="en-US" sz="1000" dirty="0" smtClean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：</a:t>
            </a:r>
            <a:endParaRPr lang="en-US" altLang="zh-TW" sz="1000" dirty="0" smtClean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生活與社會課程教材研究及發展計劃學與教資源</a:t>
            </a:r>
            <a:endParaRPr lang="zh-HK" altLang="en-US" sz="1000" dirty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19" name="文字方塊 18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50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9" name="手繪多邊形 28"/>
          <p:cNvSpPr/>
          <p:nvPr/>
        </p:nvSpPr>
        <p:spPr>
          <a:xfrm>
            <a:off x="5697136" y="1735756"/>
            <a:ext cx="1958161" cy="990496"/>
          </a:xfrm>
          <a:custGeom>
            <a:avLst/>
            <a:gdLst>
              <a:gd name="connsiteX0" fmla="*/ 831176 w 2740934"/>
              <a:gd name="connsiteY0" fmla="*/ 0 h 1309059"/>
              <a:gd name="connsiteX1" fmla="*/ 1284570 w 2740934"/>
              <a:gd name="connsiteY1" fmla="*/ 175004 h 1309059"/>
              <a:gd name="connsiteX2" fmla="*/ 1362387 w 2740934"/>
              <a:gd name="connsiteY2" fmla="*/ 262891 h 1309059"/>
              <a:gd name="connsiteX3" fmla="*/ 1402036 w 2740934"/>
              <a:gd name="connsiteY3" fmla="*/ 251422 h 1309059"/>
              <a:gd name="connsiteX4" fmla="*/ 1500380 w 2740934"/>
              <a:gd name="connsiteY4" fmla="*/ 242184 h 1309059"/>
              <a:gd name="connsiteX5" fmla="*/ 1905017 w 2740934"/>
              <a:gd name="connsiteY5" fmla="*/ 442667 h 1309059"/>
              <a:gd name="connsiteX6" fmla="*/ 1925929 w 2740934"/>
              <a:gd name="connsiteY6" fmla="*/ 478569 h 1309059"/>
              <a:gd name="connsiteX7" fmla="*/ 1945427 w 2740934"/>
              <a:gd name="connsiteY7" fmla="*/ 465657 h 1309059"/>
              <a:gd name="connsiteX8" fmla="*/ 2133754 w 2740934"/>
              <a:gd name="connsiteY8" fmla="*/ 421220 h 1309059"/>
              <a:gd name="connsiteX9" fmla="*/ 2497804 w 2740934"/>
              <a:gd name="connsiteY9" fmla="*/ 646084 h 1309059"/>
              <a:gd name="connsiteX10" fmla="*/ 2497934 w 2740934"/>
              <a:gd name="connsiteY10" fmla="*/ 646683 h 1309059"/>
              <a:gd name="connsiteX11" fmla="*/ 2536146 w 2740934"/>
              <a:gd name="connsiteY11" fmla="*/ 650273 h 1309059"/>
              <a:gd name="connsiteX12" fmla="*/ 2740934 w 2740934"/>
              <a:gd name="connsiteY12" fmla="*/ 884416 h 1309059"/>
              <a:gd name="connsiteX13" fmla="*/ 2720779 w 2740934"/>
              <a:gd name="connsiteY13" fmla="*/ 977446 h 1309059"/>
              <a:gd name="connsiteX14" fmla="*/ 2685008 w 2740934"/>
              <a:gd name="connsiteY14" fmla="*/ 1026885 h 1309059"/>
              <a:gd name="connsiteX15" fmla="*/ 2683621 w 2740934"/>
              <a:gd name="connsiteY15" fmla="*/ 1030459 h 1309059"/>
              <a:gd name="connsiteX16" fmla="*/ 2680582 w 2740934"/>
              <a:gd name="connsiteY16" fmla="*/ 1033003 h 1309059"/>
              <a:gd name="connsiteX17" fmla="*/ 2665813 w 2740934"/>
              <a:gd name="connsiteY17" fmla="*/ 1053414 h 1309059"/>
              <a:gd name="connsiteX18" fmla="*/ 2627856 w 2740934"/>
              <a:gd name="connsiteY18" fmla="*/ 1082598 h 1309059"/>
              <a:gd name="connsiteX19" fmla="*/ 2611347 w 2740934"/>
              <a:gd name="connsiteY19" fmla="*/ 1090948 h 1309059"/>
              <a:gd name="connsiteX20" fmla="*/ 2605365 w 2740934"/>
              <a:gd name="connsiteY20" fmla="*/ 1095954 h 1309059"/>
              <a:gd name="connsiteX21" fmla="*/ 1367875 w 2740934"/>
              <a:gd name="connsiteY21" fmla="*/ 1309059 h 1309059"/>
              <a:gd name="connsiteX22" fmla="*/ 254212 w 2740934"/>
              <a:gd name="connsiteY22" fmla="*/ 1155224 h 1309059"/>
              <a:gd name="connsiteX23" fmla="*/ 254108 w 2740934"/>
              <a:gd name="connsiteY23" fmla="*/ 1155174 h 1309059"/>
              <a:gd name="connsiteX24" fmla="*/ 207561 w 2740934"/>
              <a:gd name="connsiteY24" fmla="*/ 1141710 h 1309059"/>
              <a:gd name="connsiteX25" fmla="*/ 99538 w 2740934"/>
              <a:gd name="connsiteY25" fmla="*/ 1073842 h 1309059"/>
              <a:gd name="connsiteX26" fmla="*/ 86872 w 2740934"/>
              <a:gd name="connsiteY26" fmla="*/ 1059536 h 1309059"/>
              <a:gd name="connsiteX27" fmla="*/ 52128 w 2740934"/>
              <a:gd name="connsiteY27" fmla="*/ 1030459 h 1309059"/>
              <a:gd name="connsiteX28" fmla="*/ 36282 w 2740934"/>
              <a:gd name="connsiteY28" fmla="*/ 989619 h 1309059"/>
              <a:gd name="connsiteX29" fmla="*/ 26706 w 2740934"/>
              <a:gd name="connsiteY29" fmla="*/ 973180 h 1309059"/>
              <a:gd name="connsiteX30" fmla="*/ 0 w 2740934"/>
              <a:gd name="connsiteY30" fmla="*/ 849912 h 1309059"/>
              <a:gd name="connsiteX31" fmla="*/ 149833 w 2740934"/>
              <a:gd name="connsiteY31" fmla="*/ 587313 h 1309059"/>
              <a:gd name="connsiteX32" fmla="*/ 193470 w 2740934"/>
              <a:gd name="connsiteY32" fmla="*/ 565242 h 1309059"/>
              <a:gd name="connsiteX33" fmla="*/ 203007 w 2740934"/>
              <a:gd name="connsiteY33" fmla="*/ 477083 h 1309059"/>
              <a:gd name="connsiteX34" fmla="*/ 831176 w 2740934"/>
              <a:gd name="connsiteY34" fmla="*/ 0 h 1309059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32423"/>
              <a:gd name="connsiteX1" fmla="*/ 1284570 w 2740934"/>
              <a:gd name="connsiteY1" fmla="*/ 175004 h 1232423"/>
              <a:gd name="connsiteX2" fmla="*/ 1362387 w 2740934"/>
              <a:gd name="connsiteY2" fmla="*/ 262891 h 1232423"/>
              <a:gd name="connsiteX3" fmla="*/ 1402036 w 2740934"/>
              <a:gd name="connsiteY3" fmla="*/ 251422 h 1232423"/>
              <a:gd name="connsiteX4" fmla="*/ 1500380 w 2740934"/>
              <a:gd name="connsiteY4" fmla="*/ 242184 h 1232423"/>
              <a:gd name="connsiteX5" fmla="*/ 1905017 w 2740934"/>
              <a:gd name="connsiteY5" fmla="*/ 442667 h 1232423"/>
              <a:gd name="connsiteX6" fmla="*/ 1925929 w 2740934"/>
              <a:gd name="connsiteY6" fmla="*/ 478569 h 1232423"/>
              <a:gd name="connsiteX7" fmla="*/ 1945427 w 2740934"/>
              <a:gd name="connsiteY7" fmla="*/ 465657 h 1232423"/>
              <a:gd name="connsiteX8" fmla="*/ 2133754 w 2740934"/>
              <a:gd name="connsiteY8" fmla="*/ 421220 h 1232423"/>
              <a:gd name="connsiteX9" fmla="*/ 2497804 w 2740934"/>
              <a:gd name="connsiteY9" fmla="*/ 646084 h 1232423"/>
              <a:gd name="connsiteX10" fmla="*/ 2497934 w 2740934"/>
              <a:gd name="connsiteY10" fmla="*/ 646683 h 1232423"/>
              <a:gd name="connsiteX11" fmla="*/ 2536146 w 2740934"/>
              <a:gd name="connsiteY11" fmla="*/ 650273 h 1232423"/>
              <a:gd name="connsiteX12" fmla="*/ 2740934 w 2740934"/>
              <a:gd name="connsiteY12" fmla="*/ 884416 h 1232423"/>
              <a:gd name="connsiteX13" fmla="*/ 2720779 w 2740934"/>
              <a:gd name="connsiteY13" fmla="*/ 977446 h 1232423"/>
              <a:gd name="connsiteX14" fmla="*/ 2685008 w 2740934"/>
              <a:gd name="connsiteY14" fmla="*/ 1026885 h 1232423"/>
              <a:gd name="connsiteX15" fmla="*/ 2683621 w 2740934"/>
              <a:gd name="connsiteY15" fmla="*/ 1030459 h 1232423"/>
              <a:gd name="connsiteX16" fmla="*/ 2680582 w 2740934"/>
              <a:gd name="connsiteY16" fmla="*/ 1033003 h 1232423"/>
              <a:gd name="connsiteX17" fmla="*/ 2665813 w 2740934"/>
              <a:gd name="connsiteY17" fmla="*/ 1053414 h 1232423"/>
              <a:gd name="connsiteX18" fmla="*/ 2627856 w 2740934"/>
              <a:gd name="connsiteY18" fmla="*/ 1082598 h 1232423"/>
              <a:gd name="connsiteX19" fmla="*/ 2611347 w 2740934"/>
              <a:gd name="connsiteY19" fmla="*/ 1090948 h 1232423"/>
              <a:gd name="connsiteX20" fmla="*/ 2605365 w 2740934"/>
              <a:gd name="connsiteY20" fmla="*/ 1095954 h 1232423"/>
              <a:gd name="connsiteX21" fmla="*/ 1348420 w 2740934"/>
              <a:gd name="connsiteY21" fmla="*/ 1226057 h 1232423"/>
              <a:gd name="connsiteX22" fmla="*/ 254212 w 2740934"/>
              <a:gd name="connsiteY22" fmla="*/ 1155224 h 1232423"/>
              <a:gd name="connsiteX23" fmla="*/ 254108 w 2740934"/>
              <a:gd name="connsiteY23" fmla="*/ 1155174 h 1232423"/>
              <a:gd name="connsiteX24" fmla="*/ 207561 w 2740934"/>
              <a:gd name="connsiteY24" fmla="*/ 1141710 h 1232423"/>
              <a:gd name="connsiteX25" fmla="*/ 99538 w 2740934"/>
              <a:gd name="connsiteY25" fmla="*/ 1073842 h 1232423"/>
              <a:gd name="connsiteX26" fmla="*/ 86872 w 2740934"/>
              <a:gd name="connsiteY26" fmla="*/ 1059536 h 1232423"/>
              <a:gd name="connsiteX27" fmla="*/ 52128 w 2740934"/>
              <a:gd name="connsiteY27" fmla="*/ 1030459 h 1232423"/>
              <a:gd name="connsiteX28" fmla="*/ 36282 w 2740934"/>
              <a:gd name="connsiteY28" fmla="*/ 989619 h 1232423"/>
              <a:gd name="connsiteX29" fmla="*/ 26706 w 2740934"/>
              <a:gd name="connsiteY29" fmla="*/ 973180 h 1232423"/>
              <a:gd name="connsiteX30" fmla="*/ 0 w 2740934"/>
              <a:gd name="connsiteY30" fmla="*/ 849912 h 1232423"/>
              <a:gd name="connsiteX31" fmla="*/ 149833 w 2740934"/>
              <a:gd name="connsiteY31" fmla="*/ 587313 h 1232423"/>
              <a:gd name="connsiteX32" fmla="*/ 193470 w 2740934"/>
              <a:gd name="connsiteY32" fmla="*/ 565242 h 1232423"/>
              <a:gd name="connsiteX33" fmla="*/ 203007 w 2740934"/>
              <a:gd name="connsiteY33" fmla="*/ 477083 h 1232423"/>
              <a:gd name="connsiteX34" fmla="*/ 831176 w 2740934"/>
              <a:gd name="connsiteY34" fmla="*/ 0 h 123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40934" h="1232423">
                <a:moveTo>
                  <a:pt x="831176" y="0"/>
                </a:moveTo>
                <a:cubicBezTo>
                  <a:pt x="1008237" y="0"/>
                  <a:pt x="1168536" y="66877"/>
                  <a:pt x="1284570" y="175004"/>
                </a:cubicBezTo>
                <a:lnTo>
                  <a:pt x="1362387" y="262891"/>
                </a:lnTo>
                <a:lnTo>
                  <a:pt x="1402036" y="251422"/>
                </a:lnTo>
                <a:cubicBezTo>
                  <a:pt x="1433802" y="245365"/>
                  <a:pt x="1466692" y="242184"/>
                  <a:pt x="1500380" y="242184"/>
                </a:cubicBezTo>
                <a:cubicBezTo>
                  <a:pt x="1668818" y="242184"/>
                  <a:pt x="1817324" y="321710"/>
                  <a:pt x="1905017" y="442667"/>
                </a:cubicBezTo>
                <a:lnTo>
                  <a:pt x="1925929" y="478569"/>
                </a:lnTo>
                <a:lnTo>
                  <a:pt x="1945427" y="465657"/>
                </a:lnTo>
                <a:cubicBezTo>
                  <a:pt x="2001410" y="437318"/>
                  <a:pt x="2065565" y="421220"/>
                  <a:pt x="2133754" y="421220"/>
                </a:cubicBezTo>
                <a:cubicBezTo>
                  <a:pt x="2297409" y="421220"/>
                  <a:pt x="2437824" y="513941"/>
                  <a:pt x="2497804" y="646084"/>
                </a:cubicBezTo>
                <a:cubicBezTo>
                  <a:pt x="2497847" y="646284"/>
                  <a:pt x="2497891" y="646483"/>
                  <a:pt x="2497934" y="646683"/>
                </a:cubicBezTo>
                <a:lnTo>
                  <a:pt x="2536146" y="650273"/>
                </a:lnTo>
                <a:cubicBezTo>
                  <a:pt x="2653018" y="672558"/>
                  <a:pt x="2740934" y="768920"/>
                  <a:pt x="2740934" y="884416"/>
                </a:cubicBezTo>
                <a:cubicBezTo>
                  <a:pt x="2740934" y="917415"/>
                  <a:pt x="2733757" y="948852"/>
                  <a:pt x="2720779" y="977446"/>
                </a:cubicBezTo>
                <a:lnTo>
                  <a:pt x="2685008" y="1026885"/>
                </a:lnTo>
                <a:lnTo>
                  <a:pt x="2683621" y="1030459"/>
                </a:lnTo>
                <a:lnTo>
                  <a:pt x="2680582" y="1033003"/>
                </a:lnTo>
                <a:lnTo>
                  <a:pt x="2665813" y="1053414"/>
                </a:lnTo>
                <a:cubicBezTo>
                  <a:pt x="2654210" y="1064227"/>
                  <a:pt x="2641500" y="1074008"/>
                  <a:pt x="2627856" y="1082598"/>
                </a:cubicBezTo>
                <a:lnTo>
                  <a:pt x="2611347" y="1090948"/>
                </a:lnTo>
                <a:lnTo>
                  <a:pt x="2605365" y="1095954"/>
                </a:lnTo>
                <a:cubicBezTo>
                  <a:pt x="2401482" y="1221187"/>
                  <a:pt x="2254843" y="1214389"/>
                  <a:pt x="1348420" y="1226057"/>
                </a:cubicBezTo>
                <a:cubicBezTo>
                  <a:pt x="631916" y="1235280"/>
                  <a:pt x="495564" y="1248037"/>
                  <a:pt x="254212" y="1155224"/>
                </a:cubicBezTo>
                <a:lnTo>
                  <a:pt x="254108" y="1155174"/>
                </a:lnTo>
                <a:lnTo>
                  <a:pt x="207561" y="1141710"/>
                </a:lnTo>
                <a:cubicBezTo>
                  <a:pt x="166902" y="1125684"/>
                  <a:pt x="130287" y="1102496"/>
                  <a:pt x="99538" y="1073842"/>
                </a:cubicBezTo>
                <a:lnTo>
                  <a:pt x="86872" y="1059536"/>
                </a:lnTo>
                <a:lnTo>
                  <a:pt x="52128" y="1030459"/>
                </a:lnTo>
                <a:lnTo>
                  <a:pt x="36282" y="989619"/>
                </a:lnTo>
                <a:lnTo>
                  <a:pt x="26706" y="973180"/>
                </a:lnTo>
                <a:cubicBezTo>
                  <a:pt x="9509" y="935292"/>
                  <a:pt x="0" y="893637"/>
                  <a:pt x="0" y="849912"/>
                </a:cubicBezTo>
                <a:cubicBezTo>
                  <a:pt x="0" y="740600"/>
                  <a:pt x="59435" y="644223"/>
                  <a:pt x="149833" y="587313"/>
                </a:cubicBezTo>
                <a:lnTo>
                  <a:pt x="193470" y="565242"/>
                </a:lnTo>
                <a:lnTo>
                  <a:pt x="203007" y="477083"/>
                </a:lnTo>
                <a:cubicBezTo>
                  <a:pt x="262796" y="204812"/>
                  <a:pt x="521318" y="0"/>
                  <a:pt x="831176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dk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8188" y="202568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</a:t>
            </a:r>
            <a:r>
              <a:rPr lang="zh-TW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措施</a:t>
            </a:r>
            <a:endParaRPr lang="en-US" altLang="zh-TW" sz="16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發展香港</a:t>
            </a:r>
            <a:r>
              <a:rPr lang="zh-TW" altLang="en-US" sz="1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經濟？</a:t>
            </a:r>
            <a:endParaRPr lang="zh-HK" altLang="en-US" sz="1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1" name="直線接點 30"/>
          <p:cNvCxnSpPr/>
          <p:nvPr/>
        </p:nvCxnSpPr>
        <p:spPr>
          <a:xfrm>
            <a:off x="2782111" y="2295728"/>
            <a:ext cx="2941469" cy="0"/>
          </a:xfrm>
          <a:prstGeom prst="line">
            <a:avLst/>
          </a:prstGeom>
          <a:noFill/>
          <a:ln w="12700">
            <a:solidFill>
              <a:srgbClr val="F19B60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7162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9" grpId="0" animBg="1"/>
      <p:bldP spid="3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4529628" cy="8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試指出政府推行了甚麼措施發展香港經濟。試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解釋措施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如何刺激香港的經濟。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3" y="661508"/>
            <a:ext cx="4917681" cy="953327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051157" y="1754950"/>
            <a:ext cx="4055864" cy="3604990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245475" y="1860176"/>
            <a:ext cx="3640850" cy="324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在全球經濟起伏下，中小企最需要政府的協助，而</a:t>
            </a:r>
            <a:r>
              <a:rPr lang="zh-TW" altLang="en-US" sz="1600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稅務優惠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能有效穩定這些企業的信心。政府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2011/12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年度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寬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減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七成半利得稅，上限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為一萬二千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元，全港所有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約十二萬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需繳交利得稅的人士受惠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。措施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目標都是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希望能減低企業的經營成本。</a:t>
            </a:r>
            <a:endParaRPr lang="zh-HK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2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資料來源</a:t>
            </a:r>
            <a:r>
              <a:rPr lang="zh-TW" altLang="en-US" sz="1000" dirty="0" smtClean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：</a:t>
            </a:r>
            <a:endParaRPr lang="en-US" altLang="zh-TW" sz="1000" dirty="0" smtClean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生活與社會課程教材研究及發展計劃學與教資源</a:t>
            </a:r>
            <a:endParaRPr lang="zh-HK" altLang="en-US" sz="1000" dirty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3793751" y="2624371"/>
            <a:ext cx="997324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>
            <a:off x="1345826" y="3003510"/>
            <a:ext cx="844924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>
            <a:off x="1345826" y="4454481"/>
            <a:ext cx="1022801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5" name="手繪多邊形 44"/>
          <p:cNvSpPr/>
          <p:nvPr/>
        </p:nvSpPr>
        <p:spPr>
          <a:xfrm>
            <a:off x="5697136" y="1735756"/>
            <a:ext cx="1958161" cy="990496"/>
          </a:xfrm>
          <a:custGeom>
            <a:avLst/>
            <a:gdLst>
              <a:gd name="connsiteX0" fmla="*/ 831176 w 2740934"/>
              <a:gd name="connsiteY0" fmla="*/ 0 h 1309059"/>
              <a:gd name="connsiteX1" fmla="*/ 1284570 w 2740934"/>
              <a:gd name="connsiteY1" fmla="*/ 175004 h 1309059"/>
              <a:gd name="connsiteX2" fmla="*/ 1362387 w 2740934"/>
              <a:gd name="connsiteY2" fmla="*/ 262891 h 1309059"/>
              <a:gd name="connsiteX3" fmla="*/ 1402036 w 2740934"/>
              <a:gd name="connsiteY3" fmla="*/ 251422 h 1309059"/>
              <a:gd name="connsiteX4" fmla="*/ 1500380 w 2740934"/>
              <a:gd name="connsiteY4" fmla="*/ 242184 h 1309059"/>
              <a:gd name="connsiteX5" fmla="*/ 1905017 w 2740934"/>
              <a:gd name="connsiteY5" fmla="*/ 442667 h 1309059"/>
              <a:gd name="connsiteX6" fmla="*/ 1925929 w 2740934"/>
              <a:gd name="connsiteY6" fmla="*/ 478569 h 1309059"/>
              <a:gd name="connsiteX7" fmla="*/ 1945427 w 2740934"/>
              <a:gd name="connsiteY7" fmla="*/ 465657 h 1309059"/>
              <a:gd name="connsiteX8" fmla="*/ 2133754 w 2740934"/>
              <a:gd name="connsiteY8" fmla="*/ 421220 h 1309059"/>
              <a:gd name="connsiteX9" fmla="*/ 2497804 w 2740934"/>
              <a:gd name="connsiteY9" fmla="*/ 646084 h 1309059"/>
              <a:gd name="connsiteX10" fmla="*/ 2497934 w 2740934"/>
              <a:gd name="connsiteY10" fmla="*/ 646683 h 1309059"/>
              <a:gd name="connsiteX11" fmla="*/ 2536146 w 2740934"/>
              <a:gd name="connsiteY11" fmla="*/ 650273 h 1309059"/>
              <a:gd name="connsiteX12" fmla="*/ 2740934 w 2740934"/>
              <a:gd name="connsiteY12" fmla="*/ 884416 h 1309059"/>
              <a:gd name="connsiteX13" fmla="*/ 2720779 w 2740934"/>
              <a:gd name="connsiteY13" fmla="*/ 977446 h 1309059"/>
              <a:gd name="connsiteX14" fmla="*/ 2685008 w 2740934"/>
              <a:gd name="connsiteY14" fmla="*/ 1026885 h 1309059"/>
              <a:gd name="connsiteX15" fmla="*/ 2683621 w 2740934"/>
              <a:gd name="connsiteY15" fmla="*/ 1030459 h 1309059"/>
              <a:gd name="connsiteX16" fmla="*/ 2680582 w 2740934"/>
              <a:gd name="connsiteY16" fmla="*/ 1033003 h 1309059"/>
              <a:gd name="connsiteX17" fmla="*/ 2665813 w 2740934"/>
              <a:gd name="connsiteY17" fmla="*/ 1053414 h 1309059"/>
              <a:gd name="connsiteX18" fmla="*/ 2627856 w 2740934"/>
              <a:gd name="connsiteY18" fmla="*/ 1082598 h 1309059"/>
              <a:gd name="connsiteX19" fmla="*/ 2611347 w 2740934"/>
              <a:gd name="connsiteY19" fmla="*/ 1090948 h 1309059"/>
              <a:gd name="connsiteX20" fmla="*/ 2605365 w 2740934"/>
              <a:gd name="connsiteY20" fmla="*/ 1095954 h 1309059"/>
              <a:gd name="connsiteX21" fmla="*/ 1367875 w 2740934"/>
              <a:gd name="connsiteY21" fmla="*/ 1309059 h 1309059"/>
              <a:gd name="connsiteX22" fmla="*/ 254212 w 2740934"/>
              <a:gd name="connsiteY22" fmla="*/ 1155224 h 1309059"/>
              <a:gd name="connsiteX23" fmla="*/ 254108 w 2740934"/>
              <a:gd name="connsiteY23" fmla="*/ 1155174 h 1309059"/>
              <a:gd name="connsiteX24" fmla="*/ 207561 w 2740934"/>
              <a:gd name="connsiteY24" fmla="*/ 1141710 h 1309059"/>
              <a:gd name="connsiteX25" fmla="*/ 99538 w 2740934"/>
              <a:gd name="connsiteY25" fmla="*/ 1073842 h 1309059"/>
              <a:gd name="connsiteX26" fmla="*/ 86872 w 2740934"/>
              <a:gd name="connsiteY26" fmla="*/ 1059536 h 1309059"/>
              <a:gd name="connsiteX27" fmla="*/ 52128 w 2740934"/>
              <a:gd name="connsiteY27" fmla="*/ 1030459 h 1309059"/>
              <a:gd name="connsiteX28" fmla="*/ 36282 w 2740934"/>
              <a:gd name="connsiteY28" fmla="*/ 989619 h 1309059"/>
              <a:gd name="connsiteX29" fmla="*/ 26706 w 2740934"/>
              <a:gd name="connsiteY29" fmla="*/ 973180 h 1309059"/>
              <a:gd name="connsiteX30" fmla="*/ 0 w 2740934"/>
              <a:gd name="connsiteY30" fmla="*/ 849912 h 1309059"/>
              <a:gd name="connsiteX31" fmla="*/ 149833 w 2740934"/>
              <a:gd name="connsiteY31" fmla="*/ 587313 h 1309059"/>
              <a:gd name="connsiteX32" fmla="*/ 193470 w 2740934"/>
              <a:gd name="connsiteY32" fmla="*/ 565242 h 1309059"/>
              <a:gd name="connsiteX33" fmla="*/ 203007 w 2740934"/>
              <a:gd name="connsiteY33" fmla="*/ 477083 h 1309059"/>
              <a:gd name="connsiteX34" fmla="*/ 831176 w 2740934"/>
              <a:gd name="connsiteY34" fmla="*/ 0 h 1309059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32423"/>
              <a:gd name="connsiteX1" fmla="*/ 1284570 w 2740934"/>
              <a:gd name="connsiteY1" fmla="*/ 175004 h 1232423"/>
              <a:gd name="connsiteX2" fmla="*/ 1362387 w 2740934"/>
              <a:gd name="connsiteY2" fmla="*/ 262891 h 1232423"/>
              <a:gd name="connsiteX3" fmla="*/ 1402036 w 2740934"/>
              <a:gd name="connsiteY3" fmla="*/ 251422 h 1232423"/>
              <a:gd name="connsiteX4" fmla="*/ 1500380 w 2740934"/>
              <a:gd name="connsiteY4" fmla="*/ 242184 h 1232423"/>
              <a:gd name="connsiteX5" fmla="*/ 1905017 w 2740934"/>
              <a:gd name="connsiteY5" fmla="*/ 442667 h 1232423"/>
              <a:gd name="connsiteX6" fmla="*/ 1925929 w 2740934"/>
              <a:gd name="connsiteY6" fmla="*/ 478569 h 1232423"/>
              <a:gd name="connsiteX7" fmla="*/ 1945427 w 2740934"/>
              <a:gd name="connsiteY7" fmla="*/ 465657 h 1232423"/>
              <a:gd name="connsiteX8" fmla="*/ 2133754 w 2740934"/>
              <a:gd name="connsiteY8" fmla="*/ 421220 h 1232423"/>
              <a:gd name="connsiteX9" fmla="*/ 2497804 w 2740934"/>
              <a:gd name="connsiteY9" fmla="*/ 646084 h 1232423"/>
              <a:gd name="connsiteX10" fmla="*/ 2497934 w 2740934"/>
              <a:gd name="connsiteY10" fmla="*/ 646683 h 1232423"/>
              <a:gd name="connsiteX11" fmla="*/ 2536146 w 2740934"/>
              <a:gd name="connsiteY11" fmla="*/ 650273 h 1232423"/>
              <a:gd name="connsiteX12" fmla="*/ 2740934 w 2740934"/>
              <a:gd name="connsiteY12" fmla="*/ 884416 h 1232423"/>
              <a:gd name="connsiteX13" fmla="*/ 2720779 w 2740934"/>
              <a:gd name="connsiteY13" fmla="*/ 977446 h 1232423"/>
              <a:gd name="connsiteX14" fmla="*/ 2685008 w 2740934"/>
              <a:gd name="connsiteY14" fmla="*/ 1026885 h 1232423"/>
              <a:gd name="connsiteX15" fmla="*/ 2683621 w 2740934"/>
              <a:gd name="connsiteY15" fmla="*/ 1030459 h 1232423"/>
              <a:gd name="connsiteX16" fmla="*/ 2680582 w 2740934"/>
              <a:gd name="connsiteY16" fmla="*/ 1033003 h 1232423"/>
              <a:gd name="connsiteX17" fmla="*/ 2665813 w 2740934"/>
              <a:gd name="connsiteY17" fmla="*/ 1053414 h 1232423"/>
              <a:gd name="connsiteX18" fmla="*/ 2627856 w 2740934"/>
              <a:gd name="connsiteY18" fmla="*/ 1082598 h 1232423"/>
              <a:gd name="connsiteX19" fmla="*/ 2611347 w 2740934"/>
              <a:gd name="connsiteY19" fmla="*/ 1090948 h 1232423"/>
              <a:gd name="connsiteX20" fmla="*/ 2605365 w 2740934"/>
              <a:gd name="connsiteY20" fmla="*/ 1095954 h 1232423"/>
              <a:gd name="connsiteX21" fmla="*/ 1348420 w 2740934"/>
              <a:gd name="connsiteY21" fmla="*/ 1226057 h 1232423"/>
              <a:gd name="connsiteX22" fmla="*/ 254212 w 2740934"/>
              <a:gd name="connsiteY22" fmla="*/ 1155224 h 1232423"/>
              <a:gd name="connsiteX23" fmla="*/ 254108 w 2740934"/>
              <a:gd name="connsiteY23" fmla="*/ 1155174 h 1232423"/>
              <a:gd name="connsiteX24" fmla="*/ 207561 w 2740934"/>
              <a:gd name="connsiteY24" fmla="*/ 1141710 h 1232423"/>
              <a:gd name="connsiteX25" fmla="*/ 99538 w 2740934"/>
              <a:gd name="connsiteY25" fmla="*/ 1073842 h 1232423"/>
              <a:gd name="connsiteX26" fmla="*/ 86872 w 2740934"/>
              <a:gd name="connsiteY26" fmla="*/ 1059536 h 1232423"/>
              <a:gd name="connsiteX27" fmla="*/ 52128 w 2740934"/>
              <a:gd name="connsiteY27" fmla="*/ 1030459 h 1232423"/>
              <a:gd name="connsiteX28" fmla="*/ 36282 w 2740934"/>
              <a:gd name="connsiteY28" fmla="*/ 989619 h 1232423"/>
              <a:gd name="connsiteX29" fmla="*/ 26706 w 2740934"/>
              <a:gd name="connsiteY29" fmla="*/ 973180 h 1232423"/>
              <a:gd name="connsiteX30" fmla="*/ 0 w 2740934"/>
              <a:gd name="connsiteY30" fmla="*/ 849912 h 1232423"/>
              <a:gd name="connsiteX31" fmla="*/ 149833 w 2740934"/>
              <a:gd name="connsiteY31" fmla="*/ 587313 h 1232423"/>
              <a:gd name="connsiteX32" fmla="*/ 193470 w 2740934"/>
              <a:gd name="connsiteY32" fmla="*/ 565242 h 1232423"/>
              <a:gd name="connsiteX33" fmla="*/ 203007 w 2740934"/>
              <a:gd name="connsiteY33" fmla="*/ 477083 h 1232423"/>
              <a:gd name="connsiteX34" fmla="*/ 831176 w 2740934"/>
              <a:gd name="connsiteY34" fmla="*/ 0 h 123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40934" h="1232423">
                <a:moveTo>
                  <a:pt x="831176" y="0"/>
                </a:moveTo>
                <a:cubicBezTo>
                  <a:pt x="1008237" y="0"/>
                  <a:pt x="1168536" y="66877"/>
                  <a:pt x="1284570" y="175004"/>
                </a:cubicBezTo>
                <a:lnTo>
                  <a:pt x="1362387" y="262891"/>
                </a:lnTo>
                <a:lnTo>
                  <a:pt x="1402036" y="251422"/>
                </a:lnTo>
                <a:cubicBezTo>
                  <a:pt x="1433802" y="245365"/>
                  <a:pt x="1466692" y="242184"/>
                  <a:pt x="1500380" y="242184"/>
                </a:cubicBezTo>
                <a:cubicBezTo>
                  <a:pt x="1668818" y="242184"/>
                  <a:pt x="1817324" y="321710"/>
                  <a:pt x="1905017" y="442667"/>
                </a:cubicBezTo>
                <a:lnTo>
                  <a:pt x="1925929" y="478569"/>
                </a:lnTo>
                <a:lnTo>
                  <a:pt x="1945427" y="465657"/>
                </a:lnTo>
                <a:cubicBezTo>
                  <a:pt x="2001410" y="437318"/>
                  <a:pt x="2065565" y="421220"/>
                  <a:pt x="2133754" y="421220"/>
                </a:cubicBezTo>
                <a:cubicBezTo>
                  <a:pt x="2297409" y="421220"/>
                  <a:pt x="2437824" y="513941"/>
                  <a:pt x="2497804" y="646084"/>
                </a:cubicBezTo>
                <a:cubicBezTo>
                  <a:pt x="2497847" y="646284"/>
                  <a:pt x="2497891" y="646483"/>
                  <a:pt x="2497934" y="646683"/>
                </a:cubicBezTo>
                <a:lnTo>
                  <a:pt x="2536146" y="650273"/>
                </a:lnTo>
                <a:cubicBezTo>
                  <a:pt x="2653018" y="672558"/>
                  <a:pt x="2740934" y="768920"/>
                  <a:pt x="2740934" y="884416"/>
                </a:cubicBezTo>
                <a:cubicBezTo>
                  <a:pt x="2740934" y="917415"/>
                  <a:pt x="2733757" y="948852"/>
                  <a:pt x="2720779" y="977446"/>
                </a:cubicBezTo>
                <a:lnTo>
                  <a:pt x="2685008" y="1026885"/>
                </a:lnTo>
                <a:lnTo>
                  <a:pt x="2683621" y="1030459"/>
                </a:lnTo>
                <a:lnTo>
                  <a:pt x="2680582" y="1033003"/>
                </a:lnTo>
                <a:lnTo>
                  <a:pt x="2665813" y="1053414"/>
                </a:lnTo>
                <a:cubicBezTo>
                  <a:pt x="2654210" y="1064227"/>
                  <a:pt x="2641500" y="1074008"/>
                  <a:pt x="2627856" y="1082598"/>
                </a:cubicBezTo>
                <a:lnTo>
                  <a:pt x="2611347" y="1090948"/>
                </a:lnTo>
                <a:lnTo>
                  <a:pt x="2605365" y="1095954"/>
                </a:lnTo>
                <a:cubicBezTo>
                  <a:pt x="2401482" y="1221187"/>
                  <a:pt x="2254843" y="1214389"/>
                  <a:pt x="1348420" y="1226057"/>
                </a:cubicBezTo>
                <a:cubicBezTo>
                  <a:pt x="631916" y="1235280"/>
                  <a:pt x="495564" y="1248037"/>
                  <a:pt x="254212" y="1155224"/>
                </a:cubicBezTo>
                <a:lnTo>
                  <a:pt x="254108" y="1155174"/>
                </a:lnTo>
                <a:lnTo>
                  <a:pt x="207561" y="1141710"/>
                </a:lnTo>
                <a:cubicBezTo>
                  <a:pt x="166902" y="1125684"/>
                  <a:pt x="130287" y="1102496"/>
                  <a:pt x="99538" y="1073842"/>
                </a:cubicBezTo>
                <a:lnTo>
                  <a:pt x="86872" y="1059536"/>
                </a:lnTo>
                <a:lnTo>
                  <a:pt x="52128" y="1030459"/>
                </a:lnTo>
                <a:lnTo>
                  <a:pt x="36282" y="989619"/>
                </a:lnTo>
                <a:lnTo>
                  <a:pt x="26706" y="973180"/>
                </a:lnTo>
                <a:cubicBezTo>
                  <a:pt x="9509" y="935292"/>
                  <a:pt x="0" y="893637"/>
                  <a:pt x="0" y="849912"/>
                </a:cubicBezTo>
                <a:cubicBezTo>
                  <a:pt x="0" y="740600"/>
                  <a:pt x="59435" y="644223"/>
                  <a:pt x="149833" y="587313"/>
                </a:cubicBezTo>
                <a:lnTo>
                  <a:pt x="193470" y="565242"/>
                </a:lnTo>
                <a:lnTo>
                  <a:pt x="203007" y="477083"/>
                </a:lnTo>
                <a:cubicBezTo>
                  <a:pt x="262796" y="204812"/>
                  <a:pt x="521318" y="0"/>
                  <a:pt x="831176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dk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48188" y="202568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</a:t>
            </a:r>
            <a:r>
              <a:rPr lang="zh-TW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措施</a:t>
            </a:r>
            <a:endParaRPr lang="en-US" altLang="zh-TW" sz="16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發展香港</a:t>
            </a:r>
            <a:r>
              <a:rPr lang="zh-TW" altLang="en-US" sz="1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經濟？</a:t>
            </a:r>
            <a:endParaRPr lang="zh-HK" altLang="en-US" sz="1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手繪多邊形 60"/>
          <p:cNvSpPr/>
          <p:nvPr/>
        </p:nvSpPr>
        <p:spPr>
          <a:xfrm>
            <a:off x="5107021" y="2474368"/>
            <a:ext cx="2080873" cy="1065708"/>
          </a:xfrm>
          <a:custGeom>
            <a:avLst/>
            <a:gdLst>
              <a:gd name="connsiteX0" fmla="*/ 831176 w 2740934"/>
              <a:gd name="connsiteY0" fmla="*/ 0 h 1309059"/>
              <a:gd name="connsiteX1" fmla="*/ 1284570 w 2740934"/>
              <a:gd name="connsiteY1" fmla="*/ 175004 h 1309059"/>
              <a:gd name="connsiteX2" fmla="*/ 1362387 w 2740934"/>
              <a:gd name="connsiteY2" fmla="*/ 262891 h 1309059"/>
              <a:gd name="connsiteX3" fmla="*/ 1402036 w 2740934"/>
              <a:gd name="connsiteY3" fmla="*/ 251422 h 1309059"/>
              <a:gd name="connsiteX4" fmla="*/ 1500380 w 2740934"/>
              <a:gd name="connsiteY4" fmla="*/ 242184 h 1309059"/>
              <a:gd name="connsiteX5" fmla="*/ 1905017 w 2740934"/>
              <a:gd name="connsiteY5" fmla="*/ 442667 h 1309059"/>
              <a:gd name="connsiteX6" fmla="*/ 1925929 w 2740934"/>
              <a:gd name="connsiteY6" fmla="*/ 478569 h 1309059"/>
              <a:gd name="connsiteX7" fmla="*/ 1945427 w 2740934"/>
              <a:gd name="connsiteY7" fmla="*/ 465657 h 1309059"/>
              <a:gd name="connsiteX8" fmla="*/ 2133754 w 2740934"/>
              <a:gd name="connsiteY8" fmla="*/ 421220 h 1309059"/>
              <a:gd name="connsiteX9" fmla="*/ 2497804 w 2740934"/>
              <a:gd name="connsiteY9" fmla="*/ 646084 h 1309059"/>
              <a:gd name="connsiteX10" fmla="*/ 2497934 w 2740934"/>
              <a:gd name="connsiteY10" fmla="*/ 646683 h 1309059"/>
              <a:gd name="connsiteX11" fmla="*/ 2536146 w 2740934"/>
              <a:gd name="connsiteY11" fmla="*/ 650273 h 1309059"/>
              <a:gd name="connsiteX12" fmla="*/ 2740934 w 2740934"/>
              <a:gd name="connsiteY12" fmla="*/ 884416 h 1309059"/>
              <a:gd name="connsiteX13" fmla="*/ 2720779 w 2740934"/>
              <a:gd name="connsiteY13" fmla="*/ 977446 h 1309059"/>
              <a:gd name="connsiteX14" fmla="*/ 2685008 w 2740934"/>
              <a:gd name="connsiteY14" fmla="*/ 1026885 h 1309059"/>
              <a:gd name="connsiteX15" fmla="*/ 2683621 w 2740934"/>
              <a:gd name="connsiteY15" fmla="*/ 1030459 h 1309059"/>
              <a:gd name="connsiteX16" fmla="*/ 2680582 w 2740934"/>
              <a:gd name="connsiteY16" fmla="*/ 1033003 h 1309059"/>
              <a:gd name="connsiteX17" fmla="*/ 2665813 w 2740934"/>
              <a:gd name="connsiteY17" fmla="*/ 1053414 h 1309059"/>
              <a:gd name="connsiteX18" fmla="*/ 2627856 w 2740934"/>
              <a:gd name="connsiteY18" fmla="*/ 1082598 h 1309059"/>
              <a:gd name="connsiteX19" fmla="*/ 2611347 w 2740934"/>
              <a:gd name="connsiteY19" fmla="*/ 1090948 h 1309059"/>
              <a:gd name="connsiteX20" fmla="*/ 2605365 w 2740934"/>
              <a:gd name="connsiteY20" fmla="*/ 1095954 h 1309059"/>
              <a:gd name="connsiteX21" fmla="*/ 1367875 w 2740934"/>
              <a:gd name="connsiteY21" fmla="*/ 1309059 h 1309059"/>
              <a:gd name="connsiteX22" fmla="*/ 254212 w 2740934"/>
              <a:gd name="connsiteY22" fmla="*/ 1155224 h 1309059"/>
              <a:gd name="connsiteX23" fmla="*/ 254108 w 2740934"/>
              <a:gd name="connsiteY23" fmla="*/ 1155174 h 1309059"/>
              <a:gd name="connsiteX24" fmla="*/ 207561 w 2740934"/>
              <a:gd name="connsiteY24" fmla="*/ 1141710 h 1309059"/>
              <a:gd name="connsiteX25" fmla="*/ 99538 w 2740934"/>
              <a:gd name="connsiteY25" fmla="*/ 1073842 h 1309059"/>
              <a:gd name="connsiteX26" fmla="*/ 86872 w 2740934"/>
              <a:gd name="connsiteY26" fmla="*/ 1059536 h 1309059"/>
              <a:gd name="connsiteX27" fmla="*/ 52128 w 2740934"/>
              <a:gd name="connsiteY27" fmla="*/ 1030459 h 1309059"/>
              <a:gd name="connsiteX28" fmla="*/ 36282 w 2740934"/>
              <a:gd name="connsiteY28" fmla="*/ 989619 h 1309059"/>
              <a:gd name="connsiteX29" fmla="*/ 26706 w 2740934"/>
              <a:gd name="connsiteY29" fmla="*/ 973180 h 1309059"/>
              <a:gd name="connsiteX30" fmla="*/ 0 w 2740934"/>
              <a:gd name="connsiteY30" fmla="*/ 849912 h 1309059"/>
              <a:gd name="connsiteX31" fmla="*/ 149833 w 2740934"/>
              <a:gd name="connsiteY31" fmla="*/ 587313 h 1309059"/>
              <a:gd name="connsiteX32" fmla="*/ 193470 w 2740934"/>
              <a:gd name="connsiteY32" fmla="*/ 565242 h 1309059"/>
              <a:gd name="connsiteX33" fmla="*/ 203007 w 2740934"/>
              <a:gd name="connsiteY33" fmla="*/ 477083 h 1309059"/>
              <a:gd name="connsiteX34" fmla="*/ 831176 w 2740934"/>
              <a:gd name="connsiteY34" fmla="*/ 0 h 1309059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28327"/>
              <a:gd name="connsiteX1" fmla="*/ 1284570 w 2740934"/>
              <a:gd name="connsiteY1" fmla="*/ 175004 h 1228327"/>
              <a:gd name="connsiteX2" fmla="*/ 1362387 w 2740934"/>
              <a:gd name="connsiteY2" fmla="*/ 262891 h 1228327"/>
              <a:gd name="connsiteX3" fmla="*/ 1402036 w 2740934"/>
              <a:gd name="connsiteY3" fmla="*/ 251422 h 1228327"/>
              <a:gd name="connsiteX4" fmla="*/ 1500380 w 2740934"/>
              <a:gd name="connsiteY4" fmla="*/ 242184 h 1228327"/>
              <a:gd name="connsiteX5" fmla="*/ 1905017 w 2740934"/>
              <a:gd name="connsiteY5" fmla="*/ 442667 h 1228327"/>
              <a:gd name="connsiteX6" fmla="*/ 1925929 w 2740934"/>
              <a:gd name="connsiteY6" fmla="*/ 478569 h 1228327"/>
              <a:gd name="connsiteX7" fmla="*/ 1945427 w 2740934"/>
              <a:gd name="connsiteY7" fmla="*/ 465657 h 1228327"/>
              <a:gd name="connsiteX8" fmla="*/ 2133754 w 2740934"/>
              <a:gd name="connsiteY8" fmla="*/ 421220 h 1228327"/>
              <a:gd name="connsiteX9" fmla="*/ 2497804 w 2740934"/>
              <a:gd name="connsiteY9" fmla="*/ 646084 h 1228327"/>
              <a:gd name="connsiteX10" fmla="*/ 2497934 w 2740934"/>
              <a:gd name="connsiteY10" fmla="*/ 646683 h 1228327"/>
              <a:gd name="connsiteX11" fmla="*/ 2536146 w 2740934"/>
              <a:gd name="connsiteY11" fmla="*/ 650273 h 1228327"/>
              <a:gd name="connsiteX12" fmla="*/ 2740934 w 2740934"/>
              <a:gd name="connsiteY12" fmla="*/ 884416 h 1228327"/>
              <a:gd name="connsiteX13" fmla="*/ 2720779 w 2740934"/>
              <a:gd name="connsiteY13" fmla="*/ 977446 h 1228327"/>
              <a:gd name="connsiteX14" fmla="*/ 2685008 w 2740934"/>
              <a:gd name="connsiteY14" fmla="*/ 1026885 h 1228327"/>
              <a:gd name="connsiteX15" fmla="*/ 2683621 w 2740934"/>
              <a:gd name="connsiteY15" fmla="*/ 1030459 h 1228327"/>
              <a:gd name="connsiteX16" fmla="*/ 2680582 w 2740934"/>
              <a:gd name="connsiteY16" fmla="*/ 1033003 h 1228327"/>
              <a:gd name="connsiteX17" fmla="*/ 2665813 w 2740934"/>
              <a:gd name="connsiteY17" fmla="*/ 1053414 h 1228327"/>
              <a:gd name="connsiteX18" fmla="*/ 2627856 w 2740934"/>
              <a:gd name="connsiteY18" fmla="*/ 1082598 h 1228327"/>
              <a:gd name="connsiteX19" fmla="*/ 2611347 w 2740934"/>
              <a:gd name="connsiteY19" fmla="*/ 1090948 h 1228327"/>
              <a:gd name="connsiteX20" fmla="*/ 2605365 w 2740934"/>
              <a:gd name="connsiteY20" fmla="*/ 1095954 h 1228327"/>
              <a:gd name="connsiteX21" fmla="*/ 1348420 w 2740934"/>
              <a:gd name="connsiteY21" fmla="*/ 1226057 h 1228327"/>
              <a:gd name="connsiteX22" fmla="*/ 254212 w 2740934"/>
              <a:gd name="connsiteY22" fmla="*/ 1155224 h 1228327"/>
              <a:gd name="connsiteX23" fmla="*/ 254108 w 2740934"/>
              <a:gd name="connsiteY23" fmla="*/ 1155174 h 1228327"/>
              <a:gd name="connsiteX24" fmla="*/ 207561 w 2740934"/>
              <a:gd name="connsiteY24" fmla="*/ 1141710 h 1228327"/>
              <a:gd name="connsiteX25" fmla="*/ 99538 w 2740934"/>
              <a:gd name="connsiteY25" fmla="*/ 1073842 h 1228327"/>
              <a:gd name="connsiteX26" fmla="*/ 86872 w 2740934"/>
              <a:gd name="connsiteY26" fmla="*/ 1059536 h 1228327"/>
              <a:gd name="connsiteX27" fmla="*/ 52128 w 2740934"/>
              <a:gd name="connsiteY27" fmla="*/ 1030459 h 1228327"/>
              <a:gd name="connsiteX28" fmla="*/ 36282 w 2740934"/>
              <a:gd name="connsiteY28" fmla="*/ 989619 h 1228327"/>
              <a:gd name="connsiteX29" fmla="*/ 26706 w 2740934"/>
              <a:gd name="connsiteY29" fmla="*/ 973180 h 1228327"/>
              <a:gd name="connsiteX30" fmla="*/ 0 w 2740934"/>
              <a:gd name="connsiteY30" fmla="*/ 849912 h 1228327"/>
              <a:gd name="connsiteX31" fmla="*/ 149833 w 2740934"/>
              <a:gd name="connsiteY31" fmla="*/ 587313 h 1228327"/>
              <a:gd name="connsiteX32" fmla="*/ 193470 w 2740934"/>
              <a:gd name="connsiteY32" fmla="*/ 565242 h 1228327"/>
              <a:gd name="connsiteX33" fmla="*/ 203007 w 2740934"/>
              <a:gd name="connsiteY33" fmla="*/ 477083 h 1228327"/>
              <a:gd name="connsiteX34" fmla="*/ 831176 w 2740934"/>
              <a:gd name="connsiteY34" fmla="*/ 0 h 1228327"/>
              <a:gd name="connsiteX0" fmla="*/ 831176 w 2740934"/>
              <a:gd name="connsiteY0" fmla="*/ 0 h 1232423"/>
              <a:gd name="connsiteX1" fmla="*/ 1284570 w 2740934"/>
              <a:gd name="connsiteY1" fmla="*/ 175004 h 1232423"/>
              <a:gd name="connsiteX2" fmla="*/ 1362387 w 2740934"/>
              <a:gd name="connsiteY2" fmla="*/ 262891 h 1232423"/>
              <a:gd name="connsiteX3" fmla="*/ 1402036 w 2740934"/>
              <a:gd name="connsiteY3" fmla="*/ 251422 h 1232423"/>
              <a:gd name="connsiteX4" fmla="*/ 1500380 w 2740934"/>
              <a:gd name="connsiteY4" fmla="*/ 242184 h 1232423"/>
              <a:gd name="connsiteX5" fmla="*/ 1905017 w 2740934"/>
              <a:gd name="connsiteY5" fmla="*/ 442667 h 1232423"/>
              <a:gd name="connsiteX6" fmla="*/ 1925929 w 2740934"/>
              <a:gd name="connsiteY6" fmla="*/ 478569 h 1232423"/>
              <a:gd name="connsiteX7" fmla="*/ 1945427 w 2740934"/>
              <a:gd name="connsiteY7" fmla="*/ 465657 h 1232423"/>
              <a:gd name="connsiteX8" fmla="*/ 2133754 w 2740934"/>
              <a:gd name="connsiteY8" fmla="*/ 421220 h 1232423"/>
              <a:gd name="connsiteX9" fmla="*/ 2497804 w 2740934"/>
              <a:gd name="connsiteY9" fmla="*/ 646084 h 1232423"/>
              <a:gd name="connsiteX10" fmla="*/ 2497934 w 2740934"/>
              <a:gd name="connsiteY10" fmla="*/ 646683 h 1232423"/>
              <a:gd name="connsiteX11" fmla="*/ 2536146 w 2740934"/>
              <a:gd name="connsiteY11" fmla="*/ 650273 h 1232423"/>
              <a:gd name="connsiteX12" fmla="*/ 2740934 w 2740934"/>
              <a:gd name="connsiteY12" fmla="*/ 884416 h 1232423"/>
              <a:gd name="connsiteX13" fmla="*/ 2720779 w 2740934"/>
              <a:gd name="connsiteY13" fmla="*/ 977446 h 1232423"/>
              <a:gd name="connsiteX14" fmla="*/ 2685008 w 2740934"/>
              <a:gd name="connsiteY14" fmla="*/ 1026885 h 1232423"/>
              <a:gd name="connsiteX15" fmla="*/ 2683621 w 2740934"/>
              <a:gd name="connsiteY15" fmla="*/ 1030459 h 1232423"/>
              <a:gd name="connsiteX16" fmla="*/ 2680582 w 2740934"/>
              <a:gd name="connsiteY16" fmla="*/ 1033003 h 1232423"/>
              <a:gd name="connsiteX17" fmla="*/ 2665813 w 2740934"/>
              <a:gd name="connsiteY17" fmla="*/ 1053414 h 1232423"/>
              <a:gd name="connsiteX18" fmla="*/ 2627856 w 2740934"/>
              <a:gd name="connsiteY18" fmla="*/ 1082598 h 1232423"/>
              <a:gd name="connsiteX19" fmla="*/ 2611347 w 2740934"/>
              <a:gd name="connsiteY19" fmla="*/ 1090948 h 1232423"/>
              <a:gd name="connsiteX20" fmla="*/ 2605365 w 2740934"/>
              <a:gd name="connsiteY20" fmla="*/ 1095954 h 1232423"/>
              <a:gd name="connsiteX21" fmla="*/ 1348420 w 2740934"/>
              <a:gd name="connsiteY21" fmla="*/ 1226057 h 1232423"/>
              <a:gd name="connsiteX22" fmla="*/ 254212 w 2740934"/>
              <a:gd name="connsiteY22" fmla="*/ 1155224 h 1232423"/>
              <a:gd name="connsiteX23" fmla="*/ 254108 w 2740934"/>
              <a:gd name="connsiteY23" fmla="*/ 1155174 h 1232423"/>
              <a:gd name="connsiteX24" fmla="*/ 207561 w 2740934"/>
              <a:gd name="connsiteY24" fmla="*/ 1141710 h 1232423"/>
              <a:gd name="connsiteX25" fmla="*/ 99538 w 2740934"/>
              <a:gd name="connsiteY25" fmla="*/ 1073842 h 1232423"/>
              <a:gd name="connsiteX26" fmla="*/ 86872 w 2740934"/>
              <a:gd name="connsiteY26" fmla="*/ 1059536 h 1232423"/>
              <a:gd name="connsiteX27" fmla="*/ 52128 w 2740934"/>
              <a:gd name="connsiteY27" fmla="*/ 1030459 h 1232423"/>
              <a:gd name="connsiteX28" fmla="*/ 36282 w 2740934"/>
              <a:gd name="connsiteY28" fmla="*/ 989619 h 1232423"/>
              <a:gd name="connsiteX29" fmla="*/ 26706 w 2740934"/>
              <a:gd name="connsiteY29" fmla="*/ 973180 h 1232423"/>
              <a:gd name="connsiteX30" fmla="*/ 0 w 2740934"/>
              <a:gd name="connsiteY30" fmla="*/ 849912 h 1232423"/>
              <a:gd name="connsiteX31" fmla="*/ 149833 w 2740934"/>
              <a:gd name="connsiteY31" fmla="*/ 587313 h 1232423"/>
              <a:gd name="connsiteX32" fmla="*/ 193470 w 2740934"/>
              <a:gd name="connsiteY32" fmla="*/ 565242 h 1232423"/>
              <a:gd name="connsiteX33" fmla="*/ 203007 w 2740934"/>
              <a:gd name="connsiteY33" fmla="*/ 477083 h 1232423"/>
              <a:gd name="connsiteX34" fmla="*/ 831176 w 2740934"/>
              <a:gd name="connsiteY34" fmla="*/ 0 h 123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40934" h="1232423">
                <a:moveTo>
                  <a:pt x="831176" y="0"/>
                </a:moveTo>
                <a:cubicBezTo>
                  <a:pt x="1008237" y="0"/>
                  <a:pt x="1168536" y="66877"/>
                  <a:pt x="1284570" y="175004"/>
                </a:cubicBezTo>
                <a:lnTo>
                  <a:pt x="1362387" y="262891"/>
                </a:lnTo>
                <a:lnTo>
                  <a:pt x="1402036" y="251422"/>
                </a:lnTo>
                <a:cubicBezTo>
                  <a:pt x="1433802" y="245365"/>
                  <a:pt x="1466692" y="242184"/>
                  <a:pt x="1500380" y="242184"/>
                </a:cubicBezTo>
                <a:cubicBezTo>
                  <a:pt x="1668818" y="242184"/>
                  <a:pt x="1817324" y="321710"/>
                  <a:pt x="1905017" y="442667"/>
                </a:cubicBezTo>
                <a:lnTo>
                  <a:pt x="1925929" y="478569"/>
                </a:lnTo>
                <a:lnTo>
                  <a:pt x="1945427" y="465657"/>
                </a:lnTo>
                <a:cubicBezTo>
                  <a:pt x="2001410" y="437318"/>
                  <a:pt x="2065565" y="421220"/>
                  <a:pt x="2133754" y="421220"/>
                </a:cubicBezTo>
                <a:cubicBezTo>
                  <a:pt x="2297409" y="421220"/>
                  <a:pt x="2437824" y="513941"/>
                  <a:pt x="2497804" y="646084"/>
                </a:cubicBezTo>
                <a:cubicBezTo>
                  <a:pt x="2497847" y="646284"/>
                  <a:pt x="2497891" y="646483"/>
                  <a:pt x="2497934" y="646683"/>
                </a:cubicBezTo>
                <a:lnTo>
                  <a:pt x="2536146" y="650273"/>
                </a:lnTo>
                <a:cubicBezTo>
                  <a:pt x="2653018" y="672558"/>
                  <a:pt x="2740934" y="768920"/>
                  <a:pt x="2740934" y="884416"/>
                </a:cubicBezTo>
                <a:cubicBezTo>
                  <a:pt x="2740934" y="917415"/>
                  <a:pt x="2733757" y="948852"/>
                  <a:pt x="2720779" y="977446"/>
                </a:cubicBezTo>
                <a:lnTo>
                  <a:pt x="2685008" y="1026885"/>
                </a:lnTo>
                <a:lnTo>
                  <a:pt x="2683621" y="1030459"/>
                </a:lnTo>
                <a:lnTo>
                  <a:pt x="2680582" y="1033003"/>
                </a:lnTo>
                <a:lnTo>
                  <a:pt x="2665813" y="1053414"/>
                </a:lnTo>
                <a:cubicBezTo>
                  <a:pt x="2654210" y="1064227"/>
                  <a:pt x="2641500" y="1074008"/>
                  <a:pt x="2627856" y="1082598"/>
                </a:cubicBezTo>
                <a:lnTo>
                  <a:pt x="2611347" y="1090948"/>
                </a:lnTo>
                <a:lnTo>
                  <a:pt x="2605365" y="1095954"/>
                </a:lnTo>
                <a:cubicBezTo>
                  <a:pt x="2401482" y="1221187"/>
                  <a:pt x="2254843" y="1214389"/>
                  <a:pt x="1348420" y="1226057"/>
                </a:cubicBezTo>
                <a:cubicBezTo>
                  <a:pt x="631916" y="1235280"/>
                  <a:pt x="495564" y="1248037"/>
                  <a:pt x="254212" y="1155224"/>
                </a:cubicBezTo>
                <a:lnTo>
                  <a:pt x="254108" y="1155174"/>
                </a:lnTo>
                <a:lnTo>
                  <a:pt x="207561" y="1141710"/>
                </a:lnTo>
                <a:cubicBezTo>
                  <a:pt x="166902" y="1125684"/>
                  <a:pt x="130287" y="1102496"/>
                  <a:pt x="99538" y="1073842"/>
                </a:cubicBezTo>
                <a:lnTo>
                  <a:pt x="86872" y="1059536"/>
                </a:lnTo>
                <a:lnTo>
                  <a:pt x="52128" y="1030459"/>
                </a:lnTo>
                <a:lnTo>
                  <a:pt x="36282" y="989619"/>
                </a:lnTo>
                <a:lnTo>
                  <a:pt x="26706" y="973180"/>
                </a:lnTo>
                <a:cubicBezTo>
                  <a:pt x="9509" y="935292"/>
                  <a:pt x="0" y="893637"/>
                  <a:pt x="0" y="849912"/>
                </a:cubicBezTo>
                <a:cubicBezTo>
                  <a:pt x="0" y="740600"/>
                  <a:pt x="59435" y="644223"/>
                  <a:pt x="149833" y="587313"/>
                </a:cubicBezTo>
                <a:lnTo>
                  <a:pt x="193470" y="565242"/>
                </a:lnTo>
                <a:lnTo>
                  <a:pt x="203007" y="477083"/>
                </a:lnTo>
                <a:cubicBezTo>
                  <a:pt x="262796" y="204812"/>
                  <a:pt x="521318" y="0"/>
                  <a:pt x="831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8A53A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dk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454846" y="280067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</a:t>
            </a:r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刺激</a:t>
            </a:r>
            <a:endParaRPr lang="en-US" altLang="zh-TW" sz="1600" b="1" dirty="0" smtClean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TW" altLang="en-US" sz="1600" b="1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的經濟？</a:t>
            </a:r>
            <a:endParaRPr lang="zh-HK" altLang="en-US" sz="1600" b="1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4" name="直線接點 63"/>
          <p:cNvCxnSpPr/>
          <p:nvPr/>
        </p:nvCxnSpPr>
        <p:spPr>
          <a:xfrm>
            <a:off x="2782111" y="2295728"/>
            <a:ext cx="2941469" cy="0"/>
          </a:xfrm>
          <a:prstGeom prst="line">
            <a:avLst/>
          </a:prstGeom>
          <a:noFill/>
          <a:ln w="12700">
            <a:solidFill>
              <a:srgbClr val="F19B60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5351417" y="4765553"/>
            <a:ext cx="2839239" cy="400110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sz="2000" dirty="0"/>
              <a:t>減低企業的經營成本</a:t>
            </a:r>
            <a:endParaRPr lang="zh-HK" altLang="en-US" sz="2000" dirty="0"/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5351417" y="4118639"/>
            <a:ext cx="2249334" cy="400110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sz="2000" dirty="0"/>
              <a:t>穩定企業的信心</a:t>
            </a:r>
            <a:endParaRPr lang="zh-HK" altLang="en-US" sz="2000" dirty="0"/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34" name="直線接點 33"/>
          <p:cNvCxnSpPr/>
          <p:nvPr/>
        </p:nvCxnSpPr>
        <p:spPr>
          <a:xfrm>
            <a:off x="3999056" y="4096605"/>
            <a:ext cx="803036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29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  <p:bldP spid="65" grpId="0" animBg="1"/>
      <p:bldP spid="6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4529628" cy="8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試指出政府推行了甚麼措施發展香港經濟。試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解釋措施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如何刺激香港的經濟。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3" y="661508"/>
            <a:ext cx="4917681" cy="953327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051157" y="1754950"/>
            <a:ext cx="4055864" cy="3604990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245475" y="1860176"/>
            <a:ext cx="3640850" cy="324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在全球經濟起伏下，中小企最需要政府的協助，而</a:t>
            </a:r>
            <a:r>
              <a:rPr lang="zh-TW" altLang="en-US" sz="1600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稅務優惠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能有效穩定這些企業的信心。政府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2011/12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年度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寬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減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七成半利得稅，上限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為一萬二千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元，全港所有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約十二萬</a:t>
            </a:r>
            <a:r>
              <a:rPr lang="en-US" altLang="zh-TW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需繳交利得稅的人士受惠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。措施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目標都是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希望能減低企業的經營成本。</a:t>
            </a:r>
            <a:endParaRPr lang="zh-HK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2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資料來源</a:t>
            </a:r>
            <a:r>
              <a:rPr lang="zh-TW" altLang="en-US" sz="1000" dirty="0" smtClean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：</a:t>
            </a:r>
            <a:endParaRPr lang="en-US" altLang="zh-TW" sz="1000" dirty="0" smtClean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000" dirty="0">
                <a:solidFill>
                  <a:srgbClr val="AE85C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生活與社會課程教材研究及發展計劃學與教資源</a:t>
            </a:r>
            <a:endParaRPr lang="zh-HK" altLang="en-US" sz="1000" dirty="0">
              <a:solidFill>
                <a:srgbClr val="AE85C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3793751" y="2624371"/>
            <a:ext cx="997324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>
            <a:off x="1345826" y="3003510"/>
            <a:ext cx="844924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85" name="文字方塊 84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5301339" y="2809620"/>
            <a:ext cx="2839239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減低企業的經營成本</a:t>
            </a:r>
            <a:endParaRPr lang="zh-HK" altLang="en-US" dirty="0"/>
          </a:p>
        </p:txBody>
      </p:sp>
      <p:sp>
        <p:nvSpPr>
          <p:cNvPr id="86" name="文字方塊 85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5301339" y="2162706"/>
            <a:ext cx="2249334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穩定企業的信心</a:t>
            </a:r>
            <a:endParaRPr lang="zh-HK" altLang="en-US" dirty="0"/>
          </a:p>
        </p:txBody>
      </p:sp>
      <p:sp>
        <p:nvSpPr>
          <p:cNvPr id="87" name="手繪多邊形 86"/>
          <p:cNvSpPr/>
          <p:nvPr/>
        </p:nvSpPr>
        <p:spPr>
          <a:xfrm flipV="1">
            <a:off x="7292850" y="420043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88" name="弧形 87"/>
          <p:cNvSpPr/>
          <p:nvPr/>
        </p:nvSpPr>
        <p:spPr>
          <a:xfrm rot="10620496">
            <a:off x="7931158" y="410083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9" name="群組 88"/>
          <p:cNvGrpSpPr/>
          <p:nvPr/>
        </p:nvGrpSpPr>
        <p:grpSpPr>
          <a:xfrm>
            <a:off x="8392227" y="413775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90" name="手繪多邊形 8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1" name="手繪多邊形 9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橢圓 9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3" name="橢圓 9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4" name="摺角紙張 93"/>
          <p:cNvSpPr/>
          <p:nvPr/>
        </p:nvSpPr>
        <p:spPr>
          <a:xfrm>
            <a:off x="5275103" y="4137753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5" name="手繪多邊形 94"/>
          <p:cNvSpPr/>
          <p:nvPr/>
        </p:nvSpPr>
        <p:spPr>
          <a:xfrm rot="15799771">
            <a:off x="7753057" y="393907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96" name="矩形 95"/>
          <p:cNvSpPr/>
          <p:nvPr/>
        </p:nvSpPr>
        <p:spPr>
          <a:xfrm>
            <a:off x="5303702" y="4781173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97" name="AutoShape 25"/>
          <p:cNvSpPr txBox="1">
            <a:spLocks noChangeArrowheads="1"/>
          </p:cNvSpPr>
          <p:nvPr/>
        </p:nvSpPr>
        <p:spPr bwMode="auto">
          <a:xfrm>
            <a:off x="5809737" y="4304627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52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36" name="直線接點 35"/>
          <p:cNvCxnSpPr/>
          <p:nvPr/>
        </p:nvCxnSpPr>
        <p:spPr>
          <a:xfrm>
            <a:off x="1345826" y="4454481"/>
            <a:ext cx="1022801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3999056" y="4096605"/>
            <a:ext cx="803036" cy="0"/>
          </a:xfrm>
          <a:prstGeom prst="line">
            <a:avLst/>
          </a:prstGeom>
          <a:ln>
            <a:solidFill>
              <a:srgbClr val="6738E2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86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94" grpId="0" animBg="1"/>
      <p:bldP spid="94" grpId="1" animBg="1"/>
      <p:bldP spid="95" grpId="0" animBg="1"/>
      <p:bldP spid="95" grpId="1" animBg="1"/>
      <p:bldP spid="96" grpId="0"/>
      <p:bldP spid="96" grpId="1"/>
      <p:bldP spid="97" grpId="0" animBg="1"/>
      <p:bldP spid="97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4529628" cy="8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試指出政府推行了甚麼措施發展香港經濟。試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解釋措施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如何刺激香港的經濟。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3" y="661508"/>
            <a:ext cx="4917681" cy="953327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aphicFrame>
        <p:nvGraphicFramePr>
          <p:cNvPr id="82" name="表格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302872"/>
              </p:ext>
            </p:extLst>
          </p:nvPr>
        </p:nvGraphicFramePr>
        <p:xfrm>
          <a:off x="1291580" y="2134247"/>
          <a:ext cx="3012078" cy="807117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3012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7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5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政府提供稅務優惠發展</a:t>
                      </a:r>
                      <a:endParaRPr lang="en-US" altLang="zh-TW" sz="15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5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香港經濟，這措施</a:t>
                      </a:r>
                      <a:endParaRPr lang="en-US" altLang="zh-TW" sz="15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3" name="表格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92657"/>
              </p:ext>
            </p:extLst>
          </p:nvPr>
        </p:nvGraphicFramePr>
        <p:xfrm>
          <a:off x="1291581" y="2940545"/>
          <a:ext cx="3000334" cy="538766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50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3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8766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既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可以減低企業營運成本，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4" name="表格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824721"/>
              </p:ext>
            </p:extLst>
          </p:nvPr>
        </p:nvGraphicFramePr>
        <p:xfrm>
          <a:off x="1291580" y="3465371"/>
          <a:ext cx="3000335" cy="538766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506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93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8766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又</a:t>
                      </a:r>
                      <a:endParaRPr lang="zh-TW" altLang="en-US" sz="1600" dirty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能夠穩定企業信心。</a:t>
                      </a:r>
                      <a:endParaRPr lang="zh-HK" altLang="en-US" sz="1600" dirty="0">
                        <a:solidFill>
                          <a:srgbClr val="C0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4" name="圖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53" y="297279"/>
            <a:ext cx="928005" cy="990631"/>
          </a:xfrm>
          <a:prstGeom prst="rect">
            <a:avLst/>
          </a:prstGeom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074568" y="1294727"/>
            <a:ext cx="1225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738E2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6738E2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6738E2"/>
              </a:solidFill>
              <a:ea typeface="微軟正黑體"/>
            </a:endParaRPr>
          </a:p>
        </p:txBody>
      </p:sp>
      <p:sp>
        <p:nvSpPr>
          <p:cNvPr id="28" name="矩形: 剪去對角角落 66">
            <a:extLst>
              <a:ext uri="{FF2B5EF4-FFF2-40B4-BE49-F238E27FC236}">
                <a16:creationId xmlns:a16="http://schemas.microsoft.com/office/drawing/2014/main" id="{5DBCE149-08C3-4549-888D-073CC6D4A5ED}"/>
              </a:ext>
            </a:extLst>
          </p:cNvPr>
          <p:cNvSpPr/>
          <p:nvPr/>
        </p:nvSpPr>
        <p:spPr bwMode="auto">
          <a:xfrm>
            <a:off x="1061676" y="4422050"/>
            <a:ext cx="3313617" cy="1419729"/>
          </a:xfrm>
          <a:prstGeom prst="snip2DiagRect">
            <a:avLst/>
          </a:prstGeom>
          <a:solidFill>
            <a:schemeClr val="bg1"/>
          </a:solidFill>
          <a:ln w="12700"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Ins="36000" rtlCol="0" anchor="ctr"/>
          <a:lstStyle/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政府提供稅務優惠</a:t>
            </a:r>
            <a:r>
              <a:rPr lang="zh-TW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發展香港經濟</a:t>
            </a:r>
            <a:r>
              <a:rPr lang="zh-TW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，這措施</a:t>
            </a:r>
            <a:r>
              <a:rPr lang="zh-TW" altLang="en-US" sz="1600" b="1" u="sng" dirty="0" smtClean="0">
                <a:solidFill>
                  <a:srgbClr val="7030A0"/>
                </a:solidFill>
                <a:ea typeface="微軟正黑體"/>
              </a:rPr>
              <a:t>既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可以減低企業營運成本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rgbClr val="7030A0"/>
                </a:solidFill>
                <a:ea typeface="微軟正黑體"/>
              </a:rPr>
              <a:t>又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能夠穩定企業信心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。</a:t>
            </a:r>
            <a:endParaRPr lang="zh-HK" altLang="en-US" sz="16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70" name="橢圓 69"/>
          <p:cNvSpPr/>
          <p:nvPr/>
        </p:nvSpPr>
        <p:spPr>
          <a:xfrm>
            <a:off x="838805" y="4177055"/>
            <a:ext cx="503093" cy="489990"/>
          </a:xfrm>
          <a:prstGeom prst="ellipse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5301339" y="2809620"/>
            <a:ext cx="2839239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減低企業的經營成本</a:t>
            </a:r>
            <a:endParaRPr lang="zh-HK" altLang="en-US" dirty="0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5301339" y="2162706"/>
            <a:ext cx="2249334" cy="40011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1Righ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r>
              <a:rPr lang="zh-TW" altLang="en-US" dirty="0"/>
              <a:t>穩定企業的信心</a:t>
            </a:r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 flipV="1">
            <a:off x="7292850" y="420043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2" name="弧形 31"/>
          <p:cNvSpPr/>
          <p:nvPr/>
        </p:nvSpPr>
        <p:spPr>
          <a:xfrm rot="10620496">
            <a:off x="7931158" y="410083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8392227" y="413775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5" name="手繪多邊形 3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手繪多邊形 3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9" name="摺角紙張 38"/>
          <p:cNvSpPr/>
          <p:nvPr/>
        </p:nvSpPr>
        <p:spPr>
          <a:xfrm>
            <a:off x="5275103" y="4137753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手繪多邊形 39"/>
          <p:cNvSpPr/>
          <p:nvPr/>
        </p:nvSpPr>
        <p:spPr>
          <a:xfrm rot="15799771">
            <a:off x="7753057" y="393907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1" name="矩形 40"/>
          <p:cNvSpPr/>
          <p:nvPr/>
        </p:nvSpPr>
        <p:spPr>
          <a:xfrm>
            <a:off x="5303702" y="4781173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既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又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2" name="AutoShape 25"/>
          <p:cNvSpPr txBox="1">
            <a:spLocks noChangeArrowheads="1"/>
          </p:cNvSpPr>
          <p:nvPr/>
        </p:nvSpPr>
        <p:spPr bwMode="auto">
          <a:xfrm>
            <a:off x="5809737" y="4304627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53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3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2385381" cy="40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蝙蝠是怎樣過冬的？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1577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solidFill>
                  <a:srgbClr val="5316DB"/>
                </a:solidFill>
                <a:ea typeface="微軟正黑體"/>
              </a:rPr>
              <a:t>中文科</a:t>
            </a:r>
            <a:endParaRPr lang="zh-TW" altLang="en-US" sz="1200" b="1" dirty="0">
              <a:solidFill>
                <a:srgbClr val="5316DB"/>
              </a:solidFill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4" y="661509"/>
            <a:ext cx="2597496" cy="57200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051156" y="1315518"/>
            <a:ext cx="3908771" cy="4334626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245476" y="1420744"/>
            <a:ext cx="34927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動物睡眠是為了休息； 但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，不全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是為了休息。夏天的傍晚，蝙蝠在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院子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裏，在曠野上空，忽東忽西、忽高忽低地飛翔。牠們幹甚麼來著？逮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蚊子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，逮夜蛾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一類昆蟲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吃嘛。可是，等冬天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來臨，天氣冷了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，蚊子、夜蛾死的死，躲的躲，蝙蝠甚麼吃的也沒有了。怎麼辦呢？是躺著等死，還是像大雁、燕子那樣千里迢迢，飛到溫暖的南方去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？不，都不是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。蝙蝠是採取「睡眠」的辦法來對待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絕糧。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47" y="2493818"/>
            <a:ext cx="3404429" cy="273092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43" y="191819"/>
            <a:ext cx="921025" cy="954927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54</a:t>
            </a:fld>
            <a:endParaRPr lang="zh-HK" altLang="en-US" dirty="0"/>
          </a:p>
        </p:txBody>
      </p:sp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80" y="5749020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200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節錄自《生物的睡眠》林續中</a:t>
            </a:r>
          </a:p>
        </p:txBody>
      </p:sp>
    </p:spTree>
    <p:extLst>
      <p:ext uri="{BB962C8B-B14F-4D97-AF65-F5344CB8AC3E}">
        <p14:creationId xmlns:p14="http://schemas.microsoft.com/office/powerpoint/2010/main" val="60201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6" grpId="0" animBg="1"/>
      <p:bldP spid="18" grpId="0" animBg="1"/>
      <p:bldP spid="25" grpId="0" animBg="1"/>
      <p:bldP spid="26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051156" y="1315518"/>
            <a:ext cx="3908771" cy="4334626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1245476" y="1420744"/>
            <a:ext cx="34927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動物睡眠是為了休息； 但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，不全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是為了休息。夏天的傍晚，蝙蝠在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院子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裏，在曠野上空，忽東忽西、忽高忽低地飛翔。牠們幹甚麼來著？逮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蚊子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，逮夜蛾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一類昆蟲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吃嘛。可是，等冬天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來臨，天氣冷了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，蚊子、夜蛾死的死，躲的躲，蝙蝠甚麼吃的也沒有了。怎麼辦呢？是躺著等死，還是像大雁、燕子那樣千里迢迢，飛到溫暖的南方去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？不，都不是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。蝙蝠是採取「睡眠」的辦法來對待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絕糧。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91580" y="5749020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200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節錄自《生物的睡眠》林續中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3112033" cy="40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蝙蝠是怎樣過冬的？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4" y="661509"/>
            <a:ext cx="2597496" cy="57200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cxnSp>
        <p:nvCxnSpPr>
          <p:cNvPr id="22" name="直線接點 21"/>
          <p:cNvCxnSpPr/>
          <p:nvPr/>
        </p:nvCxnSpPr>
        <p:spPr>
          <a:xfrm>
            <a:off x="1291580" y="5483637"/>
            <a:ext cx="249146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>
            <a:off x="3783044" y="4757780"/>
            <a:ext cx="884130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>
            <a:off x="3637530" y="5131853"/>
            <a:ext cx="102964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441577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solidFill>
                  <a:srgbClr val="5316DB"/>
                </a:solidFill>
                <a:ea typeface="微軟正黑體"/>
              </a:rPr>
              <a:t>中文科</a:t>
            </a:r>
            <a:endParaRPr lang="zh-TW" altLang="en-US" sz="1200" b="1" dirty="0">
              <a:solidFill>
                <a:srgbClr val="5316DB"/>
              </a:solidFill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43" y="191819"/>
            <a:ext cx="921025" cy="954927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55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47" y="2493818"/>
            <a:ext cx="3404429" cy="2730924"/>
          </a:xfrm>
          <a:prstGeom prst="rect">
            <a:avLst/>
          </a:prstGeom>
        </p:spPr>
      </p:pic>
      <p:cxnSp>
        <p:nvCxnSpPr>
          <p:cNvPr id="38" name="直線接點 37"/>
          <p:cNvCxnSpPr/>
          <p:nvPr/>
        </p:nvCxnSpPr>
        <p:spPr>
          <a:xfrm>
            <a:off x="2993335" y="4389675"/>
            <a:ext cx="78970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84651" y="5131853"/>
            <a:ext cx="619877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591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3112033" cy="40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蝙蝠是怎樣過冬的？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4" y="661509"/>
            <a:ext cx="2597496" cy="57200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 flipV="1">
            <a:off x="7292850" y="202342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931158" y="192383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392227" y="196075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手繪多邊形 34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1" name="摺角紙張 40"/>
          <p:cNvSpPr/>
          <p:nvPr/>
        </p:nvSpPr>
        <p:spPr>
          <a:xfrm>
            <a:off x="5275103" y="1960750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手繪多邊形 41"/>
          <p:cNvSpPr/>
          <p:nvPr/>
        </p:nvSpPr>
        <p:spPr>
          <a:xfrm rot="15799771">
            <a:off x="7753057" y="176206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3" name="矩形 42"/>
          <p:cNvSpPr/>
          <p:nvPr/>
        </p:nvSpPr>
        <p:spPr>
          <a:xfrm>
            <a:off x="5303702" y="2604170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4" name="AutoShape 25"/>
          <p:cNvSpPr txBox="1">
            <a:spLocks noChangeArrowheads="1"/>
          </p:cNvSpPr>
          <p:nvPr/>
        </p:nvSpPr>
        <p:spPr bwMode="auto">
          <a:xfrm>
            <a:off x="5809737" y="2127624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4" name="矩形 33"/>
          <p:cNvSpPr/>
          <p:nvPr/>
        </p:nvSpPr>
        <p:spPr>
          <a:xfrm>
            <a:off x="7441577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solidFill>
                  <a:srgbClr val="5316DB"/>
                </a:solidFill>
                <a:ea typeface="微軟正黑體"/>
              </a:rPr>
              <a:t>中文科</a:t>
            </a:r>
            <a:endParaRPr lang="zh-TW" altLang="en-US" sz="1200" b="1" dirty="0">
              <a:solidFill>
                <a:srgbClr val="5316DB"/>
              </a:solidFill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43" y="191819"/>
            <a:ext cx="921025" cy="954927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56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0" name="文字方塊 49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5335213" y="4630288"/>
            <a:ext cx="2507507" cy="58477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chemeClr val="bg1"/>
                </a:solidFill>
                <a:ea typeface="微軟正黑體"/>
              </a:defRPr>
            </a:lvl1pPr>
          </a:lstStyle>
          <a:p>
            <a:pPr algn="ctr"/>
            <a:r>
              <a:rPr lang="zh-TW" altLang="en-US" dirty="0"/>
              <a:t>蝙蝠是採取「睡眠」的辦法來對待絕糧</a:t>
            </a:r>
            <a:endParaRPr lang="en-US" altLang="zh-TW" dirty="0"/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5339295" y="3904139"/>
            <a:ext cx="2503425" cy="584775"/>
          </a:xfrm>
          <a:prstGeom prst="rect">
            <a:avLst/>
          </a:prstGeom>
          <a:effectLst>
            <a:outerShdw sx="1000" sy="1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chemeClr val="bg1"/>
                </a:solidFill>
                <a:ea typeface="微軟正黑體"/>
              </a:defRPr>
            </a:lvl1pPr>
          </a:lstStyle>
          <a:p>
            <a:pPr algn="ctr"/>
            <a:r>
              <a:rPr lang="zh-TW" altLang="en-US" dirty="0"/>
              <a:t>蝙蝠</a:t>
            </a:r>
            <a:r>
              <a:rPr lang="zh-TW" altLang="zh-HK" dirty="0" smtClean="0"/>
              <a:t>不是</a:t>
            </a:r>
            <a:r>
              <a:rPr lang="zh-TW" altLang="en-US" dirty="0"/>
              <a:t>躺著等死或</a:t>
            </a:r>
            <a:r>
              <a:rPr lang="zh-TW" altLang="en-US" dirty="0" smtClean="0"/>
              <a:t>飛</a:t>
            </a:r>
            <a:r>
              <a:rPr lang="zh-TW" altLang="en-US" dirty="0"/>
              <a:t>到溫暖的南方</a:t>
            </a:r>
            <a:endParaRPr lang="zh-HK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1051156" y="1315518"/>
            <a:ext cx="3908771" cy="4334626"/>
          </a:xfrm>
          <a:prstGeom prst="rect">
            <a:avLst/>
          </a:prstGeom>
          <a:solidFill>
            <a:srgbClr val="EE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矩形 52"/>
          <p:cNvSpPr/>
          <p:nvPr/>
        </p:nvSpPr>
        <p:spPr>
          <a:xfrm>
            <a:off x="1245476" y="1420744"/>
            <a:ext cx="34927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動物睡眠是為了休息； 但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，不全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是為了休息。夏天的傍晚，蝙蝠在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院子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裏，在曠野上空，忽東忽西、忽高忽低地飛翔。牠們幹甚麼來著？逮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蚊子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，逮夜蛾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一類昆蟲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吃嘛。可是，等冬天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來臨，天氣冷了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，蚊子、夜蛾死的死，躲的躲，蝙蝠甚麼吃的也沒有了。怎麼辦呢？是躺著等死，還是像大雁、燕子那樣千里迢迢，飛到溫暖的南方去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？不，都不是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。蝙蝠是採取「睡眠」的辦法來對待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絕糧。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91580" y="5749020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200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節錄自《生物的睡眠》林續中</a:t>
            </a:r>
          </a:p>
        </p:txBody>
      </p:sp>
      <p:cxnSp>
        <p:nvCxnSpPr>
          <p:cNvPr id="38" name="直線接點 37"/>
          <p:cNvCxnSpPr/>
          <p:nvPr/>
        </p:nvCxnSpPr>
        <p:spPr>
          <a:xfrm>
            <a:off x="1291580" y="5483637"/>
            <a:ext cx="249146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>
            <a:off x="3783044" y="4757780"/>
            <a:ext cx="884130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5" name="直線接點 44"/>
          <p:cNvCxnSpPr/>
          <p:nvPr/>
        </p:nvCxnSpPr>
        <p:spPr>
          <a:xfrm>
            <a:off x="3637530" y="5131853"/>
            <a:ext cx="102964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6" name="直線接點 45"/>
          <p:cNvCxnSpPr/>
          <p:nvPr/>
        </p:nvCxnSpPr>
        <p:spPr>
          <a:xfrm>
            <a:off x="2993335" y="4389675"/>
            <a:ext cx="78970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直線接點 46"/>
          <p:cNvCxnSpPr/>
          <p:nvPr/>
        </p:nvCxnSpPr>
        <p:spPr>
          <a:xfrm>
            <a:off x="2784651" y="5131853"/>
            <a:ext cx="619877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41" grpId="0" animBg="1"/>
      <p:bldP spid="41" grpId="1" animBg="1"/>
      <p:bldP spid="42" grpId="0" animBg="1"/>
      <p:bldP spid="42" grpId="1" animBg="1"/>
      <p:bldP spid="43" grpId="0"/>
      <p:bldP spid="43" grpId="1"/>
      <p:bldP spid="44" grpId="0" animBg="1"/>
      <p:bldP spid="44" grpId="1" animBg="1"/>
      <p:bldP spid="50" grpId="0" animBg="1"/>
      <p:bldP spid="5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252149" y="743518"/>
            <a:ext cx="3112033" cy="40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蝙蝠是怎樣過冬的？</a:t>
            </a:r>
            <a:endParaRPr lang="zh-HK" altLang="en-US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9330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剪去單一角落矩形 15"/>
          <p:cNvSpPr/>
          <p:nvPr/>
        </p:nvSpPr>
        <p:spPr>
          <a:xfrm>
            <a:off x="1040034" y="661509"/>
            <a:ext cx="2597496" cy="572000"/>
          </a:xfrm>
          <a:prstGeom prst="snip1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788487" y="486504"/>
            <a:ext cx="503093" cy="489990"/>
          </a:xfrm>
          <a:prstGeom prst="ellipse">
            <a:avLst/>
          </a:prstGeom>
          <a:solidFill>
            <a:srgbClr val="F19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402625"/>
              </p:ext>
            </p:extLst>
          </p:nvPr>
        </p:nvGraphicFramePr>
        <p:xfrm>
          <a:off x="1025921" y="1970779"/>
          <a:ext cx="3574118" cy="46075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3574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07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5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a typeface="微軟正黑體"/>
                        </a:rPr>
                        <a:t>蝙蝠</a:t>
                      </a:r>
                      <a:endParaRPr lang="en-US" altLang="zh-TW" sz="15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930597"/>
              </p:ext>
            </p:extLst>
          </p:nvPr>
        </p:nvGraphicFramePr>
        <p:xfrm>
          <a:off x="1025921" y="2435450"/>
          <a:ext cx="3574118" cy="471055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768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53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不是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躺著等死或飛到温暖的南方，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矩形 27"/>
          <p:cNvSpPr/>
          <p:nvPr/>
        </p:nvSpPr>
        <p:spPr>
          <a:xfrm>
            <a:off x="7441577" y="113817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solidFill>
                  <a:srgbClr val="5316DB"/>
                </a:solidFill>
                <a:ea typeface="微軟正黑體"/>
              </a:rPr>
              <a:t>中文科</a:t>
            </a:r>
            <a:endParaRPr lang="zh-TW" altLang="en-US" sz="1200" b="1" dirty="0">
              <a:solidFill>
                <a:srgbClr val="5316DB"/>
              </a:solidFill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43" y="191819"/>
            <a:ext cx="921025" cy="954927"/>
          </a:xfrm>
          <a:prstGeom prst="rect">
            <a:avLst/>
          </a:prstGeom>
        </p:spPr>
      </p:pic>
      <p:sp>
        <p:nvSpPr>
          <p:cNvPr id="40" name="矩形: 剪去對角角落 66">
            <a:extLst>
              <a:ext uri="{FF2B5EF4-FFF2-40B4-BE49-F238E27FC236}">
                <a16:creationId xmlns:a16="http://schemas.microsoft.com/office/drawing/2014/main" id="{5DBCE149-08C3-4549-888D-073CC6D4A5ED}"/>
              </a:ext>
            </a:extLst>
          </p:cNvPr>
          <p:cNvSpPr/>
          <p:nvPr/>
        </p:nvSpPr>
        <p:spPr bwMode="auto">
          <a:xfrm>
            <a:off x="1034998" y="3838911"/>
            <a:ext cx="3006644" cy="1187095"/>
          </a:xfrm>
          <a:prstGeom prst="snip2DiagRect">
            <a:avLst/>
          </a:prstGeom>
          <a:solidFill>
            <a:schemeClr val="bg1"/>
          </a:solidFill>
          <a:ln w="12700">
            <a:solidFill>
              <a:srgbClr val="FF66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Ins="36000" rtlCol="0" anchor="ctr"/>
          <a:lstStyle/>
          <a:p>
            <a:pPr>
              <a:lnSpc>
                <a:spcPct val="150000"/>
              </a:lnSpc>
            </a:pPr>
            <a:r>
              <a:rPr lang="zh-TW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蝙蝠</a:t>
            </a:r>
            <a:r>
              <a:rPr lang="zh-TW" altLang="en-US" sz="1600" b="1" u="sng" dirty="0" smtClean="0">
                <a:solidFill>
                  <a:srgbClr val="7030A0"/>
                </a:solidFill>
                <a:ea typeface="微軟正黑體"/>
              </a:rPr>
              <a:t>不是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躺著等死或飛到温暖的南方，</a:t>
            </a:r>
            <a:r>
              <a:rPr lang="zh-TW" altLang="en-US" sz="1600" b="1" u="sng" dirty="0" smtClean="0">
                <a:solidFill>
                  <a:srgbClr val="7030A0"/>
                </a:solidFill>
                <a:ea typeface="微軟正黑體"/>
              </a:rPr>
              <a:t>而是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靠睡覺過冬。</a:t>
            </a:r>
            <a:endParaRPr lang="zh-HK" altLang="en-US" sz="16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812126" y="3593916"/>
            <a:ext cx="503093" cy="489990"/>
          </a:xfrm>
          <a:prstGeom prst="ellipse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57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9" name="手繪多邊形 38"/>
          <p:cNvSpPr/>
          <p:nvPr/>
        </p:nvSpPr>
        <p:spPr>
          <a:xfrm flipV="1">
            <a:off x="7292850" y="202342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rgbClr val="F19B60"/>
              </a:gs>
              <a:gs pos="22000">
                <a:srgbClr val="F4B183"/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5" name="弧形 44"/>
          <p:cNvSpPr/>
          <p:nvPr/>
        </p:nvSpPr>
        <p:spPr>
          <a:xfrm rot="10620496">
            <a:off x="7931158" y="192383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6" name="群組 55"/>
          <p:cNvGrpSpPr/>
          <p:nvPr/>
        </p:nvGrpSpPr>
        <p:grpSpPr>
          <a:xfrm>
            <a:off x="8392227" y="196075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7" name="手繪多邊形 56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手繪多邊形 57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8A53A3"/>
                </a:gs>
                <a:gs pos="22000">
                  <a:srgbClr val="AE85C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9" name="橢圓 58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橢圓 5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1" name="摺角紙張 60"/>
          <p:cNvSpPr/>
          <p:nvPr/>
        </p:nvSpPr>
        <p:spPr>
          <a:xfrm>
            <a:off x="5275103" y="1960750"/>
            <a:ext cx="237385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手繪多邊形 61"/>
          <p:cNvSpPr/>
          <p:nvPr/>
        </p:nvSpPr>
        <p:spPr>
          <a:xfrm rot="15799771">
            <a:off x="7753057" y="176206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rgbClr val="F19060"/>
              </a:gs>
              <a:gs pos="22000">
                <a:srgbClr val="F4AB83"/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3" name="矩形 62"/>
          <p:cNvSpPr/>
          <p:nvPr/>
        </p:nvSpPr>
        <p:spPr>
          <a:xfrm>
            <a:off x="5303702" y="2604170"/>
            <a:ext cx="23589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而是</a:t>
            </a:r>
            <a:r>
              <a:rPr lang="en-US" altLang="zh-HK" sz="14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64" name="AutoShape 25"/>
          <p:cNvSpPr txBox="1">
            <a:spLocks noChangeArrowheads="1"/>
          </p:cNvSpPr>
          <p:nvPr/>
        </p:nvSpPr>
        <p:spPr bwMode="auto">
          <a:xfrm>
            <a:off x="5809737" y="2127624"/>
            <a:ext cx="1314743" cy="376916"/>
          </a:xfrm>
          <a:prstGeom prst="flowChartAlternateProcess">
            <a:avLst/>
          </a:prstGeom>
          <a:solidFill>
            <a:srgbClr val="7030A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aphicFrame>
        <p:nvGraphicFramePr>
          <p:cNvPr id="68" name="表格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806914"/>
              </p:ext>
            </p:extLst>
          </p:nvPr>
        </p:nvGraphicFramePr>
        <p:xfrm>
          <a:off x="1025922" y="2901653"/>
          <a:ext cx="3574118" cy="471055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76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94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dirty="0" smtClean="0">
                          <a:solidFill>
                            <a:schemeClr val="bg1"/>
                          </a:solidFill>
                          <a:ea typeface="微軟正黑體"/>
                        </a:rPr>
                        <a:t>而是</a:t>
                      </a:r>
                      <a:endParaRPr lang="en-US" altLang="zh-TW" sz="1600" dirty="0" smtClean="0">
                        <a:solidFill>
                          <a:schemeClr val="bg1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3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dirty="0" smtClean="0">
                          <a:solidFill>
                            <a:srgbClr val="C00000"/>
                          </a:solidFill>
                          <a:ea typeface="微軟正黑體"/>
                        </a:rPr>
                        <a:t>靠睡覺過冬。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5" name="文字方塊 64">
            <a:extLst>
              <a:ext uri="{FF2B5EF4-FFF2-40B4-BE49-F238E27FC236}">
                <a16:creationId xmlns:a16="http://schemas.microsoft.com/office/drawing/2014/main" id="{E57D19D8-7650-41AF-8BCB-E0D1AF5DE184}"/>
              </a:ext>
            </a:extLst>
          </p:cNvPr>
          <p:cNvSpPr txBox="1"/>
          <p:nvPr/>
        </p:nvSpPr>
        <p:spPr>
          <a:xfrm>
            <a:off x="5137674" y="4657706"/>
            <a:ext cx="2950233" cy="107721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2Lef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pPr>
              <a:lnSpc>
                <a:spcPct val="150000"/>
              </a:lnSpc>
            </a:pPr>
            <a:r>
              <a:rPr lang="zh-TW" altLang="en-US" dirty="0" smtClean="0"/>
              <a:t>蝙蝠</a:t>
            </a:r>
            <a:r>
              <a:rPr lang="zh-TW" altLang="en-US" dirty="0"/>
              <a:t>是採取「睡眠</a:t>
            </a:r>
            <a:r>
              <a:rPr lang="zh-TW" altLang="en-US" dirty="0" smtClean="0"/>
              <a:t>」的</a:t>
            </a:r>
            <a:r>
              <a:rPr lang="zh-TW" altLang="en-US" dirty="0"/>
              <a:t>辦法來對待絕</a:t>
            </a:r>
            <a:r>
              <a:rPr lang="zh-TW" altLang="en-US" dirty="0" smtClean="0"/>
              <a:t>糧</a:t>
            </a:r>
            <a:endParaRPr lang="en-US" altLang="zh-TW" dirty="0" smtClean="0"/>
          </a:p>
          <a:p>
            <a:pPr>
              <a:lnSpc>
                <a:spcPct val="20000"/>
              </a:lnSpc>
            </a:pPr>
            <a:endParaRPr lang="en-US" altLang="zh-TW" dirty="0" smtClean="0"/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3A38AAA8-B68E-4865-82FF-4A5325A3E4F0}"/>
              </a:ext>
            </a:extLst>
          </p:cNvPr>
          <p:cNvSpPr txBox="1"/>
          <p:nvPr/>
        </p:nvSpPr>
        <p:spPr>
          <a:xfrm>
            <a:off x="5137675" y="3495792"/>
            <a:ext cx="2950233" cy="107721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15000"/>
              </a:srgbClr>
            </a:outerShdw>
          </a:effectLst>
          <a:scene3d>
            <a:camera prst="isometricOffAxis2Lef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spc="300">
                <a:solidFill>
                  <a:schemeClr val="bg1"/>
                </a:solidFill>
                <a:ea typeface="微軟正黑體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TW" altLang="en-US" dirty="0"/>
              <a:t>蝙蝠</a:t>
            </a:r>
            <a:r>
              <a:rPr lang="zh-TW" altLang="zh-HK" dirty="0"/>
              <a:t>不是</a:t>
            </a:r>
            <a:r>
              <a:rPr lang="zh-TW" altLang="en-US" dirty="0"/>
              <a:t>躺著</a:t>
            </a:r>
            <a:r>
              <a:rPr lang="zh-TW" altLang="en-US" dirty="0" smtClean="0"/>
              <a:t>等死或飛</a:t>
            </a:r>
            <a:r>
              <a:rPr lang="zh-TW" altLang="en-US" dirty="0"/>
              <a:t>到溫暖的</a:t>
            </a:r>
            <a:r>
              <a:rPr lang="zh-TW" altLang="en-US" dirty="0" smtClean="0"/>
              <a:t>南方</a:t>
            </a:r>
            <a:endParaRPr lang="en-US" altLang="zh-TW" dirty="0" smtClean="0"/>
          </a:p>
          <a:p>
            <a:pPr algn="ctr">
              <a:lnSpc>
                <a:spcPct val="20000"/>
              </a:lnSpc>
            </a:pP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11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52388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8A53A3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54" name="手繪多邊形 153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5" name="圓角矩形 154"/>
          <p:cNvSpPr/>
          <p:nvPr/>
        </p:nvSpPr>
        <p:spPr>
          <a:xfrm>
            <a:off x="6492224" y="3465746"/>
            <a:ext cx="429267" cy="2488778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59" y="875276"/>
            <a:ext cx="659176" cy="6337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grpSp>
        <p:nvGrpSpPr>
          <p:cNvPr id="161" name="群組 160"/>
          <p:cNvGrpSpPr/>
          <p:nvPr/>
        </p:nvGrpSpPr>
        <p:grpSpPr>
          <a:xfrm>
            <a:off x="707786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2" name="群組 16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762717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822477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804472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66335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84854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72526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814533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761165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814347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71648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88269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94769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94769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974939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70982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736352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78554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687896" y="3805742"/>
            <a:ext cx="190852" cy="10807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8" action="ppaction://hlinksldjump"/>
          </p:cNvPr>
          <p:cNvSpPr/>
          <p:nvPr/>
        </p:nvSpPr>
        <p:spPr>
          <a:xfrm>
            <a:off x="2055648" y="3801286"/>
            <a:ext cx="213262" cy="637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9" action="ppaction://hlinksldjump"/>
          </p:cNvPr>
          <p:cNvSpPr/>
          <p:nvPr/>
        </p:nvSpPr>
        <p:spPr>
          <a:xfrm>
            <a:off x="2430994" y="3818234"/>
            <a:ext cx="187256" cy="79203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0" action="ppaction://hlinksldjump"/>
          </p:cNvPr>
          <p:cNvSpPr/>
          <p:nvPr/>
        </p:nvSpPr>
        <p:spPr>
          <a:xfrm>
            <a:off x="2776085" y="3830269"/>
            <a:ext cx="165238" cy="8067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1" action="ppaction://hlinksldjump"/>
          </p:cNvPr>
          <p:cNvSpPr/>
          <p:nvPr/>
        </p:nvSpPr>
        <p:spPr>
          <a:xfrm>
            <a:off x="4046178" y="3792344"/>
            <a:ext cx="263909" cy="89057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2" action="ppaction://hlinksldjump"/>
          </p:cNvPr>
          <p:cNvSpPr/>
          <p:nvPr/>
        </p:nvSpPr>
        <p:spPr>
          <a:xfrm>
            <a:off x="4419077" y="3824859"/>
            <a:ext cx="261053" cy="8378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3" action="ppaction://hlinksldjump"/>
          </p:cNvPr>
          <p:cNvSpPr/>
          <p:nvPr/>
        </p:nvSpPr>
        <p:spPr>
          <a:xfrm>
            <a:off x="4746216" y="3821471"/>
            <a:ext cx="250009" cy="15070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4" action="ppaction://hlinksldjump"/>
          </p:cNvPr>
          <p:cNvSpPr/>
          <p:nvPr/>
        </p:nvSpPr>
        <p:spPr>
          <a:xfrm>
            <a:off x="6150127" y="3901430"/>
            <a:ext cx="273373" cy="5530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5" action="ppaction://hlinksldjump"/>
          </p:cNvPr>
          <p:cNvSpPr/>
          <p:nvPr/>
        </p:nvSpPr>
        <p:spPr>
          <a:xfrm>
            <a:off x="6562374" y="3899871"/>
            <a:ext cx="292006" cy="19530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7004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264" y="2176492"/>
            <a:ext cx="3054181" cy="2147471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-252396" y="254001"/>
            <a:ext cx="812530" cy="5835576"/>
            <a:chOff x="-252396" y="254001"/>
            <a:chExt cx="812530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252396" y="1008321"/>
              <a:ext cx="812530" cy="269223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HK" altLang="en-US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59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21" name="手繪多邊形 20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8A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8A53A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8A53A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8A53A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直角三角形 24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AE85C1"/>
            </a:solidFill>
            <a:ln w="28575" cap="rnd">
              <a:solidFill>
                <a:srgbClr val="8A53A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7" name="手繪多邊形 26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8A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直角三角形 27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AE85C1"/>
            </a:solidFill>
            <a:ln w="28575" cap="rnd">
              <a:solidFill>
                <a:srgbClr val="8A53A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9" name="群組 28"/>
            <p:cNvGrpSpPr/>
            <p:nvPr/>
          </p:nvGrpSpPr>
          <p:grpSpPr>
            <a:xfrm>
              <a:off x="5476493" y="3912428"/>
              <a:ext cx="493030" cy="203681"/>
              <a:chOff x="5476493" y="3893476"/>
              <a:chExt cx="493030" cy="203681"/>
            </a:xfrm>
          </p:grpSpPr>
          <p:sp>
            <p:nvSpPr>
              <p:cNvPr id="35" name="圓角矩形 34"/>
              <p:cNvSpPr/>
              <p:nvPr/>
            </p:nvSpPr>
            <p:spPr>
              <a:xfrm>
                <a:off x="5476493" y="3893476"/>
                <a:ext cx="493030" cy="203681"/>
              </a:xfrm>
              <a:prstGeom prst="roundRect">
                <a:avLst/>
              </a:prstGeom>
              <a:solidFill>
                <a:srgbClr val="AE85C1"/>
              </a:solidFill>
              <a:ln>
                <a:solidFill>
                  <a:srgbClr val="AE85C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圓角矩形 35"/>
              <p:cNvSpPr/>
              <p:nvPr/>
            </p:nvSpPr>
            <p:spPr>
              <a:xfrm flipH="1">
                <a:off x="5513714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7" name="圓角矩形 36"/>
              <p:cNvSpPr/>
              <p:nvPr/>
            </p:nvSpPr>
            <p:spPr>
              <a:xfrm flipH="1">
                <a:off x="5659709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8" name="圓角矩形 37"/>
              <p:cNvSpPr/>
              <p:nvPr/>
            </p:nvSpPr>
            <p:spPr>
              <a:xfrm flipH="1">
                <a:off x="5805704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0" name="群組 29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31" name="圓角矩形 30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AE85C1"/>
              </a:solidFill>
              <a:ln>
                <a:solidFill>
                  <a:srgbClr val="AE85C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AE85C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AE85C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AE85C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練習列</a:t>
            </a:r>
            <a:r>
              <a:rPr lang="zh-TW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舉事物</a:t>
            </a:r>
            <a:endParaRPr lang="zh-HK" altLang="en-US" sz="1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28328" y="3434509"/>
            <a:ext cx="25297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AE85C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AE85C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AE85C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</a:t>
            </a:r>
            <a:r>
              <a:rPr lang="zh-HK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</a:t>
            </a:r>
            <a:r>
              <a:rPr lang="zh-TW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HK" altLang="en-US" sz="1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</a:t>
            </a:r>
            <a:r>
              <a:rPr lang="zh-TW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HK" altLang="en-US" sz="1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10242" name="標題 1"/>
          <p:cNvSpPr>
            <a:spLocks noGrp="1"/>
          </p:cNvSpPr>
          <p:nvPr>
            <p:ph type="title" idx="4294967295"/>
          </p:nvPr>
        </p:nvSpPr>
        <p:spPr bwMode="auto">
          <a:xfrm>
            <a:off x="3101778" y="1601788"/>
            <a:ext cx="3097212" cy="684212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zh-TW" altLang="en-US" sz="3600" b="1" u="sng" spc="300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Wingdings" panose="05000000000000000000" pitchFamily="2" charset="2"/>
              </a:rPr>
              <a:t>並列</a:t>
            </a:r>
            <a:r>
              <a:rPr lang="zh-TW" altLang="en-US" sz="3600" b="1" u="sng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Wingdings" panose="05000000000000000000" pitchFamily="2" charset="2"/>
              </a:rPr>
              <a:t>關係</a:t>
            </a:r>
            <a:endParaRPr lang="zh-HK" altLang="en-US" sz="3600" b="1" u="sng" spc="3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200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8A53A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並列</a:t>
              </a:r>
              <a:r>
                <a:rPr lang="zh-TW" altLang="en-US" b="1" spc="300" dirty="0">
                  <a:solidFill>
                    <a:srgbClr val="8A53A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關係</a:t>
              </a:r>
              <a:endParaRPr lang="zh-HK" altLang="en-US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6465" y="2681064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9" name="手繪多邊形 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80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09" name="矩形 108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rgbClr val="D888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rgbClr val="D888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rgbClr val="D888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手繪多邊形 112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4" name="手繪多邊形 113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5" name="圓角矩形 114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6" name="圓角矩形 115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手繪多邊形 116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圓角矩形 117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橢圓 118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0" name="圓角矩形 119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4445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C55A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C55A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</a:t>
            </a:r>
            <a:r>
              <a:rPr lang="zh-HK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程序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22" name="直線接點 121"/>
          <p:cNvCxnSpPr/>
          <p:nvPr/>
        </p:nvCxnSpPr>
        <p:spPr>
          <a:xfrm>
            <a:off x="1524049" y="0"/>
            <a:ext cx="0" cy="2199509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rgbClr val="6738E2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86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EDCCC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EDCCC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8A53A3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167" y="3491146"/>
            <a:ext cx="2065052" cy="31206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8A53A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8A53A3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8A53A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8A53A3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0785" y="3497479"/>
            <a:ext cx="1271054" cy="245901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8A53A3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8A53A3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56831" y="3497479"/>
            <a:ext cx="894989" cy="213210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8A53A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8A53A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8A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8A53A3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8A53A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6738E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4" name="圓角矩形 123"/>
          <p:cNvSpPr/>
          <p:nvPr/>
        </p:nvSpPr>
        <p:spPr>
          <a:xfrm>
            <a:off x="1567942" y="3465747"/>
            <a:ext cx="429267" cy="2084886"/>
          </a:xfrm>
          <a:prstGeom prst="roundRect">
            <a:avLst/>
          </a:prstGeom>
          <a:noFill/>
          <a:ln w="12700">
            <a:solidFill>
              <a:srgbClr val="8A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</a:t>
            </a:r>
            <a:endParaRPr lang="en-US" altLang="zh-TW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55" y="917458"/>
            <a:ext cx="667481" cy="641685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1"/>
            <a:ext cx="930267" cy="1256016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4"/>
            <a:ext cx="768489" cy="1641912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0" cy="1555625"/>
          </a:xfrm>
          <a:prstGeom prst="rect">
            <a:avLst/>
          </a:prstGeom>
        </p:spPr>
      </p:pic>
      <p:grpSp>
        <p:nvGrpSpPr>
          <p:cNvPr id="131" name="群組 130"/>
          <p:cNvGrpSpPr/>
          <p:nvPr/>
        </p:nvGrpSpPr>
        <p:grpSpPr>
          <a:xfrm>
            <a:off x="205684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2" name="群組 131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34" name="群組 13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36" name="群組 13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8" name="圓角化同側角落矩形 13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9" name="圓角化同側角落矩形 138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40" name="群組 139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2" name="圓角化同側角落矩形 141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7" name="弧形 13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5" name="圓角化同側角落矩形 13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3" name="圓角矩形 13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3" name="圓角化同側角落矩形 142"/>
          <p:cNvSpPr/>
          <p:nvPr/>
        </p:nvSpPr>
        <p:spPr>
          <a:xfrm>
            <a:off x="260615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4" name="群組 143"/>
          <p:cNvGrpSpPr/>
          <p:nvPr/>
        </p:nvGrpSpPr>
        <p:grpSpPr>
          <a:xfrm>
            <a:off x="320375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8" name="手繪多邊形 147"/>
          <p:cNvSpPr/>
          <p:nvPr/>
        </p:nvSpPr>
        <p:spPr>
          <a:xfrm rot="5400000">
            <a:off x="302370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圓角矩形 148"/>
          <p:cNvSpPr/>
          <p:nvPr/>
        </p:nvSpPr>
        <p:spPr>
          <a:xfrm>
            <a:off x="264233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圓角矩形 149"/>
          <p:cNvSpPr/>
          <p:nvPr/>
        </p:nvSpPr>
        <p:spPr>
          <a:xfrm>
            <a:off x="282752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1" name="圓角矩形 150"/>
          <p:cNvSpPr/>
          <p:nvPr/>
        </p:nvSpPr>
        <p:spPr>
          <a:xfrm>
            <a:off x="270424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52" name="圓角矩形 151"/>
          <p:cNvSpPr/>
          <p:nvPr/>
        </p:nvSpPr>
        <p:spPr>
          <a:xfrm>
            <a:off x="312431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259063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312245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手繪多邊形 154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弧形 155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7" name="弧形 156"/>
          <p:cNvSpPr/>
          <p:nvPr/>
        </p:nvSpPr>
        <p:spPr>
          <a:xfrm rot="16495338">
            <a:off x="269546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8" name="弧形 157"/>
          <p:cNvSpPr/>
          <p:nvPr/>
        </p:nvSpPr>
        <p:spPr>
          <a:xfrm rot="13638684">
            <a:off x="286167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弧形 158"/>
          <p:cNvSpPr/>
          <p:nvPr/>
        </p:nvSpPr>
        <p:spPr>
          <a:xfrm rot="6626464">
            <a:off x="292667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弧形 159"/>
          <p:cNvSpPr/>
          <p:nvPr/>
        </p:nvSpPr>
        <p:spPr>
          <a:xfrm rot="20119542">
            <a:off x="292667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2953920" y="4908812"/>
            <a:ext cx="181452" cy="184166"/>
            <a:chOff x="2759304" y="2122198"/>
            <a:chExt cx="181452" cy="184166"/>
          </a:xfrm>
        </p:grpSpPr>
        <p:sp>
          <p:nvSpPr>
            <p:cNvPr id="162" name="橢圓 16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3" name="弧形 16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5" name="弧形 164"/>
          <p:cNvSpPr/>
          <p:nvPr/>
        </p:nvSpPr>
        <p:spPr>
          <a:xfrm rot="20119542">
            <a:off x="268880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6" name="群組 165"/>
          <p:cNvGrpSpPr/>
          <p:nvPr/>
        </p:nvGrpSpPr>
        <p:grpSpPr>
          <a:xfrm>
            <a:off x="2715333" y="4895278"/>
            <a:ext cx="181452" cy="184166"/>
            <a:chOff x="2759304" y="2122198"/>
            <a:chExt cx="181452" cy="184166"/>
          </a:xfrm>
        </p:grpSpPr>
        <p:sp>
          <p:nvSpPr>
            <p:cNvPr id="167" name="橢圓 16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0" name="弧形 169"/>
          <p:cNvSpPr/>
          <p:nvPr/>
        </p:nvSpPr>
        <p:spPr>
          <a:xfrm rot="5704529">
            <a:off x="276453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49" y="179129"/>
            <a:ext cx="638941" cy="1718920"/>
          </a:xfrm>
          <a:prstGeom prst="rect">
            <a:avLst/>
          </a:prstGeom>
        </p:spPr>
      </p:pic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1650905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133209" y="392485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2607068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3032060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222254" y="3853004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559641" y="3858888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4895539" y="3864220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4" action="ppaction://hlinksldjump"/>
          </p:cNvPr>
          <p:cNvSpPr/>
          <p:nvPr/>
        </p:nvSpPr>
        <p:spPr>
          <a:xfrm>
            <a:off x="6211462" y="3865329"/>
            <a:ext cx="205563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5" action="ppaction://hlinksldjump"/>
          </p:cNvPr>
          <p:cNvSpPr/>
          <p:nvPr/>
        </p:nvSpPr>
        <p:spPr>
          <a:xfrm>
            <a:off x="6534589" y="3854637"/>
            <a:ext cx="223570" cy="167490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流程圖: 程序 180">
            <a:hlinkClick r:id="rId7" action="ppaction://hlinksldjump"/>
          </p:cNvPr>
          <p:cNvSpPr/>
          <p:nvPr/>
        </p:nvSpPr>
        <p:spPr>
          <a:xfrm>
            <a:off x="1652381" y="392114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流程圖: 程序 181">
            <a:hlinkClick r:id="rId8" action="ppaction://hlinksldjump"/>
          </p:cNvPr>
          <p:cNvSpPr/>
          <p:nvPr/>
        </p:nvSpPr>
        <p:spPr>
          <a:xfrm>
            <a:off x="2134685" y="393520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3" name="流程圖: 程序 182">
            <a:hlinkClick r:id="rId9" action="ppaction://hlinksldjump"/>
          </p:cNvPr>
          <p:cNvSpPr/>
          <p:nvPr/>
        </p:nvSpPr>
        <p:spPr>
          <a:xfrm>
            <a:off x="2608544" y="39425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流程圖: 程序 183">
            <a:hlinkClick r:id="rId10" action="ppaction://hlinksldjump"/>
          </p:cNvPr>
          <p:cNvSpPr/>
          <p:nvPr/>
        </p:nvSpPr>
        <p:spPr>
          <a:xfrm>
            <a:off x="3033536" y="394567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流程圖: 程序 184">
            <a:hlinkClick r:id="rId11" action="ppaction://hlinksldjump"/>
          </p:cNvPr>
          <p:cNvSpPr/>
          <p:nvPr/>
        </p:nvSpPr>
        <p:spPr>
          <a:xfrm>
            <a:off x="4223730" y="3863361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流程圖: 程序 185">
            <a:hlinkClick r:id="rId12" action="ppaction://hlinksldjump"/>
          </p:cNvPr>
          <p:cNvSpPr/>
          <p:nvPr/>
        </p:nvSpPr>
        <p:spPr>
          <a:xfrm>
            <a:off x="4561117" y="3869245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7" name="流程圖: 程序 186">
            <a:hlinkClick r:id="rId13" action="ppaction://hlinksldjump"/>
          </p:cNvPr>
          <p:cNvSpPr/>
          <p:nvPr/>
        </p:nvSpPr>
        <p:spPr>
          <a:xfrm>
            <a:off x="4897015" y="3874577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流程圖: 程序 187">
            <a:hlinkClick r:id="rId14" action="ppaction://hlinksldjump"/>
          </p:cNvPr>
          <p:cNvSpPr/>
          <p:nvPr/>
        </p:nvSpPr>
        <p:spPr>
          <a:xfrm>
            <a:off x="6245346" y="3875687"/>
            <a:ext cx="173155" cy="4028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820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10"/>
                            </p:stCondLst>
                            <p:childTnLst>
                              <p:par>
                                <p:cTn id="14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3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7" grpId="0" animBg="1"/>
      <p:bldP spid="158" grpId="0" animBg="1"/>
      <p:bldP spid="159" grpId="0" animBg="1"/>
      <p:bldP spid="160" grpId="0" animBg="1"/>
      <p:bldP spid="165" grpId="0" animBg="1"/>
      <p:bldP spid="17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2134737" y="3699192"/>
            <a:ext cx="4375205" cy="1396998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2134737" y="1726918"/>
            <a:ext cx="5293219" cy="1475968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4705" y="1838253"/>
            <a:ext cx="4818131" cy="13251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HK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</a:t>
            </a:r>
            <a:r>
              <a:rPr lang="zh-TW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表達幾件</a:t>
            </a:r>
            <a:r>
              <a:rPr lang="zh-TW" altLang="en-US" sz="2500" b="1" spc="300" dirty="0">
                <a:solidFill>
                  <a:srgbClr val="E6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相關事物</a:t>
            </a:r>
            <a:r>
              <a:rPr lang="zh-TW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2500" b="1" spc="300" dirty="0">
                <a:solidFill>
                  <a:srgbClr val="E6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同一事物的幾個方面</a:t>
            </a:r>
            <a:endParaRPr lang="en-US" altLang="zh-HK" sz="2500" b="1" spc="300" dirty="0">
              <a:solidFill>
                <a:srgbClr val="E6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HK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31702" y="3786073"/>
            <a:ext cx="386287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zh-TW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前一個項目和後一個項目的關係是</a:t>
            </a:r>
            <a:r>
              <a:rPr lang="zh-TW" altLang="en-US" sz="2500" b="1" spc="300" dirty="0">
                <a:solidFill>
                  <a:srgbClr val="E6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平衡</a:t>
            </a:r>
            <a:r>
              <a:rPr lang="zh-TW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endParaRPr lang="en-US" altLang="zh-HK" sz="25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9" name="群組 3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0" name="圓角化單一角落矩形 3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0" animBg="1"/>
      <p:bldP spid="8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96BB839A-1B5C-46AD-8C70-BCAA9D309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525" y="2106546"/>
            <a:ext cx="2553410" cy="46184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zh-TW" altLang="en-US" sz="2400" b="1" dirty="0" smtClean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又</a:t>
            </a:r>
            <a:r>
              <a:rPr lang="en-US" altLang="zh-TW" sz="2400" b="1" dirty="0" smtClean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⋯⋯</a:t>
            </a:r>
            <a:r>
              <a:rPr lang="zh-TW" altLang="en-US" sz="2400" b="1" dirty="0" smtClean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又</a:t>
            </a:r>
            <a:r>
              <a:rPr lang="en-US" altLang="zh-TW" sz="2400" b="1" dirty="0" smtClean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⋯⋯</a:t>
            </a:r>
            <a:endParaRPr lang="en-US" altLang="zh-TW" sz="2400" b="1" dirty="0">
              <a:solidFill>
                <a:srgbClr val="6738E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軟正黑體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372698"/>
              </p:ext>
            </p:extLst>
          </p:nvPr>
        </p:nvGraphicFramePr>
        <p:xfrm>
          <a:off x="1068412" y="2703219"/>
          <a:ext cx="5789083" cy="984250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42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2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3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1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2125">
                <a:tc rowSpan="2">
                  <a:txBody>
                    <a:bodyPr/>
                    <a:lstStyle/>
                    <a:p>
                      <a:endParaRPr lang="en-US" altLang="zh-TW" sz="1800" dirty="0" smtClean="0">
                        <a:ea typeface="微軟正黑體"/>
                      </a:endParaRPr>
                    </a:p>
                    <a:p>
                      <a:pPr algn="ctr"/>
                      <a:r>
                        <a:rPr lang="zh-TW" altLang="en-US" sz="1800" kern="1200" dirty="0" smtClean="0">
                          <a:solidFill>
                            <a:prstClr val="black"/>
                          </a:solidFill>
                          <a:latin typeface="+mn-lt"/>
                          <a:ea typeface="微軟正黑體"/>
                          <a:cs typeface="+mn-cs"/>
                        </a:rPr>
                        <a:t>宏晉</a:t>
                      </a:r>
                      <a:endParaRPr lang="zh-TW" altLang="en-US" sz="1800" kern="1200" dirty="0">
                        <a:solidFill>
                          <a:prstClr val="black"/>
                        </a:solidFill>
                        <a:latin typeface="+mn-lt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endParaRPr lang="en-US" altLang="zh-TW" sz="1800" dirty="0" smtClean="0">
                        <a:solidFill>
                          <a:srgbClr val="FF0000"/>
                        </a:solidFill>
                        <a:ea typeface="微軟正黑體"/>
                      </a:endParaRPr>
                    </a:p>
                    <a:p>
                      <a:pPr algn="ctr"/>
                      <a:r>
                        <a:rPr lang="zh-TW" altLang="en-US" sz="1800" dirty="0" smtClean="0">
                          <a:solidFill>
                            <a:srgbClr val="5316DB"/>
                          </a:solidFill>
                          <a:ea typeface="微軟正黑體"/>
                        </a:rPr>
                        <a:t>又</a:t>
                      </a:r>
                      <a:endParaRPr lang="en-US" altLang="zh-TW" sz="1800" dirty="0" smtClean="0">
                        <a:solidFill>
                          <a:srgbClr val="5316DB"/>
                        </a:solidFill>
                        <a:ea typeface="微軟正黑體"/>
                      </a:endParaRPr>
                    </a:p>
                    <a:p>
                      <a:endParaRPr lang="zh-TW" altLang="en-US" sz="18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拍戲</a:t>
                      </a:r>
                      <a:endParaRPr lang="zh-TW" altLang="en-US" sz="18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altLang="zh-TW" sz="1800" dirty="0" smtClean="0">
                        <a:ea typeface="微軟正黑體"/>
                      </a:endParaRPr>
                    </a:p>
                    <a:p>
                      <a:pPr algn="ctr"/>
                      <a:r>
                        <a:rPr lang="zh-TW" altLang="en-US" sz="1800" dirty="0" smtClean="0">
                          <a:solidFill>
                            <a:srgbClr val="5316DB"/>
                          </a:solidFill>
                          <a:ea typeface="微軟正黑體"/>
                        </a:rPr>
                        <a:t>又</a:t>
                      </a:r>
                      <a:endParaRPr lang="zh-TW" altLang="en-US" sz="18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唱歌。</a:t>
                      </a:r>
                      <a:endParaRPr lang="zh-TW" altLang="en-US" sz="1800" dirty="0" smtClean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125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唱歌</a:t>
                      </a:r>
                      <a:endParaRPr lang="zh-TW" altLang="en-US" sz="18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拍戲。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矩形 15">
            <a:extLst>
              <a:ext uri="{FF2B5EF4-FFF2-40B4-BE49-F238E27FC236}">
                <a16:creationId xmlns:a16="http://schemas.microsoft.com/office/drawing/2014/main" id="{D8DAF26E-9A2C-4230-B8D6-05FDA5A68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1306" y="2722379"/>
            <a:ext cx="420663" cy="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HK" sz="2400" b="1" dirty="0">
                <a:solidFill>
                  <a:prstClr val="black"/>
                </a:solidFill>
                <a:latin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zh-TW" altLang="zh-HK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15">
            <a:extLst>
              <a:ext uri="{FF2B5EF4-FFF2-40B4-BE49-F238E27FC236}">
                <a16:creationId xmlns:a16="http://schemas.microsoft.com/office/drawing/2014/main" id="{D8DAF26E-9A2C-4230-B8D6-05FDA5A68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5540" y="3224029"/>
            <a:ext cx="420663" cy="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HK" sz="2400" b="1" dirty="0">
                <a:solidFill>
                  <a:prstClr val="black"/>
                </a:solidFill>
                <a:latin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zh-TW" altLang="zh-HK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6BB839A-1B5C-46AD-8C70-BCAA9D309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730" y="3899204"/>
            <a:ext cx="2553410" cy="46184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zh-HK" altLang="en-US" sz="2400" b="1" dirty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不是</a:t>
            </a:r>
            <a:r>
              <a:rPr lang="en-US" altLang="zh-TW" sz="2400" b="1" dirty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⋯⋯</a:t>
            </a:r>
            <a:r>
              <a:rPr lang="zh-HK" altLang="en-US" sz="2400" b="1" dirty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是</a:t>
            </a:r>
            <a:r>
              <a:rPr lang="en-US" altLang="zh-TW" sz="2400" b="1" dirty="0">
                <a:solidFill>
                  <a:srgbClr val="6738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軟正黑體"/>
              </a:rPr>
              <a:t>⋯⋯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547817"/>
              </p:ext>
            </p:extLst>
          </p:nvPr>
        </p:nvGraphicFramePr>
        <p:xfrm>
          <a:off x="2154617" y="4487175"/>
          <a:ext cx="6340554" cy="1055444"/>
        </p:xfrm>
        <a:graphic>
          <a:graphicData uri="http://schemas.openxmlformats.org/drawingml/2006/table">
            <a:tbl>
              <a:tblPr bandCol="1">
                <a:effectLst/>
                <a:tableStyleId>{08FB837D-C827-4EFA-A057-4D05807E0F7C}</a:tableStyleId>
              </a:tblPr>
              <a:tblGrid>
                <a:gridCol w="17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9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4014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TW" sz="1600" dirty="0" smtClean="0">
                        <a:ea typeface="微軟正黑體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1600" dirty="0" smtClean="0">
                          <a:ea typeface="微軟正黑體"/>
                        </a:rPr>
                        <a:t>這部新出平板電腦的定價</a:t>
                      </a:r>
                      <a:endParaRPr lang="zh-TW" altLang="en-US" sz="16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不是</a:t>
                      </a:r>
                      <a:endParaRPr lang="en-US" altLang="zh-TW" sz="18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太貴，</a:t>
                      </a:r>
                      <a:endParaRPr lang="zh-TW" altLang="en-US" sz="18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是</a:t>
                      </a:r>
                      <a:endParaRPr lang="en-US" altLang="zh-TW" sz="18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合理</a:t>
                      </a:r>
                      <a:r>
                        <a:rPr lang="zh-HK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的</a:t>
                      </a:r>
                      <a:r>
                        <a:rPr lang="zh-TW" altLang="en-U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a typeface="微軟正黑體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43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是</a:t>
                      </a:r>
                      <a:endParaRPr lang="zh-TW" altLang="en-US" sz="1800" dirty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合理</a:t>
                      </a:r>
                      <a:r>
                        <a:rPr lang="zh-HK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的</a:t>
                      </a:r>
                      <a:r>
                        <a:rPr lang="zh-TW" altLang="en-US" sz="1800" dirty="0" smtClean="0">
                          <a:solidFill>
                            <a:srgbClr val="ED7F39"/>
                          </a:solidFill>
                          <a:ea typeface="微軟正黑體"/>
                        </a:rPr>
                        <a:t>，</a:t>
                      </a:r>
                      <a:endParaRPr lang="zh-TW" altLang="en-US" sz="1800" dirty="0"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rgbClr val="6738E2"/>
                          </a:solidFill>
                          <a:ea typeface="微軟正黑體"/>
                        </a:rPr>
                        <a:t>不是</a:t>
                      </a:r>
                      <a:endParaRPr lang="en-US" altLang="zh-TW" sz="1800" dirty="0" smtClean="0">
                        <a:solidFill>
                          <a:srgbClr val="6738E2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TW" altLang="en-US" sz="1800" dirty="0" smtClean="0">
                          <a:solidFill>
                            <a:srgbClr val="FF0000"/>
                          </a:solidFill>
                          <a:ea typeface="微軟正黑體"/>
                        </a:rPr>
                        <a:t>太貴。</a:t>
                      </a:r>
                      <a:endParaRPr lang="zh-TW" altLang="en-US" sz="1800" dirty="0">
                        <a:solidFill>
                          <a:srgbClr val="FF0000"/>
                        </a:solidFill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" name="矩形 15">
            <a:extLst>
              <a:ext uri="{FF2B5EF4-FFF2-40B4-BE49-F238E27FC236}">
                <a16:creationId xmlns:a16="http://schemas.microsoft.com/office/drawing/2014/main" id="{D8DAF26E-9A2C-4230-B8D6-05FDA5A68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0595" y="4709846"/>
            <a:ext cx="420663" cy="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HK" sz="2400" b="1" dirty="0">
                <a:solidFill>
                  <a:prstClr val="black"/>
                </a:solidFill>
                <a:latin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zh-TW" altLang="zh-HK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5" name="矩形 15">
            <a:extLst>
              <a:ext uri="{FF2B5EF4-FFF2-40B4-BE49-F238E27FC236}">
                <a16:creationId xmlns:a16="http://schemas.microsoft.com/office/drawing/2014/main" id="{D8DAF26E-9A2C-4230-B8D6-05FDA5A68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7551" y="5246056"/>
            <a:ext cx="420663" cy="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HK" sz="2400" b="1" dirty="0">
                <a:solidFill>
                  <a:prstClr val="black"/>
                </a:solidFill>
                <a:latin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zh-TW" altLang="zh-HK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86485" y="564336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b="1" dirty="0">
                <a:ea typeface="微軟正黑體"/>
              </a:rPr>
              <a:t>（價錢）</a:t>
            </a:r>
          </a:p>
        </p:txBody>
      </p:sp>
      <p:sp>
        <p:nvSpPr>
          <p:cNvPr id="38" name="矩形 37"/>
          <p:cNvSpPr/>
          <p:nvPr/>
        </p:nvSpPr>
        <p:spPr>
          <a:xfrm>
            <a:off x="7244067" y="564567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b="1" dirty="0">
                <a:ea typeface="微軟正黑體"/>
              </a:rPr>
              <a:t>（價錢）</a:t>
            </a: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738E2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8A53A3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8A53A3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8A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69" y="2420290"/>
            <a:ext cx="1770801" cy="17113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12" y="4572785"/>
            <a:ext cx="1659732" cy="1730474"/>
          </a:xfrm>
          <a:prstGeom prst="rect">
            <a:avLst/>
          </a:prstGeom>
        </p:spPr>
      </p:pic>
      <p:sp>
        <p:nvSpPr>
          <p:cNvPr id="25" name="圓角矩形 24"/>
          <p:cNvSpPr/>
          <p:nvPr/>
        </p:nvSpPr>
        <p:spPr>
          <a:xfrm>
            <a:off x="905849" y="434925"/>
            <a:ext cx="4375205" cy="1382978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398445" y="476490"/>
            <a:ext cx="3556551" cy="1175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zh-HK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表達時</a:t>
            </a:r>
            <a:r>
              <a:rPr lang="zh-TW" altLang="en-US" sz="2500" b="1" spc="300" dirty="0">
                <a:solidFill>
                  <a:srgbClr val="E6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次序可對調</a:t>
            </a:r>
            <a:r>
              <a:rPr lang="zh-TW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，但又</a:t>
            </a:r>
            <a:r>
              <a:rPr lang="zh-TW" altLang="en-US" sz="2500" b="1" spc="300" dirty="0">
                <a:solidFill>
                  <a:srgbClr val="E6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不影響原意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BA80985-D6E9-4387-9B29-1B4ACB2ED009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BE5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並列關係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168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31" grpId="0"/>
      <p:bldP spid="32" grpId="0"/>
      <p:bldP spid="34" grpId="0"/>
      <p:bldP spid="35" grpId="0"/>
      <p:bldP spid="37" grpId="0"/>
      <p:bldP spid="38" grpId="0"/>
      <p:bldP spid="25" grpId="0" animBg="1"/>
      <p:bldP spid="26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15708</TotalTime>
  <Words>4276</Words>
  <Application>Microsoft Office PowerPoint</Application>
  <PresentationFormat>如螢幕大小 (4:3)</PresentationFormat>
  <Paragraphs>923</Paragraphs>
  <Slides>60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60</vt:i4>
      </vt:variant>
    </vt:vector>
  </HeadingPairs>
  <TitlesOfParts>
    <vt:vector size="76" baseType="lpstr">
      <vt:lpstr>Meiryo</vt:lpstr>
      <vt:lpstr>Microsoft YaHei</vt:lpstr>
      <vt:lpstr>思源宋體 TW SemiBold</vt:lpstr>
      <vt:lpstr>新細明體</vt:lpstr>
      <vt:lpstr>Wingdings 3</vt:lpstr>
      <vt:lpstr>Wingdings 2</vt:lpstr>
      <vt:lpstr>Microsoft YaHei UI</vt:lpstr>
      <vt:lpstr>FangSong</vt:lpstr>
      <vt:lpstr>Calibri</vt:lpstr>
      <vt:lpstr>Wingdings</vt:lpstr>
      <vt:lpstr>Arial</vt:lpstr>
      <vt:lpstr>微軟正黑體</vt:lpstr>
      <vt:lpstr>Corbel</vt:lpstr>
      <vt:lpstr>Arial Narrow</vt:lpstr>
      <vt:lpstr>Constantia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並列關係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1027</cp:revision>
  <cp:lastPrinted>2018-06-27T09:25:19Z</cp:lastPrinted>
  <dcterms:created xsi:type="dcterms:W3CDTF">2018-03-08T09:21:13Z</dcterms:created>
  <dcterms:modified xsi:type="dcterms:W3CDTF">2019-03-27T02:51:28Z</dcterms:modified>
</cp:coreProperties>
</file>