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7.xml" ContentType="application/vnd.openxmlformats-officedocument.drawingml.chart+xml"/>
  <Override PartName="/ppt/notesSlides/notesSlide19.xml" ContentType="application/vnd.openxmlformats-officedocument.presentationml.notesSlide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8" r:id="rId1"/>
  </p:sldMasterIdLst>
  <p:notesMasterIdLst>
    <p:notesMasterId r:id="rId53"/>
  </p:notesMasterIdLst>
  <p:sldIdLst>
    <p:sldId id="480" r:id="rId2"/>
    <p:sldId id="490" r:id="rId3"/>
    <p:sldId id="491" r:id="rId4"/>
    <p:sldId id="492" r:id="rId5"/>
    <p:sldId id="450" r:id="rId6"/>
    <p:sldId id="493" r:id="rId7"/>
    <p:sldId id="452" r:id="rId8"/>
    <p:sldId id="494" r:id="rId9"/>
    <p:sldId id="455" r:id="rId10"/>
    <p:sldId id="454" r:id="rId11"/>
    <p:sldId id="495" r:id="rId12"/>
    <p:sldId id="260" r:id="rId13"/>
    <p:sldId id="457" r:id="rId14"/>
    <p:sldId id="496" r:id="rId15"/>
    <p:sldId id="459" r:id="rId16"/>
    <p:sldId id="460" r:id="rId17"/>
    <p:sldId id="497" r:id="rId18"/>
    <p:sldId id="481" r:id="rId19"/>
    <p:sldId id="465" r:id="rId20"/>
    <p:sldId id="508" r:id="rId21"/>
    <p:sldId id="463" r:id="rId22"/>
    <p:sldId id="499" r:id="rId23"/>
    <p:sldId id="466" r:id="rId24"/>
    <p:sldId id="509" r:id="rId25"/>
    <p:sldId id="467" r:id="rId26"/>
    <p:sldId id="472" r:id="rId27"/>
    <p:sldId id="473" r:id="rId28"/>
    <p:sldId id="469" r:id="rId29"/>
    <p:sldId id="470" r:id="rId30"/>
    <p:sldId id="500" r:id="rId31"/>
    <p:sldId id="312" r:id="rId32"/>
    <p:sldId id="482" r:id="rId33"/>
    <p:sldId id="483" r:id="rId34"/>
    <p:sldId id="420" r:id="rId35"/>
    <p:sldId id="358" r:id="rId36"/>
    <p:sldId id="476" r:id="rId37"/>
    <p:sldId id="484" r:id="rId38"/>
    <p:sldId id="365" r:id="rId39"/>
    <p:sldId id="485" r:id="rId40"/>
    <p:sldId id="486" r:id="rId41"/>
    <p:sldId id="487" r:id="rId42"/>
    <p:sldId id="478" r:id="rId43"/>
    <p:sldId id="479" r:id="rId44"/>
    <p:sldId id="511" r:id="rId45"/>
    <p:sldId id="512" r:id="rId46"/>
    <p:sldId id="513" r:id="rId47"/>
    <p:sldId id="514" r:id="rId48"/>
    <p:sldId id="515" r:id="rId49"/>
    <p:sldId id="501" r:id="rId50"/>
    <p:sldId id="488" r:id="rId51"/>
    <p:sldId id="510" r:id="rId52"/>
  </p:sldIdLst>
  <p:sldSz cx="9144000" cy="6858000" type="screen4x3"/>
  <p:notesSz cx="6797675" cy="9874250"/>
  <p:embeddedFontLst>
    <p:embeddedFont>
      <p:font typeface="Meiryo" panose="020B0604030504040204" pitchFamily="34" charset="-128"/>
      <p:regular r:id="rId54"/>
      <p:italic r:id="rId55"/>
    </p:embeddedFont>
    <p:embeddedFont>
      <p:font typeface="思源宋體 TW SemiBold" panose="02020600000000000000" pitchFamily="18" charset="-120"/>
      <p:bold r:id="rId56"/>
    </p:embeddedFont>
    <p:embeddedFont>
      <p:font typeface="思源宋體 TW Light" panose="02020300000000000000" pitchFamily="18" charset="-120"/>
      <p:regular r:id="rId57"/>
    </p:embeddedFont>
    <p:embeddedFont>
      <p:font typeface="Constantia" panose="02030602050306030303" pitchFamily="18" charset="0"/>
      <p:regular r:id="rId58"/>
      <p:bold r:id="rId59"/>
      <p:italic r:id="rId60"/>
      <p:boldItalic r:id="rId61"/>
    </p:embeddedFont>
    <p:embeddedFont>
      <p:font typeface="Corbel" panose="020B0503020204020204" pitchFamily="34" charset="0"/>
      <p:regular r:id="rId62"/>
      <p:bold r:id="rId63"/>
      <p:italic r:id="rId64"/>
      <p:boldItalic r:id="rId65"/>
    </p:embeddedFont>
    <p:embeddedFont>
      <p:font typeface="Wingdings 2" panose="05020102010507070707" pitchFamily="18" charset="2"/>
      <p:regular r:id="rId66"/>
    </p:embeddedFont>
    <p:embeddedFont>
      <p:font typeface="Calibri" panose="020F0502020204030204" pitchFamily="34" charset="0"/>
      <p:regular r:id="rId67"/>
      <p:bold r:id="rId68"/>
      <p:italic r:id="rId69"/>
      <p:boldItalic r:id="rId70"/>
    </p:embeddedFont>
    <p:embeddedFont>
      <p:font typeface="Microsoft YaHei UI" panose="020B0503020204020204" pitchFamily="34" charset="-122"/>
      <p:regular r:id="rId71"/>
      <p:bold r:id="rId72"/>
    </p:embeddedFont>
    <p:embeddedFont>
      <p:font typeface="微軟正黑體" panose="020B0604030504040204" pitchFamily="34" charset="-120"/>
      <p:regular r:id="rId73"/>
      <p:bold r:id="rId74"/>
    </p:embeddedFont>
    <p:embeddedFont>
      <p:font typeface="Wingdings 3" panose="05040102010807070707" pitchFamily="18" charset="2"/>
      <p:regular r:id="rId75"/>
    </p:embeddedFont>
    <p:embeddedFont>
      <p:font typeface="源泉圓體 TTF Bold" panose="020B0800000000000000" pitchFamily="34" charset="-120"/>
      <p:bold r:id="rId76"/>
    </p:embeddedFont>
    <p:embeddedFont>
      <p:font typeface="標楷體" panose="03000509000000000000" pitchFamily="65" charset="-120"/>
      <p:regular r:id="rId77"/>
    </p:embeddedFont>
    <p:embeddedFont>
      <p:font typeface="FangSong" panose="02010609060101010101" pitchFamily="49" charset="-122"/>
      <p:regular r:id="rId78"/>
    </p:embeddedFont>
  </p:embeddedFontLst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3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, Kit-ying Trista" initials="LKT" lastIdx="6" clrIdx="0">
    <p:extLst>
      <p:ext uri="{19B8F6BF-5375-455C-9EA6-DF929625EA0E}">
        <p15:presenceInfo xmlns:p15="http://schemas.microsoft.com/office/powerpoint/2012/main" userId="S-1-5-21-2637006528-1015924553-1750768987-61069" providerId="AD"/>
      </p:ext>
    </p:extLst>
  </p:cmAuthor>
  <p:cmAuthor id="2" name="TSUI, Wing-yee Barbara" initials="TWB" lastIdx="1" clrIdx="1">
    <p:extLst>
      <p:ext uri="{19B8F6BF-5375-455C-9EA6-DF929625EA0E}">
        <p15:presenceInfo xmlns:p15="http://schemas.microsoft.com/office/powerpoint/2012/main" userId="S-1-5-21-2637006528-1015924553-1750768987-4989" providerId="AD"/>
      </p:ext>
    </p:extLst>
  </p:cmAuthor>
  <p:cmAuthor id="3" name="MOK, Tsz-ki Ronnie" initials="MTR" lastIdx="1" clrIdx="2">
    <p:extLst>
      <p:ext uri="{19B8F6BF-5375-455C-9EA6-DF929625EA0E}">
        <p15:presenceInfo xmlns:p15="http://schemas.microsoft.com/office/powerpoint/2012/main" userId="S-1-5-21-2637006528-1015924553-1750768987-6675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9771"/>
    <a:srgbClr val="417359"/>
    <a:srgbClr val="CCE4BE"/>
    <a:srgbClr val="D88856"/>
    <a:srgbClr val="EB6E5A"/>
    <a:srgbClr val="FEB3A4"/>
    <a:srgbClr val="F9EDCF"/>
    <a:srgbClr val="F2A16A"/>
    <a:srgbClr val="649B3F"/>
    <a:srgbClr val="9090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等深淺樣式 1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B4B98B0-60AC-42C2-AFA5-B58CD77FA1E5}" styleName="淺色樣式 1 - 輔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淺色樣式 2 - 輔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96" autoAdjust="0"/>
    <p:restoredTop sz="96270" autoAdjust="0"/>
  </p:normalViewPr>
  <p:slideViewPr>
    <p:cSldViewPr snapToGrid="0">
      <p:cViewPr varScale="1">
        <p:scale>
          <a:sx n="101" d="100"/>
          <a:sy n="101" d="100"/>
        </p:scale>
        <p:origin x="888" y="144"/>
      </p:cViewPr>
      <p:guideLst>
        <p:guide orient="horz" pos="41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-108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0.fntdata"/><Relationship Id="rId68" Type="http://schemas.openxmlformats.org/officeDocument/2006/relationships/font" Target="fonts/font15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74" Type="http://schemas.openxmlformats.org/officeDocument/2006/relationships/font" Target="fonts/font21.fntdata"/><Relationship Id="rId79" Type="http://schemas.openxmlformats.org/officeDocument/2006/relationships/commentAuthors" Target="commentAuthors.xml"/><Relationship Id="rId5" Type="http://schemas.openxmlformats.org/officeDocument/2006/relationships/slide" Target="slides/slide4.xml"/><Relationship Id="rId61" Type="http://schemas.openxmlformats.org/officeDocument/2006/relationships/font" Target="fonts/font8.fntdata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font" Target="fonts/font11.fntdata"/><Relationship Id="rId69" Type="http://schemas.openxmlformats.org/officeDocument/2006/relationships/font" Target="fonts/font16.fntdata"/><Relationship Id="rId77" Type="http://schemas.openxmlformats.org/officeDocument/2006/relationships/font" Target="fonts/font2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9.fntdata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67" Type="http://schemas.openxmlformats.org/officeDocument/2006/relationships/font" Target="fonts/font1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font" Target="fonts/font9.fntdata"/><Relationship Id="rId70" Type="http://schemas.openxmlformats.org/officeDocument/2006/relationships/font" Target="fonts/font17.fntdata"/><Relationship Id="rId75" Type="http://schemas.openxmlformats.org/officeDocument/2006/relationships/font" Target="fonts/font22.fntdata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font" Target="fonts/font12.fntdata"/><Relationship Id="rId73" Type="http://schemas.openxmlformats.org/officeDocument/2006/relationships/font" Target="fonts/font20.fntdata"/><Relationship Id="rId78" Type="http://schemas.openxmlformats.org/officeDocument/2006/relationships/font" Target="fonts/font25.fntdata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76" Type="http://schemas.openxmlformats.org/officeDocument/2006/relationships/font" Target="fonts/font23.fntdata"/><Relationship Id="rId7" Type="http://schemas.openxmlformats.org/officeDocument/2006/relationships/slide" Target="slides/slide6.xml"/><Relationship Id="rId71" Type="http://schemas.openxmlformats.org/officeDocument/2006/relationships/font" Target="fonts/font18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3.fntdata"/><Relationship Id="rId8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, Kit-ying Trista" userId="37e067b5-9e92-428c-a064-ed0df3de1e0a" providerId="ADAL" clId="{50CB7FFE-8C96-4C36-83C1-B7D63C0C2F83}"/>
    <pc:docChg chg="undo custSel addSld delSld modSld sldOrd">
      <pc:chgData name="LI, Kit-ying Trista" userId="37e067b5-9e92-428c-a064-ed0df3de1e0a" providerId="ADAL" clId="{50CB7FFE-8C96-4C36-83C1-B7D63C0C2F83}" dt="2018-08-02T09:22:50.008" v="8808" actId="20577"/>
      <pc:docMkLst>
        <pc:docMk/>
      </pc:docMkLst>
      <pc:sldChg chg="delSp modSp del ord">
        <pc:chgData name="LI, Kit-ying Trista" userId="37e067b5-9e92-428c-a064-ed0df3de1e0a" providerId="ADAL" clId="{50CB7FFE-8C96-4C36-83C1-B7D63C0C2F83}" dt="2018-07-30T10:01:48.913" v="868" actId="2696"/>
        <pc:sldMkLst>
          <pc:docMk/>
          <pc:sldMk cId="4209039323" sldId="257"/>
        </pc:sldMkLst>
        <pc:spChg chg="mod">
          <ac:chgData name="LI, Kit-ying Trista" userId="37e067b5-9e92-428c-a064-ed0df3de1e0a" providerId="ADAL" clId="{50CB7FFE-8C96-4C36-83C1-B7D63C0C2F83}" dt="2018-07-30T09:24:33.735" v="270" actId="20577"/>
          <ac:spMkLst>
            <pc:docMk/>
            <pc:sldMk cId="4209039323" sldId="257"/>
            <ac:spMk id="6" creationId="{00000000-0000-0000-0000-000000000000}"/>
          </ac:spMkLst>
        </pc:spChg>
        <pc:spChg chg="mod topLvl">
          <ac:chgData name="LI, Kit-ying Trista" userId="37e067b5-9e92-428c-a064-ed0df3de1e0a" providerId="ADAL" clId="{50CB7FFE-8C96-4C36-83C1-B7D63C0C2F83}" dt="2018-07-30T09:28:07.105" v="341" actId="14100"/>
          <ac:spMkLst>
            <pc:docMk/>
            <pc:sldMk cId="4209039323" sldId="257"/>
            <ac:spMk id="13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0T09:28:19.086" v="345" actId="14100"/>
          <ac:spMkLst>
            <pc:docMk/>
            <pc:sldMk cId="4209039323" sldId="257"/>
            <ac:spMk id="3082" creationId="{00000000-0000-0000-0000-000000000000}"/>
          </ac:spMkLst>
        </pc:spChg>
        <pc:grpChg chg="del mod">
          <ac:chgData name="LI, Kit-ying Trista" userId="37e067b5-9e92-428c-a064-ed0df3de1e0a" providerId="ADAL" clId="{50CB7FFE-8C96-4C36-83C1-B7D63C0C2F83}" dt="2018-07-30T09:25:49.069" v="291" actId="478"/>
          <ac:grpSpMkLst>
            <pc:docMk/>
            <pc:sldMk cId="4209039323" sldId="257"/>
            <ac:grpSpMk id="3074" creationId="{00000000-0000-0000-0000-000000000000}"/>
          </ac:grpSpMkLst>
        </pc:grpChg>
        <pc:grpChg chg="del mod">
          <ac:chgData name="LI, Kit-ying Trista" userId="37e067b5-9e92-428c-a064-ed0df3de1e0a" providerId="ADAL" clId="{50CB7FFE-8C96-4C36-83C1-B7D63C0C2F83}" dt="2018-07-30T09:25:49.069" v="291" actId="478"/>
          <ac:grpSpMkLst>
            <pc:docMk/>
            <pc:sldMk cId="4209039323" sldId="257"/>
            <ac:grpSpMk id="3075" creationId="{00000000-0000-0000-0000-000000000000}"/>
          </ac:grpSpMkLst>
        </pc:grpChg>
        <pc:grpChg chg="del mod">
          <ac:chgData name="LI, Kit-ying Trista" userId="37e067b5-9e92-428c-a064-ed0df3de1e0a" providerId="ADAL" clId="{50CB7FFE-8C96-4C36-83C1-B7D63C0C2F83}" dt="2018-07-30T09:27:23.811" v="325" actId="478"/>
          <ac:grpSpMkLst>
            <pc:docMk/>
            <pc:sldMk cId="4209039323" sldId="257"/>
            <ac:grpSpMk id="3077" creationId="{00000000-0000-0000-0000-000000000000}"/>
          </ac:grpSpMkLst>
        </pc:grpChg>
        <pc:picChg chg="mod modCrop">
          <ac:chgData name="LI, Kit-ying Trista" userId="37e067b5-9e92-428c-a064-ed0df3de1e0a" providerId="ADAL" clId="{50CB7FFE-8C96-4C36-83C1-B7D63C0C2F83}" dt="2018-07-30T09:27:34.248" v="334" actId="14100"/>
          <ac:picMkLst>
            <pc:docMk/>
            <pc:sldMk cId="4209039323" sldId="257"/>
            <ac:picMk id="3078" creationId="{00000000-0000-0000-0000-000000000000}"/>
          </ac:picMkLst>
        </pc:picChg>
        <pc:picChg chg="mod">
          <ac:chgData name="LI, Kit-ying Trista" userId="37e067b5-9e92-428c-a064-ed0df3de1e0a" providerId="ADAL" clId="{50CB7FFE-8C96-4C36-83C1-B7D63C0C2F83}" dt="2018-07-30T09:28:11.395" v="343" actId="1076"/>
          <ac:picMkLst>
            <pc:docMk/>
            <pc:sldMk cId="4209039323" sldId="257"/>
            <ac:picMk id="3081" creationId="{00000000-0000-0000-0000-000000000000}"/>
          </ac:picMkLst>
        </pc:picChg>
        <pc:cxnChg chg="del mod topLvl">
          <ac:chgData name="LI, Kit-ying Trista" userId="37e067b5-9e92-428c-a064-ed0df3de1e0a" providerId="ADAL" clId="{50CB7FFE-8C96-4C36-83C1-B7D63C0C2F83}" dt="2018-07-30T09:27:23.811" v="325" actId="478"/>
          <ac:cxnSpMkLst>
            <pc:docMk/>
            <pc:sldMk cId="4209039323" sldId="257"/>
            <ac:cxnSpMk id="19" creationId="{00000000-0000-0000-0000-000000000000}"/>
          </ac:cxnSpMkLst>
        </pc:cxnChg>
        <pc:cxnChg chg="del mod">
          <ac:chgData name="LI, Kit-ying Trista" userId="37e067b5-9e92-428c-a064-ed0df3de1e0a" providerId="ADAL" clId="{50CB7FFE-8C96-4C36-83C1-B7D63C0C2F83}" dt="2018-07-30T09:27:22.109" v="324" actId="478"/>
          <ac:cxnSpMkLst>
            <pc:docMk/>
            <pc:sldMk cId="4209039323" sldId="257"/>
            <ac:cxnSpMk id="21" creationId="{00000000-0000-0000-0000-000000000000}"/>
          </ac:cxnSpMkLst>
        </pc:cxnChg>
        <pc:cxnChg chg="del">
          <ac:chgData name="LI, Kit-ying Trista" userId="37e067b5-9e92-428c-a064-ed0df3de1e0a" providerId="ADAL" clId="{50CB7FFE-8C96-4C36-83C1-B7D63C0C2F83}" dt="2018-07-30T09:27:04.962" v="320" actId="478"/>
          <ac:cxnSpMkLst>
            <pc:docMk/>
            <pc:sldMk cId="4209039323" sldId="257"/>
            <ac:cxnSpMk id="26" creationId="{00000000-0000-0000-0000-000000000000}"/>
          </ac:cxnSpMkLst>
        </pc:cxnChg>
        <pc:cxnChg chg="del">
          <ac:chgData name="LI, Kit-ying Trista" userId="37e067b5-9e92-428c-a064-ed0df3de1e0a" providerId="ADAL" clId="{50CB7FFE-8C96-4C36-83C1-B7D63C0C2F83}" dt="2018-07-30T09:27:06.990" v="321" actId="478"/>
          <ac:cxnSpMkLst>
            <pc:docMk/>
            <pc:sldMk cId="4209039323" sldId="257"/>
            <ac:cxnSpMk id="28" creationId="{00000000-0000-0000-0000-000000000000}"/>
          </ac:cxnSpMkLst>
        </pc:cxnChg>
      </pc:sldChg>
      <pc:sldChg chg="del">
        <pc:chgData name="LI, Kit-ying Trista" userId="37e067b5-9e92-428c-a064-ed0df3de1e0a" providerId="ADAL" clId="{50CB7FFE-8C96-4C36-83C1-B7D63C0C2F83}" dt="2018-08-01T09:15:21.360" v="5483" actId="2696"/>
        <pc:sldMkLst>
          <pc:docMk/>
          <pc:sldMk cId="690165436" sldId="258"/>
        </pc:sldMkLst>
      </pc:sldChg>
      <pc:sldChg chg="addSp delSp modSp ord delAnim modAnim">
        <pc:chgData name="LI, Kit-ying Trista" userId="37e067b5-9e92-428c-a064-ed0df3de1e0a" providerId="ADAL" clId="{50CB7FFE-8C96-4C36-83C1-B7D63C0C2F83}" dt="2018-07-31T02:37:22.087" v="1570" actId="20577"/>
        <pc:sldMkLst>
          <pc:docMk/>
          <pc:sldMk cId="1294588752" sldId="260"/>
        </pc:sldMkLst>
        <pc:spChg chg="mod">
          <ac:chgData name="LI, Kit-ying Trista" userId="37e067b5-9e92-428c-a064-ed0df3de1e0a" providerId="ADAL" clId="{50CB7FFE-8C96-4C36-83C1-B7D63C0C2F83}" dt="2018-07-31T02:36:40.536" v="1569" actId="1076"/>
          <ac:spMkLst>
            <pc:docMk/>
            <pc:sldMk cId="1294588752" sldId="260"/>
            <ac:spMk id="3" creationId="{00000000-0000-0000-0000-000000000000}"/>
          </ac:spMkLst>
        </pc:spChg>
        <pc:spChg chg="del mod">
          <ac:chgData name="LI, Kit-ying Trista" userId="37e067b5-9e92-428c-a064-ed0df3de1e0a" providerId="ADAL" clId="{50CB7FFE-8C96-4C36-83C1-B7D63C0C2F83}" dt="2018-07-31T02:32:15.589" v="1491" actId="478"/>
          <ac:spMkLst>
            <pc:docMk/>
            <pc:sldMk cId="1294588752" sldId="260"/>
            <ac:spMk id="4" creationId="{76C45CDB-7721-4000-9910-B1B099EEE777}"/>
          </ac:spMkLst>
        </pc:spChg>
        <pc:spChg chg="mod">
          <ac:chgData name="LI, Kit-ying Trista" userId="37e067b5-9e92-428c-a064-ed0df3de1e0a" providerId="ADAL" clId="{50CB7FFE-8C96-4C36-83C1-B7D63C0C2F83}" dt="2018-07-31T02:31:08.870" v="1478" actId="1036"/>
          <ac:spMkLst>
            <pc:docMk/>
            <pc:sldMk cId="1294588752" sldId="260"/>
            <ac:spMk id="6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1T02:31:08.870" v="1478" actId="1036"/>
          <ac:spMkLst>
            <pc:docMk/>
            <pc:sldMk cId="1294588752" sldId="260"/>
            <ac:spMk id="7" creationId="{00000000-0000-0000-0000-000000000000}"/>
          </ac:spMkLst>
        </pc:spChg>
        <pc:spChg chg="add mod">
          <ac:chgData name="LI, Kit-ying Trista" userId="37e067b5-9e92-428c-a064-ed0df3de1e0a" providerId="ADAL" clId="{50CB7FFE-8C96-4C36-83C1-B7D63C0C2F83}" dt="2018-07-31T02:33:21.214" v="1530" actId="1076"/>
          <ac:spMkLst>
            <pc:docMk/>
            <pc:sldMk cId="1294588752" sldId="260"/>
            <ac:spMk id="8" creationId="{B9647AE0-0D9D-43E3-8A06-82F37B38002F}"/>
          </ac:spMkLst>
        </pc:spChg>
        <pc:spChg chg="add mod">
          <ac:chgData name="LI, Kit-ying Trista" userId="37e067b5-9e92-428c-a064-ed0df3de1e0a" providerId="ADAL" clId="{50CB7FFE-8C96-4C36-83C1-B7D63C0C2F83}" dt="2018-07-31T02:34:01.773" v="1545" actId="1076"/>
          <ac:spMkLst>
            <pc:docMk/>
            <pc:sldMk cId="1294588752" sldId="260"/>
            <ac:spMk id="10" creationId="{0E5FFA31-312E-453A-A3CD-47CBF653C633}"/>
          </ac:spMkLst>
        </pc:spChg>
        <pc:spChg chg="mod">
          <ac:chgData name="LI, Kit-ying Trista" userId="37e067b5-9e92-428c-a064-ed0df3de1e0a" providerId="ADAL" clId="{50CB7FFE-8C96-4C36-83C1-B7D63C0C2F83}" dt="2018-07-31T02:31:08.870" v="1478" actId="1036"/>
          <ac:spMkLst>
            <pc:docMk/>
            <pc:sldMk cId="1294588752" sldId="260"/>
            <ac:spMk id="11" creationId="{00000000-0000-0000-0000-000000000000}"/>
          </ac:spMkLst>
        </pc:spChg>
        <pc:spChg chg="del mod">
          <ac:chgData name="LI, Kit-ying Trista" userId="37e067b5-9e92-428c-a064-ed0df3de1e0a" providerId="ADAL" clId="{50CB7FFE-8C96-4C36-83C1-B7D63C0C2F83}" dt="2018-07-31T02:31:27.794" v="1481" actId="478"/>
          <ac:spMkLst>
            <pc:docMk/>
            <pc:sldMk cId="1294588752" sldId="260"/>
            <ac:spMk id="14" creationId="{00000000-0000-0000-0000-000000000000}"/>
          </ac:spMkLst>
        </pc:spChg>
        <pc:spChg chg="del mod">
          <ac:chgData name="LI, Kit-ying Trista" userId="37e067b5-9e92-428c-a064-ed0df3de1e0a" providerId="ADAL" clId="{50CB7FFE-8C96-4C36-83C1-B7D63C0C2F83}" dt="2018-07-31T02:34:44.292" v="1559" actId="478"/>
          <ac:spMkLst>
            <pc:docMk/>
            <pc:sldMk cId="1294588752" sldId="260"/>
            <ac:spMk id="16" creationId="{00000000-0000-0000-0000-000000000000}"/>
          </ac:spMkLst>
        </pc:spChg>
        <pc:spChg chg="del mod">
          <ac:chgData name="LI, Kit-ying Trista" userId="37e067b5-9e92-428c-a064-ed0df3de1e0a" providerId="ADAL" clId="{50CB7FFE-8C96-4C36-83C1-B7D63C0C2F83}" dt="2018-07-31T02:31:28.888" v="1482" actId="478"/>
          <ac:spMkLst>
            <pc:docMk/>
            <pc:sldMk cId="1294588752" sldId="260"/>
            <ac:spMk id="17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1T02:34:43.089" v="1558" actId="1076"/>
          <ac:spMkLst>
            <pc:docMk/>
            <pc:sldMk cId="1294588752" sldId="260"/>
            <ac:spMk id="19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1T02:31:08.870" v="1478" actId="1036"/>
          <ac:spMkLst>
            <pc:docMk/>
            <pc:sldMk cId="1294588752" sldId="260"/>
            <ac:spMk id="21" creationId="{C6C05C68-DE53-4C1F-BFD5-8A66048EBA07}"/>
          </ac:spMkLst>
        </pc:spChg>
        <pc:spChg chg="mod">
          <ac:chgData name="LI, Kit-ying Trista" userId="37e067b5-9e92-428c-a064-ed0df3de1e0a" providerId="ADAL" clId="{50CB7FFE-8C96-4C36-83C1-B7D63C0C2F83}" dt="2018-07-31T02:31:08.870" v="1478" actId="1036"/>
          <ac:spMkLst>
            <pc:docMk/>
            <pc:sldMk cId="1294588752" sldId="260"/>
            <ac:spMk id="22" creationId="{8C1197CD-EDEB-43B4-A67C-F83A8DEEEE6F}"/>
          </ac:spMkLst>
        </pc:spChg>
        <pc:spChg chg="add mod">
          <ac:chgData name="LI, Kit-ying Trista" userId="37e067b5-9e92-428c-a064-ed0df3de1e0a" providerId="ADAL" clId="{50CB7FFE-8C96-4C36-83C1-B7D63C0C2F83}" dt="2018-07-31T02:34:56.213" v="1562" actId="14100"/>
          <ac:spMkLst>
            <pc:docMk/>
            <pc:sldMk cId="1294588752" sldId="260"/>
            <ac:spMk id="25" creationId="{0CDF51CD-EA84-4388-8ACD-D3D9EA7631E6}"/>
          </ac:spMkLst>
        </pc:spChg>
        <pc:spChg chg="mod">
          <ac:chgData name="LI, Kit-ying Trista" userId="37e067b5-9e92-428c-a064-ed0df3de1e0a" providerId="ADAL" clId="{50CB7FFE-8C96-4C36-83C1-B7D63C0C2F83}" dt="2018-07-31T02:31:08.870" v="1478" actId="1036"/>
          <ac:spMkLst>
            <pc:docMk/>
            <pc:sldMk cId="1294588752" sldId="260"/>
            <ac:spMk id="42" creationId="{00000000-0000-0000-0000-000000000000}"/>
          </ac:spMkLst>
        </pc:spChg>
        <pc:spChg chg="del mod">
          <ac:chgData name="LI, Kit-ying Trista" userId="37e067b5-9e92-428c-a064-ed0df3de1e0a" providerId="ADAL" clId="{50CB7FFE-8C96-4C36-83C1-B7D63C0C2F83}" dt="2018-07-31T02:31:30.261" v="1483" actId="478"/>
          <ac:spMkLst>
            <pc:docMk/>
            <pc:sldMk cId="1294588752" sldId="260"/>
            <ac:spMk id="43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1T02:30:53.790" v="1466" actId="404"/>
          <ac:spMkLst>
            <pc:docMk/>
            <pc:sldMk cId="1294588752" sldId="260"/>
            <ac:spMk id="52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1T02:34:30.042" v="1556" actId="255"/>
          <ac:spMkLst>
            <pc:docMk/>
            <pc:sldMk cId="1294588752" sldId="260"/>
            <ac:spMk id="45058" creationId="{00000000-0000-0000-0000-000000000000}"/>
          </ac:spMkLst>
        </pc:spChg>
        <pc:grpChg chg="mod">
          <ac:chgData name="LI, Kit-ying Trista" userId="37e067b5-9e92-428c-a064-ed0df3de1e0a" providerId="ADAL" clId="{50CB7FFE-8C96-4C36-83C1-B7D63C0C2F83}" dt="2018-07-31T02:36:33.737" v="1568" actId="14100"/>
          <ac:grpSpMkLst>
            <pc:docMk/>
            <pc:sldMk cId="1294588752" sldId="260"/>
            <ac:grpSpMk id="27676" creationId="{00000000-0000-0000-0000-000000000000}"/>
          </ac:grpSpMkLst>
        </pc:grpChg>
        <pc:picChg chg="mod">
          <ac:chgData name="LI, Kit-ying Trista" userId="37e067b5-9e92-428c-a064-ed0df3de1e0a" providerId="ADAL" clId="{50CB7FFE-8C96-4C36-83C1-B7D63C0C2F83}" dt="2018-07-31T02:31:08.870" v="1478" actId="1036"/>
          <ac:picMkLst>
            <pc:docMk/>
            <pc:sldMk cId="1294588752" sldId="260"/>
            <ac:picMk id="51" creationId="{00000000-0000-0000-0000-000000000000}"/>
          </ac:picMkLst>
        </pc:picChg>
        <pc:picChg chg="mod">
          <ac:chgData name="LI, Kit-ying Trista" userId="37e067b5-9e92-428c-a064-ed0df3de1e0a" providerId="ADAL" clId="{50CB7FFE-8C96-4C36-83C1-B7D63C0C2F83}" dt="2018-07-31T02:31:08.870" v="1478" actId="1036"/>
          <ac:picMkLst>
            <pc:docMk/>
            <pc:sldMk cId="1294588752" sldId="260"/>
            <ac:picMk id="27657" creationId="{00000000-0000-0000-0000-000000000000}"/>
          </ac:picMkLst>
        </pc:picChg>
      </pc:sldChg>
      <pc:sldChg chg="add del">
        <pc:chgData name="LI, Kit-ying Trista" userId="37e067b5-9e92-428c-a064-ed0df3de1e0a" providerId="ADAL" clId="{50CB7FFE-8C96-4C36-83C1-B7D63C0C2F83}" dt="2018-08-01T09:26:54.837" v="5642" actId="2696"/>
        <pc:sldMkLst>
          <pc:docMk/>
          <pc:sldMk cId="3706353547" sldId="261"/>
        </pc:sldMkLst>
      </pc:sldChg>
      <pc:sldChg chg="del">
        <pc:chgData name="LI, Kit-ying Trista" userId="37e067b5-9e92-428c-a064-ed0df3de1e0a" providerId="ADAL" clId="{50CB7FFE-8C96-4C36-83C1-B7D63C0C2F83}" dt="2018-08-01T09:15:24.176" v="5484" actId="2696"/>
        <pc:sldMkLst>
          <pc:docMk/>
          <pc:sldMk cId="1222949984" sldId="262"/>
        </pc:sldMkLst>
      </pc:sldChg>
      <pc:sldChg chg="del">
        <pc:chgData name="LI, Kit-ying Trista" userId="37e067b5-9e92-428c-a064-ed0df3de1e0a" providerId="ADAL" clId="{50CB7FFE-8C96-4C36-83C1-B7D63C0C2F83}" dt="2018-08-01T09:36:24.520" v="5859" actId="2696"/>
        <pc:sldMkLst>
          <pc:docMk/>
          <pc:sldMk cId="2772473804" sldId="267"/>
        </pc:sldMkLst>
      </pc:sldChg>
      <pc:sldChg chg="del">
        <pc:chgData name="LI, Kit-ying Trista" userId="37e067b5-9e92-428c-a064-ed0df3de1e0a" providerId="ADAL" clId="{50CB7FFE-8C96-4C36-83C1-B7D63C0C2F83}" dt="2018-08-01T09:28:13.208" v="5651" actId="2696"/>
        <pc:sldMkLst>
          <pc:docMk/>
          <pc:sldMk cId="2042987705" sldId="274"/>
        </pc:sldMkLst>
      </pc:sldChg>
      <pc:sldChg chg="addSp delSp modSp ord">
        <pc:chgData name="LI, Kit-ying Trista" userId="37e067b5-9e92-428c-a064-ed0df3de1e0a" providerId="ADAL" clId="{50CB7FFE-8C96-4C36-83C1-B7D63C0C2F83}" dt="2018-08-01T09:05:43.086" v="5403" actId="14100"/>
        <pc:sldMkLst>
          <pc:docMk/>
          <pc:sldMk cId="1442801950" sldId="312"/>
        </pc:sldMkLst>
        <pc:spChg chg="mod">
          <ac:chgData name="LI, Kit-ying Trista" userId="37e067b5-9e92-428c-a064-ed0df3de1e0a" providerId="ADAL" clId="{50CB7FFE-8C96-4C36-83C1-B7D63C0C2F83}" dt="2018-08-01T08:54:14.440" v="5297" actId="5793"/>
          <ac:spMkLst>
            <pc:docMk/>
            <pc:sldMk cId="1442801950" sldId="312"/>
            <ac:spMk id="3" creationId="{00000000-0000-0000-0000-000000000000}"/>
          </ac:spMkLst>
        </pc:spChg>
        <pc:spChg chg="add">
          <ac:chgData name="LI, Kit-ying Trista" userId="37e067b5-9e92-428c-a064-ed0df3de1e0a" providerId="ADAL" clId="{50CB7FFE-8C96-4C36-83C1-B7D63C0C2F83}" dt="2018-08-01T08:54:04.053" v="5295" actId="14100"/>
          <ac:spMkLst>
            <pc:docMk/>
            <pc:sldMk cId="1442801950" sldId="312"/>
            <ac:spMk id="13" creationId="{AECA762A-DBDE-4ABD-8546-38F50A68FEC9}"/>
          </ac:spMkLst>
        </pc:spChg>
        <pc:spChg chg="del">
          <ac:chgData name="LI, Kit-ying Trista" userId="37e067b5-9e92-428c-a064-ed0df3de1e0a" providerId="ADAL" clId="{50CB7FFE-8C96-4C36-83C1-B7D63C0C2F83}" dt="2018-08-01T08:54:02.866" v="5294" actId="478"/>
          <ac:spMkLst>
            <pc:docMk/>
            <pc:sldMk cId="1442801950" sldId="312"/>
            <ac:spMk id="14" creationId="{00000000-0000-0000-0000-000000000000}"/>
          </ac:spMkLst>
        </pc:spChg>
        <pc:spChg chg="add mod">
          <ac:chgData name="LI, Kit-ying Trista" userId="37e067b5-9e92-428c-a064-ed0df3de1e0a" providerId="ADAL" clId="{50CB7FFE-8C96-4C36-83C1-B7D63C0C2F83}" dt="2018-08-01T09:05:14.286" v="5394" actId="14100"/>
          <ac:spMkLst>
            <pc:docMk/>
            <pc:sldMk cId="1442801950" sldId="312"/>
            <ac:spMk id="15" creationId="{DC865EE7-B6D9-44A8-A0BD-8C0847348DB0}"/>
          </ac:spMkLst>
        </pc:spChg>
        <pc:spChg chg="mod">
          <ac:chgData name="LI, Kit-ying Trista" userId="37e067b5-9e92-428c-a064-ed0df3de1e0a" providerId="ADAL" clId="{50CB7FFE-8C96-4C36-83C1-B7D63C0C2F83}" dt="2018-08-01T09:01:47.525" v="5327" actId="20577"/>
          <ac:spMkLst>
            <pc:docMk/>
            <pc:sldMk cId="1442801950" sldId="312"/>
            <ac:spMk id="18" creationId="{98C1C5B5-8597-4181-8B60-DC047125CC99}"/>
          </ac:spMkLst>
        </pc:spChg>
        <pc:spChg chg="mod">
          <ac:chgData name="LI, Kit-ying Trista" userId="37e067b5-9e92-428c-a064-ed0df3de1e0a" providerId="ADAL" clId="{50CB7FFE-8C96-4C36-83C1-B7D63C0C2F83}" dt="2018-08-01T09:05:35.751" v="5400" actId="14100"/>
          <ac:spMkLst>
            <pc:docMk/>
            <pc:sldMk cId="1442801950" sldId="312"/>
            <ac:spMk id="47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05:43.086" v="5403" actId="14100"/>
          <ac:spMkLst>
            <pc:docMk/>
            <pc:sldMk cId="1442801950" sldId="312"/>
            <ac:spMk id="48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05:38.466" v="5401" actId="1076"/>
          <ac:spMkLst>
            <pc:docMk/>
            <pc:sldMk cId="1442801950" sldId="312"/>
            <ac:spMk id="49" creationId="{00000000-0000-0000-0000-000000000000}"/>
          </ac:spMkLst>
        </pc:spChg>
        <pc:grpChg chg="add">
          <ac:chgData name="LI, Kit-ying Trista" userId="37e067b5-9e92-428c-a064-ed0df3de1e0a" providerId="ADAL" clId="{50CB7FFE-8C96-4C36-83C1-B7D63C0C2F83}" dt="2018-08-01T09:01:38.652" v="5300" actId="14100"/>
          <ac:grpSpMkLst>
            <pc:docMk/>
            <pc:sldMk cId="1442801950" sldId="312"/>
            <ac:grpSpMk id="16" creationId="{A04E722D-82C3-40C5-86D8-EEE5BF8E51F4}"/>
          </ac:grpSpMkLst>
        </pc:grpChg>
      </pc:sldChg>
      <pc:sldChg chg="addSp delSp modSp del ord">
        <pc:chgData name="LI, Kit-ying Trista" userId="37e067b5-9e92-428c-a064-ed0df3de1e0a" providerId="ADAL" clId="{50CB7FFE-8C96-4C36-83C1-B7D63C0C2F83}" dt="2018-07-31T06:26:04.260" v="2847" actId="2696"/>
        <pc:sldMkLst>
          <pc:docMk/>
          <pc:sldMk cId="2979844596" sldId="318"/>
        </pc:sldMkLst>
        <pc:spChg chg="del">
          <ac:chgData name="LI, Kit-ying Trista" userId="37e067b5-9e92-428c-a064-ed0df3de1e0a" providerId="ADAL" clId="{50CB7FFE-8C96-4C36-83C1-B7D63C0C2F83}" dt="2018-07-30T09:41:22.127" v="398" actId="478"/>
          <ac:spMkLst>
            <pc:docMk/>
            <pc:sldMk cId="2979844596" sldId="318"/>
            <ac:spMk id="2" creationId="{80B9A0AC-F361-4B70-A27D-A6B5C85EC8CA}"/>
          </ac:spMkLst>
        </pc:spChg>
        <pc:spChg chg="mod">
          <ac:chgData name="LI, Kit-ying Trista" userId="37e067b5-9e92-428c-a064-ed0df3de1e0a" providerId="ADAL" clId="{50CB7FFE-8C96-4C36-83C1-B7D63C0C2F83}" dt="2018-07-30T09:46:39.813" v="401" actId="14100"/>
          <ac:spMkLst>
            <pc:docMk/>
            <pc:sldMk cId="2979844596" sldId="318"/>
            <ac:spMk id="3" creationId="{46D55019-61CF-4EF9-AC89-37126FEF66CE}"/>
          </ac:spMkLst>
        </pc:spChg>
        <pc:spChg chg="add del mod">
          <ac:chgData name="LI, Kit-ying Trista" userId="37e067b5-9e92-428c-a064-ed0df3de1e0a" providerId="ADAL" clId="{50CB7FFE-8C96-4C36-83C1-B7D63C0C2F83}" dt="2018-07-30T09:41:26.304" v="399" actId="478"/>
          <ac:spMkLst>
            <pc:docMk/>
            <pc:sldMk cId="2979844596" sldId="318"/>
            <ac:spMk id="7" creationId="{D3665EE7-6741-4574-BE2D-10FA820C383D}"/>
          </ac:spMkLst>
        </pc:spChg>
        <pc:spChg chg="add">
          <ac:chgData name="LI, Kit-ying Trista" userId="37e067b5-9e92-428c-a064-ed0df3de1e0a" providerId="ADAL" clId="{50CB7FFE-8C96-4C36-83C1-B7D63C0C2F83}" dt="2018-07-30T09:41:27.637" v="400" actId="20577"/>
          <ac:spMkLst>
            <pc:docMk/>
            <pc:sldMk cId="2979844596" sldId="318"/>
            <ac:spMk id="18" creationId="{41EE712A-BB2A-4419-A8B3-CDDCE0F1135A}"/>
          </ac:spMkLst>
        </pc:spChg>
      </pc:sldChg>
      <pc:sldChg chg="modSp del ord">
        <pc:chgData name="LI, Kit-ying Trista" userId="37e067b5-9e92-428c-a064-ed0df3de1e0a" providerId="ADAL" clId="{50CB7FFE-8C96-4C36-83C1-B7D63C0C2F83}" dt="2018-07-31T10:11:01.608" v="4501" actId="2696"/>
        <pc:sldMkLst>
          <pc:docMk/>
          <pc:sldMk cId="3874915629" sldId="319"/>
        </pc:sldMkLst>
        <pc:spChg chg="mod">
          <ac:chgData name="LI, Kit-ying Trista" userId="37e067b5-9e92-428c-a064-ed0df3de1e0a" providerId="ADAL" clId="{50CB7FFE-8C96-4C36-83C1-B7D63C0C2F83}" dt="2018-07-31T07:11:32.961" v="3329" actId="20577"/>
          <ac:spMkLst>
            <pc:docMk/>
            <pc:sldMk cId="3874915629" sldId="319"/>
            <ac:spMk id="14" creationId="{E778636C-6144-423F-893D-ECC100E3914E}"/>
          </ac:spMkLst>
        </pc:spChg>
      </pc:sldChg>
      <pc:sldChg chg="del">
        <pc:chgData name="LI, Kit-ying Trista" userId="37e067b5-9e92-428c-a064-ed0df3de1e0a" providerId="ADAL" clId="{50CB7FFE-8C96-4C36-83C1-B7D63C0C2F83}" dt="2018-07-31T07:42:38.958" v="3490" actId="2696"/>
        <pc:sldMkLst>
          <pc:docMk/>
          <pc:sldMk cId="599101161" sldId="321"/>
        </pc:sldMkLst>
      </pc:sldChg>
      <pc:sldChg chg="del">
        <pc:chgData name="LI, Kit-ying Trista" userId="37e067b5-9e92-428c-a064-ed0df3de1e0a" providerId="ADAL" clId="{50CB7FFE-8C96-4C36-83C1-B7D63C0C2F83}" dt="2018-08-01T06:47:41.892" v="4989" actId="2696"/>
        <pc:sldMkLst>
          <pc:docMk/>
          <pc:sldMk cId="2661187197" sldId="322"/>
        </pc:sldMkLst>
      </pc:sldChg>
      <pc:sldChg chg="del">
        <pc:chgData name="LI, Kit-ying Trista" userId="37e067b5-9e92-428c-a064-ed0df3de1e0a" providerId="ADAL" clId="{50CB7FFE-8C96-4C36-83C1-B7D63C0C2F83}" dt="2018-08-01T06:48:03.699" v="4993" actId="2696"/>
        <pc:sldMkLst>
          <pc:docMk/>
          <pc:sldMk cId="3314310278" sldId="324"/>
        </pc:sldMkLst>
      </pc:sldChg>
      <pc:sldChg chg="del">
        <pc:chgData name="LI, Kit-ying Trista" userId="37e067b5-9e92-428c-a064-ed0df3de1e0a" providerId="ADAL" clId="{50CB7FFE-8C96-4C36-83C1-B7D63C0C2F83}" dt="2018-08-01T06:47:44.719" v="4990" actId="2696"/>
        <pc:sldMkLst>
          <pc:docMk/>
          <pc:sldMk cId="361162748" sldId="329"/>
        </pc:sldMkLst>
      </pc:sldChg>
      <pc:sldChg chg="del">
        <pc:chgData name="LI, Kit-ying Trista" userId="37e067b5-9e92-428c-a064-ed0df3de1e0a" providerId="ADAL" clId="{50CB7FFE-8C96-4C36-83C1-B7D63C0C2F83}" dt="2018-08-01T06:47:51.284" v="4991" actId="2696"/>
        <pc:sldMkLst>
          <pc:docMk/>
          <pc:sldMk cId="2081529178" sldId="330"/>
        </pc:sldMkLst>
      </pc:sldChg>
      <pc:sldChg chg="del">
        <pc:chgData name="LI, Kit-ying Trista" userId="37e067b5-9e92-428c-a064-ed0df3de1e0a" providerId="ADAL" clId="{50CB7FFE-8C96-4C36-83C1-B7D63C0C2F83}" dt="2018-08-01T06:47:59.344" v="4992" actId="2696"/>
        <pc:sldMkLst>
          <pc:docMk/>
          <pc:sldMk cId="2158068201" sldId="331"/>
        </pc:sldMkLst>
      </pc:sldChg>
      <pc:sldChg chg="del">
        <pc:chgData name="LI, Kit-ying Trista" userId="37e067b5-9e92-428c-a064-ed0df3de1e0a" providerId="ADAL" clId="{50CB7FFE-8C96-4C36-83C1-B7D63C0C2F83}" dt="2018-08-01T09:55:35.264" v="6177" actId="2696"/>
        <pc:sldMkLst>
          <pc:docMk/>
          <pc:sldMk cId="4078059130" sldId="349"/>
        </pc:sldMkLst>
      </pc:sldChg>
      <pc:sldChg chg="del">
        <pc:chgData name="LI, Kit-ying Trista" userId="37e067b5-9e92-428c-a064-ed0df3de1e0a" providerId="ADAL" clId="{50CB7FFE-8C96-4C36-83C1-B7D63C0C2F83}" dt="2018-08-01T09:55:36.439" v="6178" actId="2696"/>
        <pc:sldMkLst>
          <pc:docMk/>
          <pc:sldMk cId="2517653332" sldId="350"/>
        </pc:sldMkLst>
      </pc:sldChg>
      <pc:sldChg chg="del">
        <pc:chgData name="LI, Kit-ying Trista" userId="37e067b5-9e92-428c-a064-ed0df3de1e0a" providerId="ADAL" clId="{50CB7FFE-8C96-4C36-83C1-B7D63C0C2F83}" dt="2018-08-01T09:37:52.745" v="5868" actId="2696"/>
        <pc:sldMkLst>
          <pc:docMk/>
          <pc:sldMk cId="1419161904" sldId="351"/>
        </pc:sldMkLst>
      </pc:sldChg>
      <pc:sldChg chg="del">
        <pc:chgData name="LI, Kit-ying Trista" userId="37e067b5-9e92-428c-a064-ed0df3de1e0a" providerId="ADAL" clId="{50CB7FFE-8C96-4C36-83C1-B7D63C0C2F83}" dt="2018-08-01T09:37:38.253" v="5866" actId="2696"/>
        <pc:sldMkLst>
          <pc:docMk/>
          <pc:sldMk cId="339242086" sldId="352"/>
        </pc:sldMkLst>
      </pc:sldChg>
      <pc:sldChg chg="del">
        <pc:chgData name="LI, Kit-ying Trista" userId="37e067b5-9e92-428c-a064-ed0df3de1e0a" providerId="ADAL" clId="{50CB7FFE-8C96-4C36-83C1-B7D63C0C2F83}" dt="2018-08-01T09:37:31.604" v="5865" actId="2696"/>
        <pc:sldMkLst>
          <pc:docMk/>
          <pc:sldMk cId="866964079" sldId="353"/>
        </pc:sldMkLst>
      </pc:sldChg>
      <pc:sldChg chg="del">
        <pc:chgData name="LI, Kit-ying Trista" userId="37e067b5-9e92-428c-a064-ed0df3de1e0a" providerId="ADAL" clId="{50CB7FFE-8C96-4C36-83C1-B7D63C0C2F83}" dt="2018-08-01T09:37:30.495" v="5864" actId="2696"/>
        <pc:sldMkLst>
          <pc:docMk/>
          <pc:sldMk cId="2264320186" sldId="354"/>
        </pc:sldMkLst>
      </pc:sldChg>
      <pc:sldChg chg="del">
        <pc:chgData name="LI, Kit-ying Trista" userId="37e067b5-9e92-428c-a064-ed0df3de1e0a" providerId="ADAL" clId="{50CB7FFE-8C96-4C36-83C1-B7D63C0C2F83}" dt="2018-08-01T09:37:29.667" v="5863" actId="2696"/>
        <pc:sldMkLst>
          <pc:docMk/>
          <pc:sldMk cId="2591573689" sldId="355"/>
        </pc:sldMkLst>
      </pc:sldChg>
      <pc:sldChg chg="del">
        <pc:chgData name="LI, Kit-ying Trista" userId="37e067b5-9e92-428c-a064-ed0df3de1e0a" providerId="ADAL" clId="{50CB7FFE-8C96-4C36-83C1-B7D63C0C2F83}" dt="2018-08-01T09:37:28.278" v="5862" actId="2696"/>
        <pc:sldMkLst>
          <pc:docMk/>
          <pc:sldMk cId="514842961" sldId="356"/>
        </pc:sldMkLst>
      </pc:sldChg>
      <pc:sldChg chg="del">
        <pc:chgData name="LI, Kit-ying Trista" userId="37e067b5-9e92-428c-a064-ed0df3de1e0a" providerId="ADAL" clId="{50CB7FFE-8C96-4C36-83C1-B7D63C0C2F83}" dt="2018-08-01T09:37:27.294" v="5861" actId="2696"/>
        <pc:sldMkLst>
          <pc:docMk/>
          <pc:sldMk cId="9700365" sldId="357"/>
        </pc:sldMkLst>
      </pc:sldChg>
      <pc:sldChg chg="addSp delSp modSp add del ord">
        <pc:chgData name="LI, Kit-ying Trista" userId="37e067b5-9e92-428c-a064-ed0df3de1e0a" providerId="ADAL" clId="{50CB7FFE-8C96-4C36-83C1-B7D63C0C2F83}" dt="2018-08-02T04:20:18.221" v="6742" actId="20577"/>
        <pc:sldMkLst>
          <pc:docMk/>
          <pc:sldMk cId="3386815198" sldId="358"/>
        </pc:sldMkLst>
        <pc:spChg chg="mod">
          <ac:chgData name="LI, Kit-ying Trista" userId="37e067b5-9e92-428c-a064-ed0df3de1e0a" providerId="ADAL" clId="{50CB7FFE-8C96-4C36-83C1-B7D63C0C2F83}" dt="2018-08-01T09:39:16.190" v="5904" actId="20578"/>
          <ac:spMkLst>
            <pc:docMk/>
            <pc:sldMk cId="3386815198" sldId="358"/>
            <ac:spMk id="3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3:57:19.148" v="6622" actId="20577"/>
          <ac:spMkLst>
            <pc:docMk/>
            <pc:sldMk cId="3386815198" sldId="358"/>
            <ac:spMk id="8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4:18:43.364" v="6732" actId="20577"/>
          <ac:spMkLst>
            <pc:docMk/>
            <pc:sldMk cId="3386815198" sldId="358"/>
            <ac:spMk id="9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4:13:08.564" v="6713" actId="20577"/>
          <ac:spMkLst>
            <pc:docMk/>
            <pc:sldMk cId="3386815198" sldId="358"/>
            <ac:spMk id="10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3:57:07.190" v="6619" actId="6549"/>
          <ac:spMkLst>
            <pc:docMk/>
            <pc:sldMk cId="3386815198" sldId="358"/>
            <ac:spMk id="12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4:20:18.221" v="6742" actId="20577"/>
          <ac:spMkLst>
            <pc:docMk/>
            <pc:sldMk cId="3386815198" sldId="358"/>
            <ac:spMk id="13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4:13:31.860" v="6722" actId="20577"/>
          <ac:spMkLst>
            <pc:docMk/>
            <pc:sldMk cId="3386815198" sldId="358"/>
            <ac:spMk id="14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3:57:22.353" v="6623" actId="20577"/>
          <ac:spMkLst>
            <pc:docMk/>
            <pc:sldMk cId="3386815198" sldId="358"/>
            <ac:spMk id="16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4:19:47.616" v="6738" actId="20577"/>
          <ac:spMkLst>
            <pc:docMk/>
            <pc:sldMk cId="3386815198" sldId="358"/>
            <ac:spMk id="17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4:13:48.224" v="6728" actId="20577"/>
          <ac:spMkLst>
            <pc:docMk/>
            <pc:sldMk cId="3386815198" sldId="358"/>
            <ac:spMk id="18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3:51:55.270" v="6593" actId="20577"/>
          <ac:spMkLst>
            <pc:docMk/>
            <pc:sldMk cId="3386815198" sldId="358"/>
            <ac:spMk id="20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4:18:56.637" v="6734" actId="20577"/>
          <ac:spMkLst>
            <pc:docMk/>
            <pc:sldMk cId="3386815198" sldId="358"/>
            <ac:spMk id="21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4:18:59.315" v="6736" actId="20577"/>
          <ac:spMkLst>
            <pc:docMk/>
            <pc:sldMk cId="3386815198" sldId="358"/>
            <ac:spMk id="22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3:51:28.958" v="6589" actId="20577"/>
          <ac:spMkLst>
            <pc:docMk/>
            <pc:sldMk cId="3386815198" sldId="358"/>
            <ac:spMk id="34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2:53:21.167" v="6419" actId="20577"/>
          <ac:spMkLst>
            <pc:docMk/>
            <pc:sldMk cId="3386815198" sldId="358"/>
            <ac:spMk id="35" creationId="{00000000-0000-0000-0000-000000000000}"/>
          </ac:spMkLst>
        </pc:spChg>
        <pc:spChg chg="del mod">
          <ac:chgData name="LI, Kit-ying Trista" userId="37e067b5-9e92-428c-a064-ed0df3de1e0a" providerId="ADAL" clId="{50CB7FFE-8C96-4C36-83C1-B7D63C0C2F83}" dt="2018-08-01T09:39:27.334" v="5915" actId="478"/>
          <ac:spMkLst>
            <pc:docMk/>
            <pc:sldMk cId="3386815198" sldId="358"/>
            <ac:spMk id="36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40:49.799" v="5992" actId="1036"/>
          <ac:spMkLst>
            <pc:docMk/>
            <pc:sldMk cId="3386815198" sldId="358"/>
            <ac:spMk id="37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39:51.459" v="5987" actId="478"/>
          <ac:spMkLst>
            <pc:docMk/>
            <pc:sldMk cId="3386815198" sldId="358"/>
            <ac:spMk id="38" creationId="{00000000-0000-0000-0000-000000000000}"/>
          </ac:spMkLst>
        </pc:spChg>
        <pc:spChg chg="add mod">
          <ac:chgData name="LI, Kit-ying Trista" userId="37e067b5-9e92-428c-a064-ed0df3de1e0a" providerId="ADAL" clId="{50CB7FFE-8C96-4C36-83C1-B7D63C0C2F83}" dt="2018-08-01T09:44:54.411" v="6058" actId="20577"/>
          <ac:spMkLst>
            <pc:docMk/>
            <pc:sldMk cId="3386815198" sldId="358"/>
            <ac:spMk id="39" creationId="{A9E0406B-09AA-49A7-ABC7-75AFE0DB08A9}"/>
          </ac:spMkLst>
        </pc:spChg>
        <pc:spChg chg="del mod">
          <ac:chgData name="LI, Kit-ying Trista" userId="37e067b5-9e92-428c-a064-ed0df3de1e0a" providerId="ADAL" clId="{50CB7FFE-8C96-4C36-83C1-B7D63C0C2F83}" dt="2018-08-01T09:40:53.344" v="5993" actId="478"/>
          <ac:spMkLst>
            <pc:docMk/>
            <pc:sldMk cId="3386815198" sldId="358"/>
            <ac:spMk id="40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1T09:38:30.485" v="5870" actId="478"/>
          <ac:spMkLst>
            <pc:docMk/>
            <pc:sldMk cId="3386815198" sldId="358"/>
            <ac:spMk id="42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39:03.695" v="5902" actId="20577"/>
          <ac:spMkLst>
            <pc:docMk/>
            <pc:sldMk cId="3386815198" sldId="358"/>
            <ac:spMk id="45" creationId="{8D92F495-AACF-46E9-91E8-42610E596C76}"/>
          </ac:spMkLst>
        </pc:spChg>
        <pc:grpChg chg="mod">
          <ac:chgData name="LI, Kit-ying Trista" userId="37e067b5-9e92-428c-a064-ed0df3de1e0a" providerId="ADAL" clId="{50CB7FFE-8C96-4C36-83C1-B7D63C0C2F83}" dt="2018-08-01T09:40:49.799" v="5992" actId="1036"/>
          <ac:grpSpMkLst>
            <pc:docMk/>
            <pc:sldMk cId="3386815198" sldId="358"/>
            <ac:grpSpMk id="7" creationId="{00000000-0000-0000-0000-000000000000}"/>
          </ac:grpSpMkLst>
        </pc:grpChg>
        <pc:grpChg chg="add mod">
          <ac:chgData name="LI, Kit-ying Trista" userId="37e067b5-9e92-428c-a064-ed0df3de1e0a" providerId="ADAL" clId="{50CB7FFE-8C96-4C36-83C1-B7D63C0C2F83}" dt="2018-08-01T09:38:35.171" v="5872" actId="1076"/>
          <ac:grpSpMkLst>
            <pc:docMk/>
            <pc:sldMk cId="3386815198" sldId="358"/>
            <ac:grpSpMk id="43" creationId="{C7CE9BC9-D955-4E0C-B2A0-2A66FA7B4CD5}"/>
          </ac:grpSpMkLst>
        </pc:grpChg>
        <pc:picChg chg="add mod">
          <ac:chgData name="LI, Kit-ying Trista" userId="37e067b5-9e92-428c-a064-ed0df3de1e0a" providerId="ADAL" clId="{50CB7FFE-8C96-4C36-83C1-B7D63C0C2F83}" dt="2018-08-02T03:30:06.691" v="6588" actId="1076"/>
          <ac:picMkLst>
            <pc:docMk/>
            <pc:sldMk cId="3386815198" sldId="358"/>
            <ac:picMk id="40" creationId="{B67EE530-AA24-451F-B678-449EF23E7107}"/>
          </ac:picMkLst>
        </pc:picChg>
        <pc:picChg chg="add mod">
          <ac:chgData name="LI, Kit-ying Trista" userId="37e067b5-9e92-428c-a064-ed0df3de1e0a" providerId="ADAL" clId="{50CB7FFE-8C96-4C36-83C1-B7D63C0C2F83}" dt="2018-08-02T03:30:06.691" v="6588" actId="1076"/>
          <ac:picMkLst>
            <pc:docMk/>
            <pc:sldMk cId="3386815198" sldId="358"/>
            <ac:picMk id="42" creationId="{16623A89-BC02-4063-8E2F-9E9AF52EBCFA}"/>
          </ac:picMkLst>
        </pc:picChg>
        <pc:picChg chg="add mod">
          <ac:chgData name="LI, Kit-ying Trista" userId="37e067b5-9e92-428c-a064-ed0df3de1e0a" providerId="ADAL" clId="{50CB7FFE-8C96-4C36-83C1-B7D63C0C2F83}" dt="2018-08-02T03:30:06.691" v="6588" actId="1076"/>
          <ac:picMkLst>
            <pc:docMk/>
            <pc:sldMk cId="3386815198" sldId="358"/>
            <ac:picMk id="46" creationId="{4B02CCB9-52A8-4741-A28E-27C7B58B9254}"/>
          </ac:picMkLst>
        </pc:picChg>
      </pc:sldChg>
      <pc:sldChg chg="addSp delSp modSp del ord">
        <pc:chgData name="LI, Kit-ying Trista" userId="37e067b5-9e92-428c-a064-ed0df3de1e0a" providerId="ADAL" clId="{50CB7FFE-8C96-4C36-83C1-B7D63C0C2F83}" dt="2018-08-01T09:51:01.154" v="6120" actId="2696"/>
        <pc:sldMkLst>
          <pc:docMk/>
          <pc:sldMk cId="1402629684" sldId="359"/>
        </pc:sldMkLst>
        <pc:spChg chg="add">
          <ac:chgData name="LI, Kit-ying Trista" userId="37e067b5-9e92-428c-a064-ed0df3de1e0a" providerId="ADAL" clId="{50CB7FFE-8C96-4C36-83C1-B7D63C0C2F83}" dt="2018-08-01T09:41:08.108" v="5995" actId="2696"/>
          <ac:spMkLst>
            <pc:docMk/>
            <pc:sldMk cId="1402629684" sldId="359"/>
            <ac:spMk id="14" creationId="{14E8C27D-90F9-4104-AAB0-D251FB76E9B9}"/>
          </ac:spMkLst>
        </pc:spChg>
        <pc:spChg chg="del">
          <ac:chgData name="LI, Kit-ying Trista" userId="37e067b5-9e92-428c-a064-ed0df3de1e0a" providerId="ADAL" clId="{50CB7FFE-8C96-4C36-83C1-B7D63C0C2F83}" dt="2018-08-01T09:41:06.859" v="5994" actId="478"/>
          <ac:spMkLst>
            <pc:docMk/>
            <pc:sldMk cId="1402629684" sldId="359"/>
            <ac:spMk id="15" creationId="{00000000-0000-0000-0000-000000000000}"/>
          </ac:spMkLst>
        </pc:spChg>
        <pc:spChg chg="add mod">
          <ac:chgData name="LI, Kit-ying Trista" userId="37e067b5-9e92-428c-a064-ed0df3de1e0a" providerId="ADAL" clId="{50CB7FFE-8C96-4C36-83C1-B7D63C0C2F83}" dt="2018-08-01T09:49:20.098" v="6102" actId="20577"/>
          <ac:spMkLst>
            <pc:docMk/>
            <pc:sldMk cId="1402629684" sldId="359"/>
            <ac:spMk id="16" creationId="{178B45EA-AF0D-4B7E-858E-C12D890C9908}"/>
          </ac:spMkLst>
        </pc:spChg>
        <pc:spChg chg="mod">
          <ac:chgData name="LI, Kit-ying Trista" userId="37e067b5-9e92-428c-a064-ed0df3de1e0a" providerId="ADAL" clId="{50CB7FFE-8C96-4C36-83C1-B7D63C0C2F83}" dt="2018-08-01T09:45:39.241" v="6080" actId="14100"/>
          <ac:spMkLst>
            <pc:docMk/>
            <pc:sldMk cId="1402629684" sldId="359"/>
            <ac:spMk id="39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1T09:44:48.211" v="6052" actId="478"/>
          <ac:spMkLst>
            <pc:docMk/>
            <pc:sldMk cId="1402629684" sldId="359"/>
            <ac:spMk id="41" creationId="{00000000-0000-0000-0000-000000000000}"/>
          </ac:spMkLst>
        </pc:spChg>
        <pc:grpChg chg="add">
          <ac:chgData name="LI, Kit-ying Trista" userId="37e067b5-9e92-428c-a064-ed0df3de1e0a" providerId="ADAL" clId="{50CB7FFE-8C96-4C36-83C1-B7D63C0C2F83}" dt="2018-08-01T09:41:08.108" v="5995" actId="2696"/>
          <ac:grpSpMkLst>
            <pc:docMk/>
            <pc:sldMk cId="1402629684" sldId="359"/>
            <ac:grpSpMk id="17" creationId="{80A103D7-B639-40C6-847C-18649C021011}"/>
          </ac:grpSpMkLst>
        </pc:grpChg>
      </pc:sldChg>
      <pc:sldChg chg="addSp delSp modSp del ord">
        <pc:chgData name="LI, Kit-ying Trista" userId="37e067b5-9e92-428c-a064-ed0df3de1e0a" providerId="ADAL" clId="{50CB7FFE-8C96-4C36-83C1-B7D63C0C2F83}" dt="2018-08-01T09:50:58.046" v="6119" actId="2696"/>
        <pc:sldMkLst>
          <pc:docMk/>
          <pc:sldMk cId="216364027" sldId="360"/>
        </pc:sldMkLst>
        <pc:spChg chg="add">
          <ac:chgData name="LI, Kit-ying Trista" userId="37e067b5-9e92-428c-a064-ed0df3de1e0a" providerId="ADAL" clId="{50CB7FFE-8C96-4C36-83C1-B7D63C0C2F83}" dt="2018-08-01T09:49:37.799" v="6107" actId="2696"/>
          <ac:spMkLst>
            <pc:docMk/>
            <pc:sldMk cId="216364027" sldId="360"/>
            <ac:spMk id="11" creationId="{30EA1C27-11A5-47CA-B995-E348C8E78BEE}"/>
          </ac:spMkLst>
        </pc:spChg>
        <pc:spChg chg="del">
          <ac:chgData name="LI, Kit-ying Trista" userId="37e067b5-9e92-428c-a064-ed0df3de1e0a" providerId="ADAL" clId="{50CB7FFE-8C96-4C36-83C1-B7D63C0C2F83}" dt="2018-08-01T09:49:29.250" v="6103" actId="478"/>
          <ac:spMkLst>
            <pc:docMk/>
            <pc:sldMk cId="216364027" sldId="360"/>
            <ac:spMk id="12" creationId="{00000000-0000-0000-0000-000000000000}"/>
          </ac:spMkLst>
        </pc:spChg>
        <pc:spChg chg="add">
          <ac:chgData name="LI, Kit-ying Trista" userId="37e067b5-9e92-428c-a064-ed0df3de1e0a" providerId="ADAL" clId="{50CB7FFE-8C96-4C36-83C1-B7D63C0C2F83}" dt="2018-08-01T09:49:37.799" v="6107" actId="2696"/>
          <ac:spMkLst>
            <pc:docMk/>
            <pc:sldMk cId="216364027" sldId="360"/>
            <ac:spMk id="13" creationId="{D8D22A19-648D-4732-9F18-FFDF019EF4F4}"/>
          </ac:spMkLst>
        </pc:spChg>
        <pc:spChg chg="mod">
          <ac:chgData name="LI, Kit-ying Trista" userId="37e067b5-9e92-428c-a064-ed0df3de1e0a" providerId="ADAL" clId="{50CB7FFE-8C96-4C36-83C1-B7D63C0C2F83}" dt="2018-08-01T09:49:36.814" v="6106" actId="2696"/>
          <ac:spMkLst>
            <pc:docMk/>
            <pc:sldMk cId="216364027" sldId="360"/>
            <ac:spMk id="39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1T09:49:32.173" v="6104" actId="478"/>
          <ac:spMkLst>
            <pc:docMk/>
            <pc:sldMk cId="216364027" sldId="360"/>
            <ac:spMk id="41" creationId="{00000000-0000-0000-0000-000000000000}"/>
          </ac:spMkLst>
        </pc:spChg>
        <pc:grpChg chg="add">
          <ac:chgData name="LI, Kit-ying Trista" userId="37e067b5-9e92-428c-a064-ed0df3de1e0a" providerId="ADAL" clId="{50CB7FFE-8C96-4C36-83C1-B7D63C0C2F83}" dt="2018-08-01T09:49:37.799" v="6107" actId="2696"/>
          <ac:grpSpMkLst>
            <pc:docMk/>
            <pc:sldMk cId="216364027" sldId="360"/>
            <ac:grpSpMk id="14" creationId="{A0953D87-6695-4F8F-8B8A-566EE2CD53D0}"/>
          </ac:grpSpMkLst>
        </pc:grpChg>
      </pc:sldChg>
      <pc:sldChg chg="addSp delSp modSp add del ord">
        <pc:chgData name="LI, Kit-ying Trista" userId="37e067b5-9e92-428c-a064-ed0df3de1e0a" providerId="ADAL" clId="{50CB7FFE-8C96-4C36-83C1-B7D63C0C2F83}" dt="2018-08-02T03:01:39.326" v="6424" actId="2696"/>
        <pc:sldMkLst>
          <pc:docMk/>
          <pc:sldMk cId="2283487200" sldId="361"/>
        </pc:sldMkLst>
        <pc:spChg chg="mod">
          <ac:chgData name="LI, Kit-ying Trista" userId="37e067b5-9e92-428c-a064-ed0df3de1e0a" providerId="ADAL" clId="{50CB7FFE-8C96-4C36-83C1-B7D63C0C2F83}" dt="2018-08-01T09:53:17.846" v="6159" actId="1076"/>
          <ac:spMkLst>
            <pc:docMk/>
            <pc:sldMk cId="2283487200" sldId="361"/>
            <ac:spMk id="2" creationId="{00000000-0000-0000-0000-000000000000}"/>
          </ac:spMkLst>
        </pc:spChg>
        <pc:spChg chg="del mod">
          <ac:chgData name="LI, Kit-ying Trista" userId="37e067b5-9e92-428c-a064-ed0df3de1e0a" providerId="ADAL" clId="{50CB7FFE-8C96-4C36-83C1-B7D63C0C2F83}" dt="2018-08-01T09:53:21.561" v="6160" actId="478"/>
          <ac:spMkLst>
            <pc:docMk/>
            <pc:sldMk cId="2283487200" sldId="361"/>
            <ac:spMk id="5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53:17.846" v="6159" actId="1076"/>
          <ac:spMkLst>
            <pc:docMk/>
            <pc:sldMk cId="2283487200" sldId="361"/>
            <ac:spMk id="11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53:17.846" v="6159" actId="1076"/>
          <ac:spMkLst>
            <pc:docMk/>
            <pc:sldMk cId="2283487200" sldId="361"/>
            <ac:spMk id="13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53:17.846" v="6159" actId="1076"/>
          <ac:spMkLst>
            <pc:docMk/>
            <pc:sldMk cId="2283487200" sldId="361"/>
            <ac:spMk id="14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53:17.846" v="6159" actId="1076"/>
          <ac:spMkLst>
            <pc:docMk/>
            <pc:sldMk cId="2283487200" sldId="361"/>
            <ac:spMk id="17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53:17.846" v="6159" actId="1076"/>
          <ac:spMkLst>
            <pc:docMk/>
            <pc:sldMk cId="2283487200" sldId="361"/>
            <ac:spMk id="24" creationId="{00000000-0000-0000-0000-000000000000}"/>
          </ac:spMkLst>
        </pc:spChg>
        <pc:spChg chg="add">
          <ac:chgData name="LI, Kit-ying Trista" userId="37e067b5-9e92-428c-a064-ed0df3de1e0a" providerId="ADAL" clId="{50CB7FFE-8C96-4C36-83C1-B7D63C0C2F83}" dt="2018-08-01T09:53:00.752" v="6137" actId="478"/>
          <ac:spMkLst>
            <pc:docMk/>
            <pc:sldMk cId="2283487200" sldId="361"/>
            <ac:spMk id="38" creationId="{6B72ACC2-92F0-4A7C-B736-E821BF2D2FCE}"/>
          </ac:spMkLst>
        </pc:spChg>
        <pc:spChg chg="del">
          <ac:chgData name="LI, Kit-ying Trista" userId="37e067b5-9e92-428c-a064-ed0df3de1e0a" providerId="ADAL" clId="{50CB7FFE-8C96-4C36-83C1-B7D63C0C2F83}" dt="2018-08-01T09:49:48.291" v="6109" actId="478"/>
          <ac:spMkLst>
            <pc:docMk/>
            <pc:sldMk cId="2283487200" sldId="361"/>
            <ac:spMk id="39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53:17.846" v="6159" actId="1076"/>
          <ac:spMkLst>
            <pc:docMk/>
            <pc:sldMk cId="2283487200" sldId="361"/>
            <ac:spMk id="40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1T09:49:50.375" v="6110" actId="478"/>
          <ac:spMkLst>
            <pc:docMk/>
            <pc:sldMk cId="2283487200" sldId="361"/>
            <ac:spMk id="41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53:17.846" v="6159" actId="1076"/>
          <ac:spMkLst>
            <pc:docMk/>
            <pc:sldMk cId="2283487200" sldId="361"/>
            <ac:spMk id="42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1T09:49:44.357" v="6108" actId="478"/>
          <ac:spMkLst>
            <pc:docMk/>
            <pc:sldMk cId="2283487200" sldId="361"/>
            <ac:spMk id="43" creationId="{00000000-0000-0000-0000-000000000000}"/>
          </ac:spMkLst>
        </pc:spChg>
        <pc:spChg chg="add mod">
          <ac:chgData name="LI, Kit-ying Trista" userId="37e067b5-9e92-428c-a064-ed0df3de1e0a" providerId="ADAL" clId="{50CB7FFE-8C96-4C36-83C1-B7D63C0C2F83}" dt="2018-08-01T09:53:12.245" v="6158" actId="20578"/>
          <ac:spMkLst>
            <pc:docMk/>
            <pc:sldMk cId="2283487200" sldId="361"/>
            <ac:spMk id="44" creationId="{9BE18AB6-6AB4-45BD-9DCD-C13B68EB14E6}"/>
          </ac:spMkLst>
        </pc:spChg>
        <pc:spChg chg="mod">
          <ac:chgData name="LI, Kit-ying Trista" userId="37e067b5-9e92-428c-a064-ed0df3de1e0a" providerId="ADAL" clId="{50CB7FFE-8C96-4C36-83C1-B7D63C0C2F83}" dt="2018-08-01T09:53:17.846" v="6159" actId="1076"/>
          <ac:spMkLst>
            <pc:docMk/>
            <pc:sldMk cId="2283487200" sldId="361"/>
            <ac:spMk id="47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53:17.846" v="6159" actId="1076"/>
          <ac:spMkLst>
            <pc:docMk/>
            <pc:sldMk cId="2283487200" sldId="361"/>
            <ac:spMk id="48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53:17.846" v="6159" actId="1076"/>
          <ac:spMkLst>
            <pc:docMk/>
            <pc:sldMk cId="2283487200" sldId="361"/>
            <ac:spMk id="49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53:17.846" v="6159" actId="1076"/>
          <ac:spMkLst>
            <pc:docMk/>
            <pc:sldMk cId="2283487200" sldId="361"/>
            <ac:spMk id="50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53:17.846" v="6159" actId="1076"/>
          <ac:spMkLst>
            <pc:docMk/>
            <pc:sldMk cId="2283487200" sldId="361"/>
            <ac:spMk id="51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53:17.846" v="6159" actId="1076"/>
          <ac:spMkLst>
            <pc:docMk/>
            <pc:sldMk cId="2283487200" sldId="361"/>
            <ac:spMk id="52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53:17.846" v="6159" actId="1076"/>
          <ac:spMkLst>
            <pc:docMk/>
            <pc:sldMk cId="2283487200" sldId="361"/>
            <ac:spMk id="53" creationId="{00000000-0000-0000-0000-000000000000}"/>
          </ac:spMkLst>
        </pc:spChg>
        <pc:grpChg chg="mod">
          <ac:chgData name="LI, Kit-ying Trista" userId="37e067b5-9e92-428c-a064-ed0df3de1e0a" providerId="ADAL" clId="{50CB7FFE-8C96-4C36-83C1-B7D63C0C2F83}" dt="2018-08-01T09:53:17.846" v="6159" actId="1076"/>
          <ac:grpSpMkLst>
            <pc:docMk/>
            <pc:sldMk cId="2283487200" sldId="361"/>
            <ac:grpSpMk id="36" creationId="{00000000-0000-0000-0000-000000000000}"/>
          </ac:grpSpMkLst>
        </pc:grpChg>
        <pc:grpChg chg="add">
          <ac:chgData name="LI, Kit-ying Trista" userId="37e067b5-9e92-428c-a064-ed0df3de1e0a" providerId="ADAL" clId="{50CB7FFE-8C96-4C36-83C1-B7D63C0C2F83}" dt="2018-08-01T09:53:00.752" v="6137" actId="478"/>
          <ac:grpSpMkLst>
            <pc:docMk/>
            <pc:sldMk cId="2283487200" sldId="361"/>
            <ac:grpSpMk id="46" creationId="{4FC98F79-F3F1-4F00-84E1-7448899184C3}"/>
          </ac:grpSpMkLst>
        </pc:grpChg>
        <pc:cxnChg chg="mod">
          <ac:chgData name="LI, Kit-ying Trista" userId="37e067b5-9e92-428c-a064-ed0df3de1e0a" providerId="ADAL" clId="{50CB7FFE-8C96-4C36-83C1-B7D63C0C2F83}" dt="2018-08-01T09:53:17.846" v="6159" actId="1076"/>
          <ac:cxnSpMkLst>
            <pc:docMk/>
            <pc:sldMk cId="2283487200" sldId="361"/>
            <ac:cxnSpMk id="6" creationId="{00000000-0000-0000-0000-000000000000}"/>
          </ac:cxnSpMkLst>
        </pc:cxnChg>
        <pc:cxnChg chg="mod">
          <ac:chgData name="LI, Kit-ying Trista" userId="37e067b5-9e92-428c-a064-ed0df3de1e0a" providerId="ADAL" clId="{50CB7FFE-8C96-4C36-83C1-B7D63C0C2F83}" dt="2018-08-01T09:53:17.846" v="6159" actId="1076"/>
          <ac:cxnSpMkLst>
            <pc:docMk/>
            <pc:sldMk cId="2283487200" sldId="361"/>
            <ac:cxnSpMk id="18" creationId="{00000000-0000-0000-0000-000000000000}"/>
          </ac:cxnSpMkLst>
        </pc:cxnChg>
        <pc:cxnChg chg="mod">
          <ac:chgData name="LI, Kit-ying Trista" userId="37e067b5-9e92-428c-a064-ed0df3de1e0a" providerId="ADAL" clId="{50CB7FFE-8C96-4C36-83C1-B7D63C0C2F83}" dt="2018-08-01T09:53:17.846" v="6159" actId="1076"/>
          <ac:cxnSpMkLst>
            <pc:docMk/>
            <pc:sldMk cId="2283487200" sldId="361"/>
            <ac:cxnSpMk id="23" creationId="{00000000-0000-0000-0000-000000000000}"/>
          </ac:cxnSpMkLst>
        </pc:cxnChg>
        <pc:cxnChg chg="mod">
          <ac:chgData name="LI, Kit-ying Trista" userId="37e067b5-9e92-428c-a064-ed0df3de1e0a" providerId="ADAL" clId="{50CB7FFE-8C96-4C36-83C1-B7D63C0C2F83}" dt="2018-08-01T09:53:17.846" v="6159" actId="1076"/>
          <ac:cxnSpMkLst>
            <pc:docMk/>
            <pc:sldMk cId="2283487200" sldId="361"/>
            <ac:cxnSpMk id="26" creationId="{00000000-0000-0000-0000-000000000000}"/>
          </ac:cxnSpMkLst>
        </pc:cxnChg>
        <pc:cxnChg chg="mod">
          <ac:chgData name="LI, Kit-ying Trista" userId="37e067b5-9e92-428c-a064-ed0df3de1e0a" providerId="ADAL" clId="{50CB7FFE-8C96-4C36-83C1-B7D63C0C2F83}" dt="2018-08-01T09:53:17.846" v="6159" actId="1076"/>
          <ac:cxnSpMkLst>
            <pc:docMk/>
            <pc:sldMk cId="2283487200" sldId="361"/>
            <ac:cxnSpMk id="28" creationId="{00000000-0000-0000-0000-000000000000}"/>
          </ac:cxnSpMkLst>
        </pc:cxnChg>
        <pc:cxnChg chg="mod">
          <ac:chgData name="LI, Kit-ying Trista" userId="37e067b5-9e92-428c-a064-ed0df3de1e0a" providerId="ADAL" clId="{50CB7FFE-8C96-4C36-83C1-B7D63C0C2F83}" dt="2018-08-01T09:53:17.846" v="6159" actId="1076"/>
          <ac:cxnSpMkLst>
            <pc:docMk/>
            <pc:sldMk cId="2283487200" sldId="361"/>
            <ac:cxnSpMk id="35" creationId="{00000000-0000-0000-0000-000000000000}"/>
          </ac:cxnSpMkLst>
        </pc:cxnChg>
        <pc:cxnChg chg="mod">
          <ac:chgData name="LI, Kit-ying Trista" userId="37e067b5-9e92-428c-a064-ed0df3de1e0a" providerId="ADAL" clId="{50CB7FFE-8C96-4C36-83C1-B7D63C0C2F83}" dt="2018-08-01T09:53:17.846" v="6159" actId="1076"/>
          <ac:cxnSpMkLst>
            <pc:docMk/>
            <pc:sldMk cId="2283487200" sldId="361"/>
            <ac:cxnSpMk id="37" creationId="{00000000-0000-0000-0000-000000000000}"/>
          </ac:cxnSpMkLst>
        </pc:cxnChg>
        <pc:cxnChg chg="mod">
          <ac:chgData name="LI, Kit-ying Trista" userId="37e067b5-9e92-428c-a064-ed0df3de1e0a" providerId="ADAL" clId="{50CB7FFE-8C96-4C36-83C1-B7D63C0C2F83}" dt="2018-08-01T09:53:17.846" v="6159" actId="1076"/>
          <ac:cxnSpMkLst>
            <pc:docMk/>
            <pc:sldMk cId="2283487200" sldId="361"/>
            <ac:cxnSpMk id="45" creationId="{00000000-0000-0000-0000-000000000000}"/>
          </ac:cxnSpMkLst>
        </pc:cxnChg>
      </pc:sldChg>
      <pc:sldChg chg="addSp delSp modSp add del ord addAnim delAnim">
        <pc:chgData name="LI, Kit-ying Trista" userId="37e067b5-9e92-428c-a064-ed0df3de1e0a" providerId="ADAL" clId="{50CB7FFE-8C96-4C36-83C1-B7D63C0C2F83}" dt="2018-08-02T03:04:19.951" v="6477" actId="2696"/>
        <pc:sldMkLst>
          <pc:docMk/>
          <pc:sldMk cId="1598904023" sldId="362"/>
        </pc:sldMkLst>
        <pc:spChg chg="del">
          <ac:chgData name="LI, Kit-ying Trista" userId="37e067b5-9e92-428c-a064-ed0df3de1e0a" providerId="ADAL" clId="{50CB7FFE-8C96-4C36-83C1-B7D63C0C2F83}" dt="2018-08-02T03:02:36.853" v="6462" actId="478"/>
          <ac:spMkLst>
            <pc:docMk/>
            <pc:sldMk cId="1598904023" sldId="362"/>
            <ac:spMk id="3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3:02:56.266" v="6466" actId="1076"/>
          <ac:spMkLst>
            <pc:docMk/>
            <pc:sldMk cId="1598904023" sldId="362"/>
            <ac:spMk id="43" creationId="{00000000-0000-0000-0000-000000000000}"/>
          </ac:spMkLst>
        </pc:spChg>
        <pc:spChg chg="add del">
          <ac:chgData name="LI, Kit-ying Trista" userId="37e067b5-9e92-428c-a064-ed0df3de1e0a" providerId="ADAL" clId="{50CB7FFE-8C96-4C36-83C1-B7D63C0C2F83}" dt="2018-08-01T09:52:38.556" v="6134" actId="478"/>
          <ac:spMkLst>
            <pc:docMk/>
            <pc:sldMk cId="1598904023" sldId="362"/>
            <ac:spMk id="46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1T09:55:09.154" v="6170" actId="478"/>
          <ac:spMkLst>
            <pc:docMk/>
            <pc:sldMk cId="1598904023" sldId="362"/>
            <ac:spMk id="77" creationId="{00000000-0000-0000-0000-000000000000}"/>
          </ac:spMkLst>
        </pc:spChg>
        <pc:spChg chg="add">
          <ac:chgData name="LI, Kit-ying Trista" userId="37e067b5-9e92-428c-a064-ed0df3de1e0a" providerId="ADAL" clId="{50CB7FFE-8C96-4C36-83C1-B7D63C0C2F83}" dt="2018-08-01T09:55:10.565" v="6171" actId="478"/>
          <ac:spMkLst>
            <pc:docMk/>
            <pc:sldMk cId="1598904023" sldId="362"/>
            <ac:spMk id="78" creationId="{FD097966-76AB-447D-950A-297167E097EE}"/>
          </ac:spMkLst>
        </pc:spChg>
        <pc:spChg chg="add mod">
          <ac:chgData name="LI, Kit-ying Trista" userId="37e067b5-9e92-428c-a064-ed0df3de1e0a" providerId="ADAL" clId="{50CB7FFE-8C96-4C36-83C1-B7D63C0C2F83}" dt="2018-08-02T03:01:54.585" v="6436" actId="20577"/>
          <ac:spMkLst>
            <pc:docMk/>
            <pc:sldMk cId="1598904023" sldId="362"/>
            <ac:spMk id="79" creationId="{6793D4EC-C809-4A2E-8131-54BB34E4A326}"/>
          </ac:spMkLst>
        </pc:spChg>
        <pc:grpChg chg="add">
          <ac:chgData name="LI, Kit-ying Trista" userId="37e067b5-9e92-428c-a064-ed0df3de1e0a" providerId="ADAL" clId="{50CB7FFE-8C96-4C36-83C1-B7D63C0C2F83}" dt="2018-08-01T09:55:10.565" v="6171" actId="478"/>
          <ac:grpSpMkLst>
            <pc:docMk/>
            <pc:sldMk cId="1598904023" sldId="362"/>
            <ac:grpSpMk id="80" creationId="{53B8FAE5-B1A4-4085-B80F-C419672E76D2}"/>
          </ac:grpSpMkLst>
        </pc:grpChg>
      </pc:sldChg>
      <pc:sldChg chg="add del ord">
        <pc:chgData name="LI, Kit-ying Trista" userId="37e067b5-9e92-428c-a064-ed0df3de1e0a" providerId="ADAL" clId="{50CB7FFE-8C96-4C36-83C1-B7D63C0C2F83}" dt="2018-08-01T09:54:26.695" v="6166" actId="2696"/>
        <pc:sldMkLst>
          <pc:docMk/>
          <pc:sldMk cId="2110753500" sldId="363"/>
        </pc:sldMkLst>
      </pc:sldChg>
      <pc:sldChg chg="add del ord">
        <pc:chgData name="LI, Kit-ying Trista" userId="37e067b5-9e92-428c-a064-ed0df3de1e0a" providerId="ADAL" clId="{50CB7FFE-8C96-4C36-83C1-B7D63C0C2F83}" dt="2018-08-01T09:54:28.912" v="6167" actId="2696"/>
        <pc:sldMkLst>
          <pc:docMk/>
          <pc:sldMk cId="3281611500" sldId="364"/>
        </pc:sldMkLst>
      </pc:sldChg>
      <pc:sldChg chg="addSp delSp modSp add del ord modAnim">
        <pc:chgData name="LI, Kit-ying Trista" userId="37e067b5-9e92-428c-a064-ed0df3de1e0a" providerId="ADAL" clId="{50CB7FFE-8C96-4C36-83C1-B7D63C0C2F83}" dt="2018-08-02T04:26:03.449" v="6773" actId="1076"/>
        <pc:sldMkLst>
          <pc:docMk/>
          <pc:sldMk cId="515928982" sldId="365"/>
        </pc:sldMkLst>
        <pc:spChg chg="mod">
          <ac:chgData name="LI, Kit-ying Trista" userId="37e067b5-9e92-428c-a064-ed0df3de1e0a" providerId="ADAL" clId="{50CB7FFE-8C96-4C36-83C1-B7D63C0C2F83}" dt="2018-08-01T09:54:50.474" v="6169" actId="478"/>
          <ac:spMkLst>
            <pc:docMk/>
            <pc:sldMk cId="515928982" sldId="365"/>
            <ac:spMk id="6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3:17:19.845" v="6579" actId="1076"/>
          <ac:spMkLst>
            <pc:docMk/>
            <pc:sldMk cId="515928982" sldId="365"/>
            <ac:spMk id="7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3:17:19.845" v="6579" actId="1076"/>
          <ac:spMkLst>
            <pc:docMk/>
            <pc:sldMk cId="515928982" sldId="365"/>
            <ac:spMk id="12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1T09:55:21.714" v="6172" actId="478"/>
          <ac:spMkLst>
            <pc:docMk/>
            <pc:sldMk cId="515928982" sldId="365"/>
            <ac:spMk id="15" creationId="{00000000-0000-0000-0000-000000000000}"/>
          </ac:spMkLst>
        </pc:spChg>
        <pc:spChg chg="add">
          <ac:chgData name="LI, Kit-ying Trista" userId="37e067b5-9e92-428c-a064-ed0df3de1e0a" providerId="ADAL" clId="{50CB7FFE-8C96-4C36-83C1-B7D63C0C2F83}" dt="2018-08-01T09:55:22.575" v="6173" actId="478"/>
          <ac:spMkLst>
            <pc:docMk/>
            <pc:sldMk cId="515928982" sldId="365"/>
            <ac:spMk id="16" creationId="{38B3A029-B298-4E16-9381-3596E632DB40}"/>
          </ac:spMkLst>
        </pc:spChg>
        <pc:spChg chg="add">
          <ac:chgData name="LI, Kit-ying Trista" userId="37e067b5-9e92-428c-a064-ed0df3de1e0a" providerId="ADAL" clId="{50CB7FFE-8C96-4C36-83C1-B7D63C0C2F83}" dt="2018-08-01T09:55:22.575" v="6173" actId="478"/>
          <ac:spMkLst>
            <pc:docMk/>
            <pc:sldMk cId="515928982" sldId="365"/>
            <ac:spMk id="17" creationId="{B00B6667-9C69-46D7-85F3-556B153D02EC}"/>
          </ac:spMkLst>
        </pc:spChg>
        <pc:spChg chg="add mod">
          <ac:chgData name="LI, Kit-ying Trista" userId="37e067b5-9e92-428c-a064-ed0df3de1e0a" providerId="ADAL" clId="{50CB7FFE-8C96-4C36-83C1-B7D63C0C2F83}" dt="2018-08-02T03:17:14.753" v="6578" actId="1076"/>
          <ac:spMkLst>
            <pc:docMk/>
            <pc:sldMk cId="515928982" sldId="365"/>
            <ac:spMk id="24" creationId="{4B056599-9426-40BD-B286-0951B39EB9CB}"/>
          </ac:spMkLst>
        </pc:spChg>
        <pc:spChg chg="add mod">
          <ac:chgData name="LI, Kit-ying Trista" userId="37e067b5-9e92-428c-a064-ed0df3de1e0a" providerId="ADAL" clId="{50CB7FFE-8C96-4C36-83C1-B7D63C0C2F83}" dt="2018-08-02T03:17:14.753" v="6578" actId="1076"/>
          <ac:spMkLst>
            <pc:docMk/>
            <pc:sldMk cId="515928982" sldId="365"/>
            <ac:spMk id="25" creationId="{DD8CB427-6F64-4D9E-8A1F-69BD05EE1224}"/>
          </ac:spMkLst>
        </pc:spChg>
        <pc:spChg chg="add mod">
          <ac:chgData name="LI, Kit-ying Trista" userId="37e067b5-9e92-428c-a064-ed0df3de1e0a" providerId="ADAL" clId="{50CB7FFE-8C96-4C36-83C1-B7D63C0C2F83}" dt="2018-08-02T03:17:14.753" v="6578" actId="1076"/>
          <ac:spMkLst>
            <pc:docMk/>
            <pc:sldMk cId="515928982" sldId="365"/>
            <ac:spMk id="26" creationId="{73172469-81CA-4E40-8AA6-A37CDB6CE2D6}"/>
          </ac:spMkLst>
        </pc:spChg>
        <pc:spChg chg="mod">
          <ac:chgData name="LI, Kit-ying Trista" userId="37e067b5-9e92-428c-a064-ed0df3de1e0a" providerId="ADAL" clId="{50CB7FFE-8C96-4C36-83C1-B7D63C0C2F83}" dt="2018-08-02T03:17:19.845" v="6579" actId="1076"/>
          <ac:spMkLst>
            <pc:docMk/>
            <pc:sldMk cId="515928982" sldId="365"/>
            <ac:spMk id="27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3:17:19.845" v="6579" actId="1076"/>
          <ac:spMkLst>
            <pc:docMk/>
            <pc:sldMk cId="515928982" sldId="365"/>
            <ac:spMk id="28" creationId="{00000000-0000-0000-0000-000000000000}"/>
          </ac:spMkLst>
        </pc:spChg>
        <pc:spChg chg="add mod">
          <ac:chgData name="LI, Kit-ying Trista" userId="37e067b5-9e92-428c-a064-ed0df3de1e0a" providerId="ADAL" clId="{50CB7FFE-8C96-4C36-83C1-B7D63C0C2F83}" dt="2018-08-02T03:17:14.753" v="6578" actId="1076"/>
          <ac:spMkLst>
            <pc:docMk/>
            <pc:sldMk cId="515928982" sldId="365"/>
            <ac:spMk id="29" creationId="{E1BF3395-B990-472C-ABEB-EDD09F0C1E20}"/>
          </ac:spMkLst>
        </pc:spChg>
        <pc:spChg chg="add mod">
          <ac:chgData name="LI, Kit-ying Trista" userId="37e067b5-9e92-428c-a064-ed0df3de1e0a" providerId="ADAL" clId="{50CB7FFE-8C96-4C36-83C1-B7D63C0C2F83}" dt="2018-08-02T03:17:14.753" v="6578" actId="1076"/>
          <ac:spMkLst>
            <pc:docMk/>
            <pc:sldMk cId="515928982" sldId="365"/>
            <ac:spMk id="30" creationId="{DE176542-F792-42C5-90BE-8C2D58A42EE9}"/>
          </ac:spMkLst>
        </pc:spChg>
        <pc:spChg chg="add mod">
          <ac:chgData name="LI, Kit-ying Trista" userId="37e067b5-9e92-428c-a064-ed0df3de1e0a" providerId="ADAL" clId="{50CB7FFE-8C96-4C36-83C1-B7D63C0C2F83}" dt="2018-08-02T04:22:07.024" v="6752" actId="14100"/>
          <ac:spMkLst>
            <pc:docMk/>
            <pc:sldMk cId="515928982" sldId="365"/>
            <ac:spMk id="31" creationId="{9ED224C7-FDFB-4C7F-ACD9-32C112D51FDC}"/>
          </ac:spMkLst>
        </pc:spChg>
        <pc:spChg chg="add mod">
          <ac:chgData name="LI, Kit-ying Trista" userId="37e067b5-9e92-428c-a064-ed0df3de1e0a" providerId="ADAL" clId="{50CB7FFE-8C96-4C36-83C1-B7D63C0C2F83}" dt="2018-08-02T04:26:03.449" v="6773" actId="1076"/>
          <ac:spMkLst>
            <pc:docMk/>
            <pc:sldMk cId="515928982" sldId="365"/>
            <ac:spMk id="34" creationId="{C9D992F7-0B75-4302-98E6-C40ABF30459F}"/>
          </ac:spMkLst>
        </pc:spChg>
        <pc:grpChg chg="add">
          <ac:chgData name="LI, Kit-ying Trista" userId="37e067b5-9e92-428c-a064-ed0df3de1e0a" providerId="ADAL" clId="{50CB7FFE-8C96-4C36-83C1-B7D63C0C2F83}" dt="2018-08-01T09:55:22.575" v="6173" actId="478"/>
          <ac:grpSpMkLst>
            <pc:docMk/>
            <pc:sldMk cId="515928982" sldId="365"/>
            <ac:grpSpMk id="19" creationId="{37CA1F36-2B8C-4147-A5D2-16162B956156}"/>
          </ac:grpSpMkLst>
        </pc:grpChg>
        <pc:picChg chg="add mod">
          <ac:chgData name="LI, Kit-ying Trista" userId="37e067b5-9e92-428c-a064-ed0df3de1e0a" providerId="ADAL" clId="{50CB7FFE-8C96-4C36-83C1-B7D63C0C2F83}" dt="2018-08-02T04:23:10.412" v="6770" actId="1076"/>
          <ac:picMkLst>
            <pc:docMk/>
            <pc:sldMk cId="515928982" sldId="365"/>
            <ac:picMk id="32" creationId="{C03CE0CB-6827-41F6-A5E3-9FEBD9223C5B}"/>
          </ac:picMkLst>
        </pc:picChg>
        <pc:picChg chg="add mod">
          <ac:chgData name="LI, Kit-ying Trista" userId="37e067b5-9e92-428c-a064-ed0df3de1e0a" providerId="ADAL" clId="{50CB7FFE-8C96-4C36-83C1-B7D63C0C2F83}" dt="2018-08-02T04:22:52.101" v="6764" actId="1076"/>
          <ac:picMkLst>
            <pc:docMk/>
            <pc:sldMk cId="515928982" sldId="365"/>
            <ac:picMk id="33" creationId="{CE5333CA-6633-4786-86E3-6B278E3ABAA2}"/>
          </ac:picMkLst>
        </pc:picChg>
        <pc:picChg chg="add mod">
          <ac:chgData name="LI, Kit-ying Trista" userId="37e067b5-9e92-428c-a064-ed0df3de1e0a" providerId="ADAL" clId="{50CB7FFE-8C96-4C36-83C1-B7D63C0C2F83}" dt="2018-08-02T04:22:48.909" v="6763" actId="1076"/>
          <ac:picMkLst>
            <pc:docMk/>
            <pc:sldMk cId="515928982" sldId="365"/>
            <ac:picMk id="6146" creationId="{5040BC2A-8EF2-4318-A424-79AC97685E38}"/>
          </ac:picMkLst>
        </pc:picChg>
        <pc:picChg chg="add mod">
          <ac:chgData name="LI, Kit-ying Trista" userId="37e067b5-9e92-428c-a064-ed0df3de1e0a" providerId="ADAL" clId="{50CB7FFE-8C96-4C36-83C1-B7D63C0C2F83}" dt="2018-08-02T04:23:12.252" v="6771" actId="1076"/>
          <ac:picMkLst>
            <pc:docMk/>
            <pc:sldMk cId="515928982" sldId="365"/>
            <ac:picMk id="6148" creationId="{66DC4EAC-D673-4E6E-A6E0-371E8A817A2D}"/>
          </ac:picMkLst>
        </pc:picChg>
      </pc:sldChg>
      <pc:sldChg chg="addSp delSp modSp del ord">
        <pc:chgData name="LI, Kit-ying Trista" userId="37e067b5-9e92-428c-a064-ed0df3de1e0a" providerId="ADAL" clId="{50CB7FFE-8C96-4C36-83C1-B7D63C0C2F83}" dt="2018-08-02T03:17:35.398" v="6580" actId="2696"/>
        <pc:sldMkLst>
          <pc:docMk/>
          <pc:sldMk cId="3808475160" sldId="366"/>
        </pc:sldMkLst>
        <pc:spChg chg="mod">
          <ac:chgData name="LI, Kit-ying Trista" userId="37e067b5-9e92-428c-a064-ed0df3de1e0a" providerId="ADAL" clId="{50CB7FFE-8C96-4C36-83C1-B7D63C0C2F83}" dt="2018-08-01T09:51:11.628" v="6121" actId="478"/>
          <ac:spMkLst>
            <pc:docMk/>
            <pc:sldMk cId="3808475160" sldId="366"/>
            <ac:spMk id="3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1T09:53:29.893" v="6161" actId="478"/>
          <ac:spMkLst>
            <pc:docMk/>
            <pc:sldMk cId="3808475160" sldId="366"/>
            <ac:spMk id="18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53:37.001" v="6163" actId="478"/>
          <ac:spMkLst>
            <pc:docMk/>
            <pc:sldMk cId="3808475160" sldId="366"/>
            <ac:spMk id="20" creationId="{00000000-0000-0000-0000-000000000000}"/>
          </ac:spMkLst>
        </pc:spChg>
        <pc:spChg chg="add">
          <ac:chgData name="LI, Kit-ying Trista" userId="37e067b5-9e92-428c-a064-ed0df3de1e0a" providerId="ADAL" clId="{50CB7FFE-8C96-4C36-83C1-B7D63C0C2F83}" dt="2018-08-01T09:53:31.020" v="6162" actId="478"/>
          <ac:spMkLst>
            <pc:docMk/>
            <pc:sldMk cId="3808475160" sldId="366"/>
            <ac:spMk id="21" creationId="{EBC4DF42-7F5D-4072-95EB-C910C944627D}"/>
          </ac:spMkLst>
        </pc:spChg>
        <pc:spChg chg="add">
          <ac:chgData name="LI, Kit-ying Trista" userId="37e067b5-9e92-428c-a064-ed0df3de1e0a" providerId="ADAL" clId="{50CB7FFE-8C96-4C36-83C1-B7D63C0C2F83}" dt="2018-08-01T09:53:31.020" v="6162" actId="478"/>
          <ac:spMkLst>
            <pc:docMk/>
            <pc:sldMk cId="3808475160" sldId="366"/>
            <ac:spMk id="23" creationId="{8946871D-00E8-4359-B78B-ACF6E143AC77}"/>
          </ac:spMkLst>
        </pc:spChg>
        <pc:grpChg chg="add">
          <ac:chgData name="LI, Kit-ying Trista" userId="37e067b5-9e92-428c-a064-ed0df3de1e0a" providerId="ADAL" clId="{50CB7FFE-8C96-4C36-83C1-B7D63C0C2F83}" dt="2018-08-01T09:53:31.020" v="6162" actId="478"/>
          <ac:grpSpMkLst>
            <pc:docMk/>
            <pc:sldMk cId="3808475160" sldId="366"/>
            <ac:grpSpMk id="24" creationId="{30466EAB-1FC5-4137-9AAA-5526CFCEC405}"/>
          </ac:grpSpMkLst>
        </pc:grpChg>
      </pc:sldChg>
      <pc:sldChg chg="addSp delSp modSp del ord">
        <pc:chgData name="LI, Kit-ying Trista" userId="37e067b5-9e92-428c-a064-ed0df3de1e0a" providerId="ADAL" clId="{50CB7FFE-8C96-4C36-83C1-B7D63C0C2F83}" dt="2018-08-02T03:17:36.842" v="6581" actId="2696"/>
        <pc:sldMkLst>
          <pc:docMk/>
          <pc:sldMk cId="2575913826" sldId="367"/>
        </pc:sldMkLst>
        <pc:spChg chg="mod">
          <ac:chgData name="LI, Kit-ying Trista" userId="37e067b5-9e92-428c-a064-ed0df3de1e0a" providerId="ADAL" clId="{50CB7FFE-8C96-4C36-83C1-B7D63C0C2F83}" dt="2018-08-01T09:53:44.689" v="6164" actId="478"/>
          <ac:spMkLst>
            <pc:docMk/>
            <pc:sldMk cId="2575913826" sldId="367"/>
            <ac:spMk id="20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1T09:55:28.391" v="6174" actId="478"/>
          <ac:spMkLst>
            <pc:docMk/>
            <pc:sldMk cId="2575913826" sldId="367"/>
            <ac:spMk id="42" creationId="{00000000-0000-0000-0000-000000000000}"/>
          </ac:spMkLst>
        </pc:spChg>
        <pc:spChg chg="add">
          <ac:chgData name="LI, Kit-ying Trista" userId="37e067b5-9e92-428c-a064-ed0df3de1e0a" providerId="ADAL" clId="{50CB7FFE-8C96-4C36-83C1-B7D63C0C2F83}" dt="2018-08-01T09:55:29.422" v="6175" actId="478"/>
          <ac:spMkLst>
            <pc:docMk/>
            <pc:sldMk cId="2575913826" sldId="367"/>
            <ac:spMk id="43" creationId="{1BB132AC-83B6-4F69-A64D-45999700B48E}"/>
          </ac:spMkLst>
        </pc:spChg>
        <pc:spChg chg="add">
          <ac:chgData name="LI, Kit-ying Trista" userId="37e067b5-9e92-428c-a064-ed0df3de1e0a" providerId="ADAL" clId="{50CB7FFE-8C96-4C36-83C1-B7D63C0C2F83}" dt="2018-08-01T09:55:29.422" v="6175" actId="478"/>
          <ac:spMkLst>
            <pc:docMk/>
            <pc:sldMk cId="2575913826" sldId="367"/>
            <ac:spMk id="44" creationId="{19C53810-FFBB-4386-85C7-34AD2D35F530}"/>
          </ac:spMkLst>
        </pc:spChg>
        <pc:spChg chg="mod">
          <ac:chgData name="LI, Kit-ying Trista" userId="37e067b5-9e92-428c-a064-ed0df3de1e0a" providerId="ADAL" clId="{50CB7FFE-8C96-4C36-83C1-B7D63C0C2F83}" dt="2018-08-01T09:51:26.550" v="6122" actId="478"/>
          <ac:spMkLst>
            <pc:docMk/>
            <pc:sldMk cId="2575913826" sldId="367"/>
            <ac:spMk id="47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51:33.859" v="6123" actId="478"/>
          <ac:spMkLst>
            <pc:docMk/>
            <pc:sldMk cId="2575913826" sldId="367"/>
            <ac:spMk id="48" creationId="{00000000-0000-0000-0000-000000000000}"/>
          </ac:spMkLst>
        </pc:spChg>
        <pc:grpChg chg="add">
          <ac:chgData name="LI, Kit-ying Trista" userId="37e067b5-9e92-428c-a064-ed0df3de1e0a" providerId="ADAL" clId="{50CB7FFE-8C96-4C36-83C1-B7D63C0C2F83}" dt="2018-08-01T09:55:29.422" v="6175" actId="478"/>
          <ac:grpSpMkLst>
            <pc:docMk/>
            <pc:sldMk cId="2575913826" sldId="367"/>
            <ac:grpSpMk id="46" creationId="{19A3404A-3FE6-4A17-B0F9-C05BB1B5CB28}"/>
          </ac:grpSpMkLst>
        </pc:grpChg>
      </pc:sldChg>
      <pc:sldChg chg="addSp delSp modSp modTransition delAnim modAnim">
        <pc:chgData name="LI, Kit-ying Trista" userId="37e067b5-9e92-428c-a064-ed0df3de1e0a" providerId="ADAL" clId="{50CB7FFE-8C96-4C36-83C1-B7D63C0C2F83}" dt="2018-08-02T06:05:47.018" v="6907" actId="20577"/>
        <pc:sldMkLst>
          <pc:docMk/>
          <pc:sldMk cId="2218325719" sldId="368"/>
        </pc:sldMkLst>
        <pc:spChg chg="add mod">
          <ac:chgData name="LI, Kit-ying Trista" userId="37e067b5-9e92-428c-a064-ed0df3de1e0a" providerId="ADAL" clId="{50CB7FFE-8C96-4C36-83C1-B7D63C0C2F83}" dt="2018-08-02T04:34:34.130" v="6898" actId="1076"/>
          <ac:spMkLst>
            <pc:docMk/>
            <pc:sldMk cId="2218325719" sldId="368"/>
            <ac:spMk id="2" creationId="{76ADB0EB-9DA3-4181-B23A-B228DB8B68F1}"/>
          </ac:spMkLst>
        </pc:spChg>
        <pc:spChg chg="del mod">
          <ac:chgData name="LI, Kit-ying Trista" userId="37e067b5-9e92-428c-a064-ed0df3de1e0a" providerId="ADAL" clId="{50CB7FFE-8C96-4C36-83C1-B7D63C0C2F83}" dt="2018-08-01T09:57:22.420" v="6193" actId="478"/>
          <ac:spMkLst>
            <pc:docMk/>
            <pc:sldMk cId="2218325719" sldId="368"/>
            <ac:spMk id="3" creationId="{00000000-0000-0000-0000-000000000000}"/>
          </ac:spMkLst>
        </pc:spChg>
        <pc:spChg chg="add mod">
          <ac:chgData name="LI, Kit-ying Trista" userId="37e067b5-9e92-428c-a064-ed0df3de1e0a" providerId="ADAL" clId="{50CB7FFE-8C96-4C36-83C1-B7D63C0C2F83}" dt="2018-08-02T04:35:04.126" v="6902" actId="208"/>
          <ac:spMkLst>
            <pc:docMk/>
            <pc:sldMk cId="2218325719" sldId="368"/>
            <ac:spMk id="3" creationId="{F7174D0B-89C3-4744-9352-51DADF17D25C}"/>
          </ac:spMkLst>
        </pc:spChg>
        <pc:spChg chg="add del mod">
          <ac:chgData name="LI, Kit-ying Trista" userId="37e067b5-9e92-428c-a064-ed0df3de1e0a" providerId="ADAL" clId="{50CB7FFE-8C96-4C36-83C1-B7D63C0C2F83}" dt="2018-08-01T10:01:08.349" v="6212" actId="478"/>
          <ac:spMkLst>
            <pc:docMk/>
            <pc:sldMk cId="2218325719" sldId="368"/>
            <ac:spMk id="4" creationId="{F6437E0E-DD12-4DC0-882E-9A1053763ADB}"/>
          </ac:spMkLst>
        </pc:spChg>
        <pc:spChg chg="mod">
          <ac:chgData name="LI, Kit-ying Trista" userId="37e067b5-9e92-428c-a064-ed0df3de1e0a" providerId="ADAL" clId="{50CB7FFE-8C96-4C36-83C1-B7D63C0C2F83}" dt="2018-08-01T10:01:28.277" v="6230" actId="478"/>
          <ac:spMkLst>
            <pc:docMk/>
            <pc:sldMk cId="2218325719" sldId="368"/>
            <ac:spMk id="9" creationId="{00000000-0000-0000-0000-000000000000}"/>
          </ac:spMkLst>
        </pc:spChg>
        <pc:spChg chg="del mod">
          <ac:chgData name="LI, Kit-ying Trista" userId="37e067b5-9e92-428c-a064-ed0df3de1e0a" providerId="ADAL" clId="{50CB7FFE-8C96-4C36-83C1-B7D63C0C2F83}" dt="2018-08-02T04:34:02.847" v="6892" actId="478"/>
          <ac:spMkLst>
            <pc:docMk/>
            <pc:sldMk cId="2218325719" sldId="368"/>
            <ac:spMk id="10" creationId="{00000000-0000-0000-0000-000000000000}"/>
          </ac:spMkLst>
        </pc:spChg>
        <pc:spChg chg="del mod">
          <ac:chgData name="LI, Kit-ying Trista" userId="37e067b5-9e92-428c-a064-ed0df3de1e0a" providerId="ADAL" clId="{50CB7FFE-8C96-4C36-83C1-B7D63C0C2F83}" dt="2018-08-02T04:34:12.784" v="6894" actId="478"/>
          <ac:spMkLst>
            <pc:docMk/>
            <pc:sldMk cId="2218325719" sldId="368"/>
            <ac:spMk id="11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1T10:01:03.004" v="6210" actId="478"/>
          <ac:spMkLst>
            <pc:docMk/>
            <pc:sldMk cId="2218325719" sldId="368"/>
            <ac:spMk id="12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1T10:01:03.004" v="6210" actId="478"/>
          <ac:spMkLst>
            <pc:docMk/>
            <pc:sldMk cId="2218325719" sldId="368"/>
            <ac:spMk id="13" creationId="{00000000-0000-0000-0000-000000000000}"/>
          </ac:spMkLst>
        </pc:spChg>
        <pc:spChg chg="add mod">
          <ac:chgData name="LI, Kit-ying Trista" userId="37e067b5-9e92-428c-a064-ed0df3de1e0a" providerId="ADAL" clId="{50CB7FFE-8C96-4C36-83C1-B7D63C0C2F83}" dt="2018-08-02T04:34:11.792" v="6893" actId="1076"/>
          <ac:spMkLst>
            <pc:docMk/>
            <pc:sldMk cId="2218325719" sldId="368"/>
            <ac:spMk id="13" creationId="{3C8AA4F3-A59D-42D6-A40C-5C61E08E1672}"/>
          </ac:spMkLst>
        </pc:spChg>
        <pc:spChg chg="mod">
          <ac:chgData name="LI, Kit-ying Trista" userId="37e067b5-9e92-428c-a064-ed0df3de1e0a" providerId="ADAL" clId="{50CB7FFE-8C96-4C36-83C1-B7D63C0C2F83}" dt="2018-08-01T10:01:15.640" v="6228" actId="1038"/>
          <ac:spMkLst>
            <pc:docMk/>
            <pc:sldMk cId="2218325719" sldId="368"/>
            <ac:spMk id="14" creationId="{00000000-0000-0000-0000-000000000000}"/>
          </ac:spMkLst>
        </pc:spChg>
        <pc:spChg chg="add mod">
          <ac:chgData name="LI, Kit-ying Trista" userId="37e067b5-9e92-428c-a064-ed0df3de1e0a" providerId="ADAL" clId="{50CB7FFE-8C96-4C36-83C1-B7D63C0C2F83}" dt="2018-08-02T04:34:16.786" v="6895" actId="1076"/>
          <ac:spMkLst>
            <pc:docMk/>
            <pc:sldMk cId="2218325719" sldId="368"/>
            <ac:spMk id="15" creationId="{6E13A596-A507-4ADE-A4B4-D8DE7A9032AC}"/>
          </ac:spMkLst>
        </pc:spChg>
        <pc:spChg chg="add">
          <ac:chgData name="LI, Kit-ying Trista" userId="37e067b5-9e92-428c-a064-ed0df3de1e0a" providerId="ADAL" clId="{50CB7FFE-8C96-4C36-83C1-B7D63C0C2F83}" dt="2018-08-01T09:56:10.932" v="6180" actId="478"/>
          <ac:spMkLst>
            <pc:docMk/>
            <pc:sldMk cId="2218325719" sldId="368"/>
            <ac:spMk id="16" creationId="{3CBC0062-5201-4538-8871-E5E9BFF8A34D}"/>
          </ac:spMkLst>
        </pc:spChg>
        <pc:spChg chg="add mod">
          <ac:chgData name="LI, Kit-ying Trista" userId="37e067b5-9e92-428c-a064-ed0df3de1e0a" providerId="ADAL" clId="{50CB7FFE-8C96-4C36-83C1-B7D63C0C2F83}" dt="2018-08-01T09:56:21.499" v="6191" actId="6549"/>
          <ac:spMkLst>
            <pc:docMk/>
            <pc:sldMk cId="2218325719" sldId="368"/>
            <ac:spMk id="17" creationId="{10987B3D-18D8-4C6B-ADFA-DFAAF55E7136}"/>
          </ac:spMkLst>
        </pc:spChg>
        <pc:spChg chg="del">
          <ac:chgData name="LI, Kit-ying Trista" userId="37e067b5-9e92-428c-a064-ed0df3de1e0a" providerId="ADAL" clId="{50CB7FFE-8C96-4C36-83C1-B7D63C0C2F83}" dt="2018-08-01T09:56:09.901" v="6179" actId="478"/>
          <ac:spMkLst>
            <pc:docMk/>
            <pc:sldMk cId="2218325719" sldId="368"/>
            <ac:spMk id="18" creationId="{00000000-0000-0000-0000-000000000000}"/>
          </ac:spMkLst>
        </pc:spChg>
        <pc:spChg chg="add del mod">
          <ac:chgData name="LI, Kit-ying Trista" userId="37e067b5-9e92-428c-a064-ed0df3de1e0a" providerId="ADAL" clId="{50CB7FFE-8C96-4C36-83C1-B7D63C0C2F83}" dt="2018-08-02T04:31:31.558" v="6780" actId="478"/>
          <ac:spMkLst>
            <pc:docMk/>
            <pc:sldMk cId="2218325719" sldId="368"/>
            <ac:spMk id="21" creationId="{8AFF5F60-DB2C-49BE-A29E-8C53A1C50B15}"/>
          </ac:spMkLst>
        </pc:spChg>
        <pc:spChg chg="del">
          <ac:chgData name="LI, Kit-ying Trista" userId="37e067b5-9e92-428c-a064-ed0df3de1e0a" providerId="ADAL" clId="{50CB7FFE-8C96-4C36-83C1-B7D63C0C2F83}" dt="2018-08-01T10:01:03.004" v="6210" actId="478"/>
          <ac:spMkLst>
            <pc:docMk/>
            <pc:sldMk cId="2218325719" sldId="368"/>
            <ac:spMk id="21" creationId="{00000000-0000-0000-0000-000000000000}"/>
          </ac:spMkLst>
        </pc:spChg>
        <pc:spChg chg="add del mod">
          <ac:chgData name="LI, Kit-ying Trista" userId="37e067b5-9e92-428c-a064-ed0df3de1e0a" providerId="ADAL" clId="{50CB7FFE-8C96-4C36-83C1-B7D63C0C2F83}" dt="2018-08-02T04:31:28.226" v="6778" actId="478"/>
          <ac:spMkLst>
            <pc:docMk/>
            <pc:sldMk cId="2218325719" sldId="368"/>
            <ac:spMk id="22" creationId="{E2523A2F-97BA-41C2-81E9-F7B3E9FD63F5}"/>
          </ac:spMkLst>
        </pc:spChg>
        <pc:spChg chg="del">
          <ac:chgData name="LI, Kit-ying Trista" userId="37e067b5-9e92-428c-a064-ed0df3de1e0a" providerId="ADAL" clId="{50CB7FFE-8C96-4C36-83C1-B7D63C0C2F83}" dt="2018-08-01T10:01:03.004" v="6210" actId="478"/>
          <ac:spMkLst>
            <pc:docMk/>
            <pc:sldMk cId="2218325719" sldId="368"/>
            <ac:spMk id="22" creationId="{00000000-0000-0000-0000-000000000000}"/>
          </ac:spMkLst>
        </pc:spChg>
        <pc:spChg chg="add del mod">
          <ac:chgData name="LI, Kit-ying Trista" userId="37e067b5-9e92-428c-a064-ed0df3de1e0a" providerId="ADAL" clId="{50CB7FFE-8C96-4C36-83C1-B7D63C0C2F83}" dt="2018-08-02T04:31:29.366" v="6779" actId="478"/>
          <ac:spMkLst>
            <pc:docMk/>
            <pc:sldMk cId="2218325719" sldId="368"/>
            <ac:spMk id="23" creationId="{F77EC769-5D07-4693-9BB6-53ADCD71CE2B}"/>
          </ac:spMkLst>
        </pc:spChg>
        <pc:spChg chg="del">
          <ac:chgData name="LI, Kit-ying Trista" userId="37e067b5-9e92-428c-a064-ed0df3de1e0a" providerId="ADAL" clId="{50CB7FFE-8C96-4C36-83C1-B7D63C0C2F83}" dt="2018-08-01T10:01:03.004" v="6210" actId="478"/>
          <ac:spMkLst>
            <pc:docMk/>
            <pc:sldMk cId="2218325719" sldId="368"/>
            <ac:spMk id="23" creationId="{00000000-0000-0000-0000-000000000000}"/>
          </ac:spMkLst>
        </pc:spChg>
        <pc:grpChg chg="add">
          <ac:chgData name="LI, Kit-ying Trista" userId="37e067b5-9e92-428c-a064-ed0df3de1e0a" providerId="ADAL" clId="{50CB7FFE-8C96-4C36-83C1-B7D63C0C2F83}" dt="2018-08-01T09:56:10.932" v="6180" actId="478"/>
          <ac:grpSpMkLst>
            <pc:docMk/>
            <pc:sldMk cId="2218325719" sldId="368"/>
            <ac:grpSpMk id="19" creationId="{A69EF979-7585-4911-80E0-DD05568D834A}"/>
          </ac:grpSpMkLst>
        </pc:grpChg>
        <pc:graphicFrameChg chg="del">
          <ac:chgData name="LI, Kit-ying Trista" userId="37e067b5-9e92-428c-a064-ed0df3de1e0a" providerId="ADAL" clId="{50CB7FFE-8C96-4C36-83C1-B7D63C0C2F83}" dt="2018-08-01T10:01:03.004" v="6210" actId="478"/>
          <ac:graphicFrameMkLst>
            <pc:docMk/>
            <pc:sldMk cId="2218325719" sldId="368"/>
            <ac:graphicFrameMk id="15" creationId="{00000000-0000-0000-0000-000000000000}"/>
          </ac:graphicFrameMkLst>
        </pc:graphicFrameChg>
        <pc:graphicFrameChg chg="add mod">
          <ac:chgData name="LI, Kit-ying Trista" userId="37e067b5-9e92-428c-a064-ed0df3de1e0a" providerId="ADAL" clId="{50CB7FFE-8C96-4C36-83C1-B7D63C0C2F83}" dt="2018-08-02T04:34:38.119" v="6899" actId="1076"/>
          <ac:graphicFrameMkLst>
            <pc:docMk/>
            <pc:sldMk cId="2218325719" sldId="368"/>
            <ac:graphicFrameMk id="18" creationId="{3FDAC56F-04FE-4179-A74B-BCAB45984BF5}"/>
          </ac:graphicFrameMkLst>
        </pc:graphicFrameChg>
      </pc:sldChg>
      <pc:sldChg chg="addSp delSp modSp modTransition delAnim">
        <pc:chgData name="LI, Kit-ying Trista" userId="37e067b5-9e92-428c-a064-ed0df3de1e0a" providerId="ADAL" clId="{50CB7FFE-8C96-4C36-83C1-B7D63C0C2F83}" dt="2018-08-02T06:05:47.018" v="6907" actId="20577"/>
        <pc:sldMkLst>
          <pc:docMk/>
          <pc:sldMk cId="3257119212" sldId="369"/>
        </pc:sldMkLst>
        <pc:spChg chg="del">
          <ac:chgData name="LI, Kit-ying Trista" userId="37e067b5-9e92-428c-a064-ed0df3de1e0a" providerId="ADAL" clId="{50CB7FFE-8C96-4C36-83C1-B7D63C0C2F83}" dt="2018-08-01T10:02:31.047" v="6258" actId="478"/>
          <ac:spMkLst>
            <pc:docMk/>
            <pc:sldMk cId="3257119212" sldId="369"/>
            <ac:spMk id="15" creationId="{00000000-0000-0000-0000-000000000000}"/>
          </ac:spMkLst>
        </pc:spChg>
        <pc:spChg chg="add">
          <ac:chgData name="LI, Kit-ying Trista" userId="37e067b5-9e92-428c-a064-ed0df3de1e0a" providerId="ADAL" clId="{50CB7FFE-8C96-4C36-83C1-B7D63C0C2F83}" dt="2018-08-01T10:02:32.186" v="6259" actId="20577"/>
          <ac:spMkLst>
            <pc:docMk/>
            <pc:sldMk cId="3257119212" sldId="369"/>
            <ac:spMk id="16" creationId="{B4D22FD8-6E0F-4DC7-86EF-3D43FFF05E10}"/>
          </ac:spMkLst>
        </pc:spChg>
        <pc:spChg chg="add mod">
          <ac:chgData name="LI, Kit-ying Trista" userId="37e067b5-9e92-428c-a064-ed0df3de1e0a" providerId="ADAL" clId="{50CB7FFE-8C96-4C36-83C1-B7D63C0C2F83}" dt="2018-08-01T10:05:33.503" v="6313" actId="20577"/>
          <ac:spMkLst>
            <pc:docMk/>
            <pc:sldMk cId="3257119212" sldId="369"/>
            <ac:spMk id="17" creationId="{F295DE92-B92F-4D05-A410-B38AEC1C4D8D}"/>
          </ac:spMkLst>
        </pc:spChg>
        <pc:spChg chg="del">
          <ac:chgData name="LI, Kit-ying Trista" userId="37e067b5-9e92-428c-a064-ed0df3de1e0a" providerId="ADAL" clId="{50CB7FFE-8C96-4C36-83C1-B7D63C0C2F83}" dt="2018-08-02T04:35:27.347" v="6903" actId="478"/>
          <ac:spMkLst>
            <pc:docMk/>
            <pc:sldMk cId="3257119212" sldId="369"/>
            <ac:spMk id="25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2T04:35:29.391" v="6904" actId="478"/>
          <ac:spMkLst>
            <pc:docMk/>
            <pc:sldMk cId="3257119212" sldId="369"/>
            <ac:spMk id="26" creationId="{00000000-0000-0000-0000-000000000000}"/>
          </ac:spMkLst>
        </pc:spChg>
        <pc:grpChg chg="add">
          <ac:chgData name="LI, Kit-ying Trista" userId="37e067b5-9e92-428c-a064-ed0df3de1e0a" providerId="ADAL" clId="{50CB7FFE-8C96-4C36-83C1-B7D63C0C2F83}" dt="2018-08-01T10:02:32.186" v="6259" actId="20577"/>
          <ac:grpSpMkLst>
            <pc:docMk/>
            <pc:sldMk cId="3257119212" sldId="369"/>
            <ac:grpSpMk id="18" creationId="{982161BE-70C6-4071-8D75-D5CF54C76B59}"/>
          </ac:grpSpMkLst>
        </pc:grpChg>
      </pc:sldChg>
      <pc:sldChg chg="addSp delSp modSp modTransition">
        <pc:chgData name="LI, Kit-ying Trista" userId="37e067b5-9e92-428c-a064-ed0df3de1e0a" providerId="ADAL" clId="{50CB7FFE-8C96-4C36-83C1-B7D63C0C2F83}" dt="2018-08-02T06:05:47.018" v="6907" actId="20577"/>
        <pc:sldMkLst>
          <pc:docMk/>
          <pc:sldMk cId="3393258529" sldId="370"/>
        </pc:sldMkLst>
        <pc:spChg chg="del">
          <ac:chgData name="LI, Kit-ying Trista" userId="37e067b5-9e92-428c-a064-ed0df3de1e0a" providerId="ADAL" clId="{50CB7FFE-8C96-4C36-83C1-B7D63C0C2F83}" dt="2018-08-01T10:02:42.111" v="6260" actId="478"/>
          <ac:spMkLst>
            <pc:docMk/>
            <pc:sldMk cId="3393258529" sldId="370"/>
            <ac:spMk id="30" creationId="{00000000-0000-0000-0000-000000000000}"/>
          </ac:spMkLst>
        </pc:spChg>
        <pc:spChg chg="add mod">
          <ac:chgData name="LI, Kit-ying Trista" userId="37e067b5-9e92-428c-a064-ed0df3de1e0a" providerId="ADAL" clId="{50CB7FFE-8C96-4C36-83C1-B7D63C0C2F83}" dt="2018-08-01T10:02:46.722" v="6262" actId="1076"/>
          <ac:spMkLst>
            <pc:docMk/>
            <pc:sldMk cId="3393258529" sldId="370"/>
            <ac:spMk id="31" creationId="{255383AF-42A7-4AEA-A789-E7F82D94552F}"/>
          </ac:spMkLst>
        </pc:spChg>
        <pc:spChg chg="add mod">
          <ac:chgData name="LI, Kit-ying Trista" userId="37e067b5-9e92-428c-a064-ed0df3de1e0a" providerId="ADAL" clId="{50CB7FFE-8C96-4C36-83C1-B7D63C0C2F83}" dt="2018-08-01T10:05:54.979" v="6336" actId="20577"/>
          <ac:spMkLst>
            <pc:docMk/>
            <pc:sldMk cId="3393258529" sldId="370"/>
            <ac:spMk id="35" creationId="{47125188-5053-4E6E-BC08-891CFD37EBC8}"/>
          </ac:spMkLst>
        </pc:spChg>
        <pc:grpChg chg="add mod">
          <ac:chgData name="LI, Kit-ying Trista" userId="37e067b5-9e92-428c-a064-ed0df3de1e0a" providerId="ADAL" clId="{50CB7FFE-8C96-4C36-83C1-B7D63C0C2F83}" dt="2018-08-01T10:02:46.722" v="6262" actId="1076"/>
          <ac:grpSpMkLst>
            <pc:docMk/>
            <pc:sldMk cId="3393258529" sldId="370"/>
            <ac:grpSpMk id="36" creationId="{9CBDB8A6-100D-4519-830D-56573DA877CC}"/>
          </ac:grpSpMkLst>
        </pc:grpChg>
      </pc:sldChg>
      <pc:sldChg chg="addSp delSp modSp modTransition delAnim">
        <pc:chgData name="LI, Kit-ying Trista" userId="37e067b5-9e92-428c-a064-ed0df3de1e0a" providerId="ADAL" clId="{50CB7FFE-8C96-4C36-83C1-B7D63C0C2F83}" dt="2018-08-02T06:05:47.018" v="6907" actId="20577"/>
        <pc:sldMkLst>
          <pc:docMk/>
          <pc:sldMk cId="349946926" sldId="371"/>
        </pc:sldMkLst>
        <pc:spChg chg="del">
          <ac:chgData name="LI, Kit-ying Trista" userId="37e067b5-9e92-428c-a064-ed0df3de1e0a" providerId="ADAL" clId="{50CB7FFE-8C96-4C36-83C1-B7D63C0C2F83}" dt="2018-08-01T10:02:53.266" v="6265" actId="478"/>
          <ac:spMkLst>
            <pc:docMk/>
            <pc:sldMk cId="349946926" sldId="371"/>
            <ac:spMk id="13" creationId="{00000000-0000-0000-0000-000000000000}"/>
          </ac:spMkLst>
        </pc:spChg>
        <pc:spChg chg="add">
          <ac:chgData name="LI, Kit-ying Trista" userId="37e067b5-9e92-428c-a064-ed0df3de1e0a" providerId="ADAL" clId="{50CB7FFE-8C96-4C36-83C1-B7D63C0C2F83}" dt="2018-08-01T10:02:54.478" v="6266" actId="20577"/>
          <ac:spMkLst>
            <pc:docMk/>
            <pc:sldMk cId="349946926" sldId="371"/>
            <ac:spMk id="14" creationId="{F859D4C0-C075-4D31-ABFF-BED904869123}"/>
          </ac:spMkLst>
        </pc:spChg>
        <pc:spChg chg="add mod">
          <ac:chgData name="LI, Kit-ying Trista" userId="37e067b5-9e92-428c-a064-ed0df3de1e0a" providerId="ADAL" clId="{50CB7FFE-8C96-4C36-83C1-B7D63C0C2F83}" dt="2018-08-01T10:06:06.985" v="6359" actId="20577"/>
          <ac:spMkLst>
            <pc:docMk/>
            <pc:sldMk cId="349946926" sldId="371"/>
            <ac:spMk id="15" creationId="{E4307783-7723-4B30-AE09-22897D9C4E2C}"/>
          </ac:spMkLst>
        </pc:spChg>
        <pc:spChg chg="add del">
          <ac:chgData name="LI, Kit-ying Trista" userId="37e067b5-9e92-428c-a064-ed0df3de1e0a" providerId="ADAL" clId="{50CB7FFE-8C96-4C36-83C1-B7D63C0C2F83}" dt="2018-08-01T10:02:51.796" v="6264" actId="478"/>
          <ac:spMkLst>
            <pc:docMk/>
            <pc:sldMk cId="349946926" sldId="371"/>
            <ac:spMk id="28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2T04:35:32.397" v="6905" actId="478"/>
          <ac:spMkLst>
            <pc:docMk/>
            <pc:sldMk cId="349946926" sldId="371"/>
            <ac:spMk id="32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2T04:35:33.720" v="6906" actId="478"/>
          <ac:spMkLst>
            <pc:docMk/>
            <pc:sldMk cId="349946926" sldId="371"/>
            <ac:spMk id="33" creationId="{00000000-0000-0000-0000-000000000000}"/>
          </ac:spMkLst>
        </pc:spChg>
        <pc:grpChg chg="add">
          <ac:chgData name="LI, Kit-ying Trista" userId="37e067b5-9e92-428c-a064-ed0df3de1e0a" providerId="ADAL" clId="{50CB7FFE-8C96-4C36-83C1-B7D63C0C2F83}" dt="2018-08-01T10:02:54.478" v="6266" actId="20577"/>
          <ac:grpSpMkLst>
            <pc:docMk/>
            <pc:sldMk cId="349946926" sldId="371"/>
            <ac:grpSpMk id="16" creationId="{077D0337-3AEF-4EFF-823D-1AFD1666721A}"/>
          </ac:grpSpMkLst>
        </pc:grpChg>
      </pc:sldChg>
      <pc:sldChg chg="addSp delSp modSp modTransition">
        <pc:chgData name="LI, Kit-ying Trista" userId="37e067b5-9e92-428c-a064-ed0df3de1e0a" providerId="ADAL" clId="{50CB7FFE-8C96-4C36-83C1-B7D63C0C2F83}" dt="2018-08-02T06:05:47.018" v="6907" actId="20577"/>
        <pc:sldMkLst>
          <pc:docMk/>
          <pc:sldMk cId="375472136" sldId="372"/>
        </pc:sldMkLst>
        <pc:spChg chg="mod">
          <ac:chgData name="LI, Kit-ying Trista" userId="37e067b5-9e92-428c-a064-ed0df3de1e0a" providerId="ADAL" clId="{50CB7FFE-8C96-4C36-83C1-B7D63C0C2F83}" dt="2018-08-01T10:03:45.897" v="6283" actId="20578"/>
          <ac:spMkLst>
            <pc:docMk/>
            <pc:sldMk cId="375472136" sldId="372"/>
            <ac:spMk id="2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10:03:20.390" v="6281" actId="20577"/>
          <ac:spMkLst>
            <pc:docMk/>
            <pc:sldMk cId="375472136" sldId="372"/>
            <ac:spMk id="6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10:04:10.496" v="6290" actId="20577"/>
          <ac:spMkLst>
            <pc:docMk/>
            <pc:sldMk cId="375472136" sldId="372"/>
            <ac:spMk id="22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10:04:03.227" v="6288" actId="1076"/>
          <ac:spMkLst>
            <pc:docMk/>
            <pc:sldMk cId="375472136" sldId="372"/>
            <ac:spMk id="24" creationId="{00000000-0000-0000-0000-000000000000}"/>
          </ac:spMkLst>
        </pc:spChg>
        <pc:spChg chg="del mod">
          <ac:chgData name="LI, Kit-ying Trista" userId="37e067b5-9e92-428c-a064-ed0df3de1e0a" providerId="ADAL" clId="{50CB7FFE-8C96-4C36-83C1-B7D63C0C2F83}" dt="2018-08-01T10:03:01.370" v="6268" actId="478"/>
          <ac:spMkLst>
            <pc:docMk/>
            <pc:sldMk cId="375472136" sldId="372"/>
            <ac:spMk id="30" creationId="{00000000-0000-0000-0000-000000000000}"/>
          </ac:spMkLst>
        </pc:spChg>
        <pc:spChg chg="add">
          <ac:chgData name="LI, Kit-ying Trista" userId="37e067b5-9e92-428c-a064-ed0df3de1e0a" providerId="ADAL" clId="{50CB7FFE-8C96-4C36-83C1-B7D63C0C2F83}" dt="2018-08-01T10:03:02.544" v="6269" actId="20577"/>
          <ac:spMkLst>
            <pc:docMk/>
            <pc:sldMk cId="375472136" sldId="372"/>
            <ac:spMk id="34" creationId="{CBE1C206-0000-494F-8383-57C17D50C3CD}"/>
          </ac:spMkLst>
        </pc:spChg>
        <pc:spChg chg="add mod">
          <ac:chgData name="LI, Kit-ying Trista" userId="37e067b5-9e92-428c-a064-ed0df3de1e0a" providerId="ADAL" clId="{50CB7FFE-8C96-4C36-83C1-B7D63C0C2F83}" dt="2018-08-01T10:06:18.173" v="6376" actId="20577"/>
          <ac:spMkLst>
            <pc:docMk/>
            <pc:sldMk cId="375472136" sldId="372"/>
            <ac:spMk id="35" creationId="{4577BF90-A2A5-45CA-8A31-10245468BFF4}"/>
          </ac:spMkLst>
        </pc:spChg>
        <pc:grpChg chg="add">
          <ac:chgData name="LI, Kit-ying Trista" userId="37e067b5-9e92-428c-a064-ed0df3de1e0a" providerId="ADAL" clId="{50CB7FFE-8C96-4C36-83C1-B7D63C0C2F83}" dt="2018-08-01T10:03:02.544" v="6269" actId="20577"/>
          <ac:grpSpMkLst>
            <pc:docMk/>
            <pc:sldMk cId="375472136" sldId="372"/>
            <ac:grpSpMk id="36" creationId="{47A24221-3675-4515-AE2E-3BE68546A8A8}"/>
          </ac:grpSpMkLst>
        </pc:grpChg>
      </pc:sldChg>
      <pc:sldChg chg="del">
        <pc:chgData name="LI, Kit-ying Trista" userId="37e067b5-9e92-428c-a064-ed0df3de1e0a" providerId="ADAL" clId="{50CB7FFE-8C96-4C36-83C1-B7D63C0C2F83}" dt="2018-08-01T10:07:35.795" v="6377" actId="2696"/>
        <pc:sldMkLst>
          <pc:docMk/>
          <pc:sldMk cId="2947319790" sldId="373"/>
        </pc:sldMkLst>
      </pc:sldChg>
      <pc:sldChg chg="del">
        <pc:chgData name="LI, Kit-ying Trista" userId="37e067b5-9e92-428c-a064-ed0df3de1e0a" providerId="ADAL" clId="{50CB7FFE-8C96-4C36-83C1-B7D63C0C2F83}" dt="2018-08-01T10:00:48.415" v="6209" actId="2696"/>
        <pc:sldMkLst>
          <pc:docMk/>
          <pc:sldMk cId="2320475816" sldId="374"/>
        </pc:sldMkLst>
      </pc:sldChg>
      <pc:sldChg chg="modSp del">
        <pc:chgData name="LI, Kit-ying Trista" userId="37e067b5-9e92-428c-a064-ed0df3de1e0a" providerId="ADAL" clId="{50CB7FFE-8C96-4C36-83C1-B7D63C0C2F83}" dt="2018-08-01T10:00:24.862" v="6205" actId="2696"/>
        <pc:sldMkLst>
          <pc:docMk/>
          <pc:sldMk cId="479853392" sldId="375"/>
        </pc:sldMkLst>
        <pc:spChg chg="mod">
          <ac:chgData name="LI, Kit-ying Trista" userId="37e067b5-9e92-428c-a064-ed0df3de1e0a" providerId="ADAL" clId="{50CB7FFE-8C96-4C36-83C1-B7D63C0C2F83}" dt="2018-07-31T06:35:00.009" v="3000" actId="1036"/>
          <ac:spMkLst>
            <pc:docMk/>
            <pc:sldMk cId="479853392" sldId="375"/>
            <ac:spMk id="11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1T06:35:00.009" v="3000" actId="1036"/>
          <ac:spMkLst>
            <pc:docMk/>
            <pc:sldMk cId="479853392" sldId="375"/>
            <ac:spMk id="12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1T06:35:00.009" v="3000" actId="1036"/>
          <ac:spMkLst>
            <pc:docMk/>
            <pc:sldMk cId="479853392" sldId="375"/>
            <ac:spMk id="13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1T06:35:00.009" v="3000" actId="1036"/>
          <ac:spMkLst>
            <pc:docMk/>
            <pc:sldMk cId="479853392" sldId="375"/>
            <ac:spMk id="14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1T06:35:00.009" v="3000" actId="1036"/>
          <ac:spMkLst>
            <pc:docMk/>
            <pc:sldMk cId="479853392" sldId="375"/>
            <ac:spMk id="15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1T06:35:00.009" v="3000" actId="1036"/>
          <ac:spMkLst>
            <pc:docMk/>
            <pc:sldMk cId="479853392" sldId="375"/>
            <ac:spMk id="16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1T06:35:00.009" v="3000" actId="1036"/>
          <ac:spMkLst>
            <pc:docMk/>
            <pc:sldMk cId="479853392" sldId="375"/>
            <ac:spMk id="25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1T06:35:00.009" v="3000" actId="1036"/>
          <ac:spMkLst>
            <pc:docMk/>
            <pc:sldMk cId="479853392" sldId="375"/>
            <ac:spMk id="26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1T06:35:00.009" v="3000" actId="1036"/>
          <ac:spMkLst>
            <pc:docMk/>
            <pc:sldMk cId="479853392" sldId="375"/>
            <ac:spMk id="27" creationId="{00000000-0000-0000-0000-000000000000}"/>
          </ac:spMkLst>
        </pc:spChg>
        <pc:grpChg chg="mod">
          <ac:chgData name="LI, Kit-ying Trista" userId="37e067b5-9e92-428c-a064-ed0df3de1e0a" providerId="ADAL" clId="{50CB7FFE-8C96-4C36-83C1-B7D63C0C2F83}" dt="2018-07-31T06:35:00.009" v="3000" actId="1036"/>
          <ac:grpSpMkLst>
            <pc:docMk/>
            <pc:sldMk cId="479853392" sldId="375"/>
            <ac:grpSpMk id="17" creationId="{00000000-0000-0000-0000-000000000000}"/>
          </ac:grpSpMkLst>
        </pc:grpChg>
        <pc:grpChg chg="mod">
          <ac:chgData name="LI, Kit-ying Trista" userId="37e067b5-9e92-428c-a064-ed0df3de1e0a" providerId="ADAL" clId="{50CB7FFE-8C96-4C36-83C1-B7D63C0C2F83}" dt="2018-07-31T06:35:00.009" v="3000" actId="1036"/>
          <ac:grpSpMkLst>
            <pc:docMk/>
            <pc:sldMk cId="479853392" sldId="375"/>
            <ac:grpSpMk id="28" creationId="{00000000-0000-0000-0000-000000000000}"/>
          </ac:grpSpMkLst>
        </pc:grpChg>
      </pc:sldChg>
      <pc:sldChg chg="del">
        <pc:chgData name="LI, Kit-ying Trista" userId="37e067b5-9e92-428c-a064-ed0df3de1e0a" providerId="ADAL" clId="{50CB7FFE-8C96-4C36-83C1-B7D63C0C2F83}" dt="2018-08-01T10:00:25.845" v="6206" actId="2696"/>
        <pc:sldMkLst>
          <pc:docMk/>
          <pc:sldMk cId="547502280" sldId="376"/>
        </pc:sldMkLst>
      </pc:sldChg>
      <pc:sldChg chg="del">
        <pc:chgData name="LI, Kit-ying Trista" userId="37e067b5-9e92-428c-a064-ed0df3de1e0a" providerId="ADAL" clId="{50CB7FFE-8C96-4C36-83C1-B7D63C0C2F83}" dt="2018-08-01T06:47:40.002" v="4988" actId="2696"/>
        <pc:sldMkLst>
          <pc:docMk/>
          <pc:sldMk cId="1372251270" sldId="378"/>
        </pc:sldMkLst>
      </pc:sldChg>
      <pc:sldChg chg="del">
        <pc:chgData name="LI, Kit-ying Trista" userId="37e067b5-9e92-428c-a064-ed0df3de1e0a" providerId="ADAL" clId="{50CB7FFE-8C96-4C36-83C1-B7D63C0C2F83}" dt="2018-07-31T07:28:30.425" v="3443" actId="2696"/>
        <pc:sldMkLst>
          <pc:docMk/>
          <pc:sldMk cId="1905077498" sldId="386"/>
        </pc:sldMkLst>
      </pc:sldChg>
      <pc:sldChg chg="del">
        <pc:chgData name="LI, Kit-ying Trista" userId="37e067b5-9e92-428c-a064-ed0df3de1e0a" providerId="ADAL" clId="{50CB7FFE-8C96-4C36-83C1-B7D63C0C2F83}" dt="2018-08-01T09:55:34.545" v="6176" actId="2696"/>
        <pc:sldMkLst>
          <pc:docMk/>
          <pc:sldMk cId="784177022" sldId="387"/>
        </pc:sldMkLst>
      </pc:sldChg>
      <pc:sldChg chg="del">
        <pc:chgData name="LI, Kit-ying Trista" userId="37e067b5-9e92-428c-a064-ed0df3de1e0a" providerId="ADAL" clId="{50CB7FFE-8C96-4C36-83C1-B7D63C0C2F83}" dt="2018-08-01T10:00:46.657" v="6208" actId="2696"/>
        <pc:sldMkLst>
          <pc:docMk/>
          <pc:sldMk cId="524378780" sldId="388"/>
        </pc:sldMkLst>
      </pc:sldChg>
      <pc:sldChg chg="del">
        <pc:chgData name="LI, Kit-ying Trista" userId="37e067b5-9e92-428c-a064-ed0df3de1e0a" providerId="ADAL" clId="{50CB7FFE-8C96-4C36-83C1-B7D63C0C2F83}" dt="2018-08-01T09:27:38.155" v="5650" actId="2696"/>
        <pc:sldMkLst>
          <pc:docMk/>
          <pc:sldMk cId="2799995407" sldId="389"/>
        </pc:sldMkLst>
      </pc:sldChg>
      <pc:sldChg chg="del">
        <pc:chgData name="LI, Kit-ying Trista" userId="37e067b5-9e92-428c-a064-ed0df3de1e0a" providerId="ADAL" clId="{50CB7FFE-8C96-4C36-83C1-B7D63C0C2F83}" dt="2018-08-01T09:28:14.114" v="5652" actId="2696"/>
        <pc:sldMkLst>
          <pc:docMk/>
          <pc:sldMk cId="185821228" sldId="390"/>
        </pc:sldMkLst>
      </pc:sldChg>
      <pc:sldChg chg="del">
        <pc:chgData name="LI, Kit-ying Trista" userId="37e067b5-9e92-428c-a064-ed0df3de1e0a" providerId="ADAL" clId="{50CB7FFE-8C96-4C36-83C1-B7D63C0C2F83}" dt="2018-08-01T09:28:14.739" v="5653" actId="2696"/>
        <pc:sldMkLst>
          <pc:docMk/>
          <pc:sldMk cId="153044174" sldId="391"/>
        </pc:sldMkLst>
      </pc:sldChg>
      <pc:sldChg chg="del">
        <pc:chgData name="LI, Kit-ying Trista" userId="37e067b5-9e92-428c-a064-ed0df3de1e0a" providerId="ADAL" clId="{50CB7FFE-8C96-4C36-83C1-B7D63C0C2F83}" dt="2018-08-01T09:28:16.415" v="5655" actId="2696"/>
        <pc:sldMkLst>
          <pc:docMk/>
          <pc:sldMk cId="3713917515" sldId="393"/>
        </pc:sldMkLst>
      </pc:sldChg>
      <pc:sldChg chg="del">
        <pc:chgData name="LI, Kit-ying Trista" userId="37e067b5-9e92-428c-a064-ed0df3de1e0a" providerId="ADAL" clId="{50CB7FFE-8C96-4C36-83C1-B7D63C0C2F83}" dt="2018-08-01T09:28:19.614" v="5656" actId="2696"/>
        <pc:sldMkLst>
          <pc:docMk/>
          <pc:sldMk cId="1695161026" sldId="394"/>
        </pc:sldMkLst>
      </pc:sldChg>
      <pc:sldChg chg="del">
        <pc:chgData name="LI, Kit-ying Trista" userId="37e067b5-9e92-428c-a064-ed0df3de1e0a" providerId="ADAL" clId="{50CB7FFE-8C96-4C36-83C1-B7D63C0C2F83}" dt="2018-08-01T09:28:15.807" v="5654" actId="2696"/>
        <pc:sldMkLst>
          <pc:docMk/>
          <pc:sldMk cId="3138512168" sldId="395"/>
        </pc:sldMkLst>
      </pc:sldChg>
      <pc:sldChg chg="add del">
        <pc:chgData name="LI, Kit-ying Trista" userId="37e067b5-9e92-428c-a064-ed0df3de1e0a" providerId="ADAL" clId="{50CB7FFE-8C96-4C36-83C1-B7D63C0C2F83}" dt="2018-08-01T09:26:59.320" v="5644" actId="2696"/>
        <pc:sldMkLst>
          <pc:docMk/>
          <pc:sldMk cId="2398643456" sldId="396"/>
        </pc:sldMkLst>
      </pc:sldChg>
      <pc:sldChg chg="add del">
        <pc:chgData name="LI, Kit-ying Trista" userId="37e067b5-9e92-428c-a064-ed0df3de1e0a" providerId="ADAL" clId="{50CB7FFE-8C96-4C36-83C1-B7D63C0C2F83}" dt="2018-08-01T09:26:56.882" v="5643" actId="2696"/>
        <pc:sldMkLst>
          <pc:docMk/>
          <pc:sldMk cId="2408495142" sldId="399"/>
        </pc:sldMkLst>
      </pc:sldChg>
      <pc:sldChg chg="add del">
        <pc:chgData name="LI, Kit-ying Trista" userId="37e067b5-9e92-428c-a064-ed0df3de1e0a" providerId="ADAL" clId="{50CB7FFE-8C96-4C36-83C1-B7D63C0C2F83}" dt="2018-08-01T09:27:11.422" v="5645" actId="2696"/>
        <pc:sldMkLst>
          <pc:docMk/>
          <pc:sldMk cId="152510460" sldId="400"/>
        </pc:sldMkLst>
      </pc:sldChg>
      <pc:sldChg chg="del">
        <pc:chgData name="LI, Kit-ying Trista" userId="37e067b5-9e92-428c-a064-ed0df3de1e0a" providerId="ADAL" clId="{50CB7FFE-8C96-4C36-83C1-B7D63C0C2F83}" dt="2018-08-01T09:27:12.558" v="5646" actId="2696"/>
        <pc:sldMkLst>
          <pc:docMk/>
          <pc:sldMk cId="3002064846" sldId="401"/>
        </pc:sldMkLst>
      </pc:sldChg>
      <pc:sldChg chg="del">
        <pc:chgData name="LI, Kit-ying Trista" userId="37e067b5-9e92-428c-a064-ed0df3de1e0a" providerId="ADAL" clId="{50CB7FFE-8C96-4C36-83C1-B7D63C0C2F83}" dt="2018-08-01T09:27:14.478" v="5647" actId="2696"/>
        <pc:sldMkLst>
          <pc:docMk/>
          <pc:sldMk cId="2391205841" sldId="402"/>
        </pc:sldMkLst>
      </pc:sldChg>
      <pc:sldChg chg="del">
        <pc:chgData name="LI, Kit-ying Trista" userId="37e067b5-9e92-428c-a064-ed0df3de1e0a" providerId="ADAL" clId="{50CB7FFE-8C96-4C36-83C1-B7D63C0C2F83}" dt="2018-08-01T09:27:16.227" v="5648" actId="2696"/>
        <pc:sldMkLst>
          <pc:docMk/>
          <pc:sldMk cId="1990790066" sldId="403"/>
        </pc:sldMkLst>
      </pc:sldChg>
      <pc:sldChg chg="del">
        <pc:chgData name="LI, Kit-ying Trista" userId="37e067b5-9e92-428c-a064-ed0df3de1e0a" providerId="ADAL" clId="{50CB7FFE-8C96-4C36-83C1-B7D63C0C2F83}" dt="2018-07-31T08:03:49.325" v="4100" actId="2696"/>
        <pc:sldMkLst>
          <pc:docMk/>
          <pc:sldMk cId="3785686001" sldId="404"/>
        </pc:sldMkLst>
      </pc:sldChg>
      <pc:sldChg chg="del">
        <pc:chgData name="LI, Kit-ying Trista" userId="37e067b5-9e92-428c-a064-ed0df3de1e0a" providerId="ADAL" clId="{50CB7FFE-8C96-4C36-83C1-B7D63C0C2F83}" dt="2018-08-01T09:37:39.190" v="5867" actId="2696"/>
        <pc:sldMkLst>
          <pc:docMk/>
          <pc:sldMk cId="1332396231" sldId="405"/>
        </pc:sldMkLst>
      </pc:sldChg>
      <pc:sldChg chg="del">
        <pc:chgData name="LI, Kit-ying Trista" userId="37e067b5-9e92-428c-a064-ed0df3de1e0a" providerId="ADAL" clId="{50CB7FFE-8C96-4C36-83C1-B7D63C0C2F83}" dt="2018-08-01T09:36:25.585" v="5860" actId="2696"/>
        <pc:sldMkLst>
          <pc:docMk/>
          <pc:sldMk cId="3183304852" sldId="406"/>
        </pc:sldMkLst>
      </pc:sldChg>
      <pc:sldChg chg="del">
        <pc:chgData name="LI, Kit-ying Trista" userId="37e067b5-9e92-428c-a064-ed0df3de1e0a" providerId="ADAL" clId="{50CB7FFE-8C96-4C36-83C1-B7D63C0C2F83}" dt="2018-08-01T09:27:21.249" v="5649" actId="2696"/>
        <pc:sldMkLst>
          <pc:docMk/>
          <pc:sldMk cId="924410911" sldId="414"/>
        </pc:sldMkLst>
      </pc:sldChg>
      <pc:sldChg chg="addSp delSp modSp ord">
        <pc:chgData name="LI, Kit-ying Trista" userId="37e067b5-9e92-428c-a064-ed0df3de1e0a" providerId="ADAL" clId="{50CB7FFE-8C96-4C36-83C1-B7D63C0C2F83}" dt="2018-08-02T02:43:50.738" v="6407" actId="14100"/>
        <pc:sldMkLst>
          <pc:docMk/>
          <pc:sldMk cId="2622684276" sldId="420"/>
        </pc:sldMkLst>
        <pc:spChg chg="add mod">
          <ac:chgData name="LI, Kit-ying Trista" userId="37e067b5-9e92-428c-a064-ed0df3de1e0a" providerId="ADAL" clId="{50CB7FFE-8C96-4C36-83C1-B7D63C0C2F83}" dt="2018-08-02T02:43:50.738" v="6407" actId="14100"/>
          <ac:spMkLst>
            <pc:docMk/>
            <pc:sldMk cId="2622684276" sldId="420"/>
            <ac:spMk id="4" creationId="{33139E47-9322-4CE8-B71E-A7074BAB6EA0}"/>
          </ac:spMkLst>
        </pc:spChg>
        <pc:spChg chg="del">
          <ac:chgData name="LI, Kit-ying Trista" userId="37e067b5-9e92-428c-a064-ed0df3de1e0a" providerId="ADAL" clId="{50CB7FFE-8C96-4C36-83C1-B7D63C0C2F83}" dt="2018-08-01T09:12:24.549" v="5427" actId="478"/>
          <ac:spMkLst>
            <pc:docMk/>
            <pc:sldMk cId="2622684276" sldId="420"/>
            <ac:spMk id="4" creationId="{FD20F606-BC06-4416-B036-54BD03D113F1}"/>
          </ac:spMkLst>
        </pc:spChg>
        <pc:spChg chg="mod">
          <ac:chgData name="LI, Kit-ying Trista" userId="37e067b5-9e92-428c-a064-ed0df3de1e0a" providerId="ADAL" clId="{50CB7FFE-8C96-4C36-83C1-B7D63C0C2F83}" dt="2018-08-01T09:12:34.685" v="5481" actId="1036"/>
          <ac:spMkLst>
            <pc:docMk/>
            <pc:sldMk cId="2622684276" sldId="420"/>
            <ac:spMk id="7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43:25.603" v="6020" actId="1038"/>
          <ac:spMkLst>
            <pc:docMk/>
            <pc:sldMk cId="2622684276" sldId="420"/>
            <ac:spMk id="10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44:12.501" v="6050" actId="1076"/>
          <ac:spMkLst>
            <pc:docMk/>
            <pc:sldMk cId="2622684276" sldId="420"/>
            <ac:spMk id="21" creationId="{7B59211D-6E09-4A02-BB72-1EAF5B35DE7E}"/>
          </ac:spMkLst>
        </pc:spChg>
        <pc:spChg chg="mod">
          <ac:chgData name="LI, Kit-ying Trista" userId="37e067b5-9e92-428c-a064-ed0df3de1e0a" providerId="ADAL" clId="{50CB7FFE-8C96-4C36-83C1-B7D63C0C2F83}" dt="2018-08-01T09:43:56.023" v="6035" actId="1076"/>
          <ac:spMkLst>
            <pc:docMk/>
            <pc:sldMk cId="2622684276" sldId="420"/>
            <ac:spMk id="24" creationId="{8B21EC92-1D97-4C75-8B4A-1C2D887165E4}"/>
          </ac:spMkLst>
        </pc:spChg>
        <pc:spChg chg="mod">
          <ac:chgData name="LI, Kit-ying Trista" userId="37e067b5-9e92-428c-a064-ed0df3de1e0a" providerId="ADAL" clId="{50CB7FFE-8C96-4C36-83C1-B7D63C0C2F83}" dt="2018-08-01T09:41:33.494" v="5996" actId="1076"/>
          <ac:spMkLst>
            <pc:docMk/>
            <pc:sldMk cId="2622684276" sldId="420"/>
            <ac:spMk id="25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44:01.302" v="6037" actId="1076"/>
          <ac:spMkLst>
            <pc:docMk/>
            <pc:sldMk cId="2622684276" sldId="420"/>
            <ac:spMk id="26" creationId="{0AD9A6C6-BA47-4D54-AE60-10AD7DCFB9EE}"/>
          </ac:spMkLst>
        </pc:spChg>
        <pc:spChg chg="mod">
          <ac:chgData name="LI, Kit-ying Trista" userId="37e067b5-9e92-428c-a064-ed0df3de1e0a" providerId="ADAL" clId="{50CB7FFE-8C96-4C36-83C1-B7D63C0C2F83}" dt="2018-08-01T09:43:52.586" v="6034" actId="1076"/>
          <ac:spMkLst>
            <pc:docMk/>
            <pc:sldMk cId="2622684276" sldId="420"/>
            <ac:spMk id="28" creationId="{341C7097-AF52-4F4D-BC73-3ACF7DD8B086}"/>
          </ac:spMkLst>
        </pc:spChg>
        <pc:spChg chg="mod">
          <ac:chgData name="LI, Kit-ying Trista" userId="37e067b5-9e92-428c-a064-ed0df3de1e0a" providerId="ADAL" clId="{50CB7FFE-8C96-4C36-83C1-B7D63C0C2F83}" dt="2018-08-01T09:43:57.555" v="6036" actId="1076"/>
          <ac:spMkLst>
            <pc:docMk/>
            <pc:sldMk cId="2622684276" sldId="420"/>
            <ac:spMk id="29" creationId="{94DFB4DE-66A8-4558-B737-21B2598EBD8A}"/>
          </ac:spMkLst>
        </pc:spChg>
        <pc:spChg chg="mod">
          <ac:chgData name="LI, Kit-ying Trista" userId="37e067b5-9e92-428c-a064-ed0df3de1e0a" providerId="ADAL" clId="{50CB7FFE-8C96-4C36-83C1-B7D63C0C2F83}" dt="2018-08-01T09:43:37.174" v="6033" actId="1076"/>
          <ac:spMkLst>
            <pc:docMk/>
            <pc:sldMk cId="2622684276" sldId="420"/>
            <ac:spMk id="31" creationId="{C4CCFE3F-ED02-424F-BF17-70CCB1D309A0}"/>
          </ac:spMkLst>
        </pc:spChg>
        <pc:spChg chg="add mod">
          <ac:chgData name="LI, Kit-ying Trista" userId="37e067b5-9e92-428c-a064-ed0df3de1e0a" providerId="ADAL" clId="{50CB7FFE-8C96-4C36-83C1-B7D63C0C2F83}" dt="2018-08-01T09:12:16.493" v="5426" actId="20577"/>
          <ac:spMkLst>
            <pc:docMk/>
            <pc:sldMk cId="2622684276" sldId="420"/>
            <ac:spMk id="38" creationId="{E4F7685A-AD2B-48B1-9334-57C0F5AED329}"/>
          </ac:spMkLst>
        </pc:spChg>
        <pc:spChg chg="add mod">
          <ac:chgData name="LI, Kit-ying Trista" userId="37e067b5-9e92-428c-a064-ed0df3de1e0a" providerId="ADAL" clId="{50CB7FFE-8C96-4C36-83C1-B7D63C0C2F83}" dt="2018-08-02T01:55:57.141" v="6390" actId="1582"/>
          <ac:spMkLst>
            <pc:docMk/>
            <pc:sldMk cId="2622684276" sldId="420"/>
            <ac:spMk id="39" creationId="{4B62DE18-10D1-4F1B-8C95-271CEE9FDF05}"/>
          </ac:spMkLst>
        </pc:spChg>
        <pc:spChg chg="add mod">
          <ac:chgData name="LI, Kit-ying Trista" userId="37e067b5-9e92-428c-a064-ed0df3de1e0a" providerId="ADAL" clId="{50CB7FFE-8C96-4C36-83C1-B7D63C0C2F83}" dt="2018-08-02T02:43:00.745" v="6401" actId="208"/>
          <ac:spMkLst>
            <pc:docMk/>
            <pc:sldMk cId="2622684276" sldId="420"/>
            <ac:spMk id="40" creationId="{61BB2BF5-C6D5-4759-9A50-89FFBAAA6ADB}"/>
          </ac:spMkLst>
        </pc:spChg>
        <pc:spChg chg="mod">
          <ac:chgData name="LI, Kit-ying Trista" userId="37e067b5-9e92-428c-a064-ed0df3de1e0a" providerId="ADAL" clId="{50CB7FFE-8C96-4C36-83C1-B7D63C0C2F83}" dt="2018-08-01T09:12:34.685" v="5481" actId="1036"/>
          <ac:spMkLst>
            <pc:docMk/>
            <pc:sldMk cId="2622684276" sldId="420"/>
            <ac:spMk id="45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12:34.685" v="5481" actId="1036"/>
          <ac:spMkLst>
            <pc:docMk/>
            <pc:sldMk cId="2622684276" sldId="420"/>
            <ac:spMk id="46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12:34.685" v="5481" actId="1036"/>
          <ac:spMkLst>
            <pc:docMk/>
            <pc:sldMk cId="2622684276" sldId="420"/>
            <ac:spMk id="71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12:34.685" v="5481" actId="1036"/>
          <ac:spMkLst>
            <pc:docMk/>
            <pc:sldMk cId="2622684276" sldId="420"/>
            <ac:spMk id="75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09:12:34.685" v="5481" actId="1036"/>
          <ac:spMkLst>
            <pc:docMk/>
            <pc:sldMk cId="2622684276" sldId="420"/>
            <ac:spMk id="76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1T09:12:04.363" v="5405" actId="478"/>
          <ac:spMkLst>
            <pc:docMk/>
            <pc:sldMk cId="2622684276" sldId="420"/>
            <ac:spMk id="78" creationId="{00000000-0000-0000-0000-000000000000}"/>
          </ac:spMkLst>
        </pc:spChg>
        <pc:grpChg chg="mod">
          <ac:chgData name="LI, Kit-ying Trista" userId="37e067b5-9e92-428c-a064-ed0df3de1e0a" providerId="ADAL" clId="{50CB7FFE-8C96-4C36-83C1-B7D63C0C2F83}" dt="2018-08-01T09:43:25.603" v="6020" actId="1038"/>
          <ac:grpSpMkLst>
            <pc:docMk/>
            <pc:sldMk cId="2622684276" sldId="420"/>
            <ac:grpSpMk id="2" creationId="{56D64549-9195-43F2-A61B-46B5A4630482}"/>
          </ac:grpSpMkLst>
        </pc:grpChg>
        <pc:grpChg chg="mod">
          <ac:chgData name="LI, Kit-ying Trista" userId="37e067b5-9e92-428c-a064-ed0df3de1e0a" providerId="ADAL" clId="{50CB7FFE-8C96-4C36-83C1-B7D63C0C2F83}" dt="2018-08-01T09:12:34.685" v="5481" actId="1036"/>
          <ac:grpSpMkLst>
            <pc:docMk/>
            <pc:sldMk cId="2622684276" sldId="420"/>
            <ac:grpSpMk id="23" creationId="{D620FEB2-39B5-4374-9516-0D629DCA7B24}"/>
          </ac:grpSpMkLst>
        </pc:grpChg>
        <pc:grpChg chg="mod">
          <ac:chgData name="LI, Kit-ying Trista" userId="37e067b5-9e92-428c-a064-ed0df3de1e0a" providerId="ADAL" clId="{50CB7FFE-8C96-4C36-83C1-B7D63C0C2F83}" dt="2018-08-01T09:44:16.388" v="6051" actId="1076"/>
          <ac:grpSpMkLst>
            <pc:docMk/>
            <pc:sldMk cId="2622684276" sldId="420"/>
            <ac:grpSpMk id="30" creationId="{26DF9B07-2430-4A20-ACC2-92FF5470DA70}"/>
          </ac:grpSpMkLst>
        </pc:grpChg>
        <pc:grpChg chg="add">
          <ac:chgData name="LI, Kit-ying Trista" userId="37e067b5-9e92-428c-a064-ed0df3de1e0a" providerId="ADAL" clId="{50CB7FFE-8C96-4C36-83C1-B7D63C0C2F83}" dt="2018-08-01T09:11:55.891" v="5404" actId="1076"/>
          <ac:grpSpMkLst>
            <pc:docMk/>
            <pc:sldMk cId="2622684276" sldId="420"/>
            <ac:grpSpMk id="32" creationId="{EE1DA8B8-C038-41F8-B43B-D0545273CA6D}"/>
          </ac:grpSpMkLst>
        </pc:grpChg>
        <pc:picChg chg="mod">
          <ac:chgData name="LI, Kit-ying Trista" userId="37e067b5-9e92-428c-a064-ed0df3de1e0a" providerId="ADAL" clId="{50CB7FFE-8C96-4C36-83C1-B7D63C0C2F83}" dt="2018-08-01T09:12:34.685" v="5481" actId="1036"/>
          <ac:picMkLst>
            <pc:docMk/>
            <pc:sldMk cId="2622684276" sldId="420"/>
            <ac:picMk id="6" creationId="{00000000-0000-0000-0000-000000000000}"/>
          </ac:picMkLst>
        </pc:picChg>
      </pc:sldChg>
      <pc:sldChg chg="modSp">
        <pc:chgData name="LI, Kit-ying Trista" userId="37e067b5-9e92-428c-a064-ed0df3de1e0a" providerId="ADAL" clId="{50CB7FFE-8C96-4C36-83C1-B7D63C0C2F83}" dt="2018-07-30T09:32:44.614" v="378" actId="20577"/>
        <pc:sldMkLst>
          <pc:docMk/>
          <pc:sldMk cId="1939806079" sldId="449"/>
        </pc:sldMkLst>
        <pc:spChg chg="mod">
          <ac:chgData name="LI, Kit-ying Trista" userId="37e067b5-9e92-428c-a064-ed0df3de1e0a" providerId="ADAL" clId="{50CB7FFE-8C96-4C36-83C1-B7D63C0C2F83}" dt="2018-07-30T09:32:44.614" v="378" actId="20577"/>
          <ac:spMkLst>
            <pc:docMk/>
            <pc:sldMk cId="1939806079" sldId="449"/>
            <ac:spMk id="17" creationId="{800226CB-BD02-4D9B-88C6-54027447F990}"/>
          </ac:spMkLst>
        </pc:spChg>
      </pc:sldChg>
      <pc:sldChg chg="delSp modSp ord">
        <pc:chgData name="LI, Kit-ying Trista" userId="37e067b5-9e92-428c-a064-ed0df3de1e0a" providerId="ADAL" clId="{50CB7FFE-8C96-4C36-83C1-B7D63C0C2F83}" dt="2018-07-30T09:30:11.860" v="359" actId="20577"/>
        <pc:sldMkLst>
          <pc:docMk/>
          <pc:sldMk cId="2551901682" sldId="450"/>
        </pc:sldMkLst>
        <pc:spChg chg="del">
          <ac:chgData name="LI, Kit-ying Trista" userId="37e067b5-9e92-428c-a064-ed0df3de1e0a" providerId="ADAL" clId="{50CB7FFE-8C96-4C36-83C1-B7D63C0C2F83}" dt="2018-07-30T09:28:32.584" v="346" actId="478"/>
          <ac:spMkLst>
            <pc:docMk/>
            <pc:sldMk cId="2551901682" sldId="450"/>
            <ac:spMk id="13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0T09:29:01.385" v="358" actId="1076"/>
          <ac:spMkLst>
            <pc:docMk/>
            <pc:sldMk cId="2551901682" sldId="450"/>
            <ac:spMk id="3082" creationId="{00000000-0000-0000-0000-000000000000}"/>
          </ac:spMkLst>
        </pc:spChg>
        <pc:picChg chg="del">
          <ac:chgData name="LI, Kit-ying Trista" userId="37e067b5-9e92-428c-a064-ed0df3de1e0a" providerId="ADAL" clId="{50CB7FFE-8C96-4C36-83C1-B7D63C0C2F83}" dt="2018-07-30T09:28:34.409" v="347" actId="478"/>
          <ac:picMkLst>
            <pc:docMk/>
            <pc:sldMk cId="2551901682" sldId="450"/>
            <ac:picMk id="3078" creationId="{00000000-0000-0000-0000-000000000000}"/>
          </ac:picMkLst>
        </pc:picChg>
        <pc:picChg chg="mod">
          <ac:chgData name="LI, Kit-ying Trista" userId="37e067b5-9e92-428c-a064-ed0df3de1e0a" providerId="ADAL" clId="{50CB7FFE-8C96-4C36-83C1-B7D63C0C2F83}" dt="2018-07-30T09:28:53.553" v="355" actId="1076"/>
          <ac:picMkLst>
            <pc:docMk/>
            <pc:sldMk cId="2551901682" sldId="450"/>
            <ac:picMk id="3081" creationId="{00000000-0000-0000-0000-000000000000}"/>
          </ac:picMkLst>
        </pc:picChg>
      </pc:sldChg>
      <pc:sldChg chg="modSp">
        <pc:chgData name="LI, Kit-ying Trista" userId="37e067b5-9e92-428c-a064-ed0df3de1e0a" providerId="ADAL" clId="{50CB7FFE-8C96-4C36-83C1-B7D63C0C2F83}" dt="2018-07-30T09:36:29.622" v="379" actId="20577"/>
        <pc:sldMkLst>
          <pc:docMk/>
          <pc:sldMk cId="1061687352" sldId="451"/>
        </pc:sldMkLst>
        <pc:spChg chg="mod">
          <ac:chgData name="LI, Kit-ying Trista" userId="37e067b5-9e92-428c-a064-ed0df3de1e0a" providerId="ADAL" clId="{50CB7FFE-8C96-4C36-83C1-B7D63C0C2F83}" dt="2018-07-30T09:30:28.929" v="362" actId="1076"/>
          <ac:spMkLst>
            <pc:docMk/>
            <pc:sldMk cId="1061687352" sldId="451"/>
            <ac:spMk id="15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0T09:36:29.622" v="379" actId="20577"/>
          <ac:spMkLst>
            <pc:docMk/>
            <pc:sldMk cId="1061687352" sldId="451"/>
            <ac:spMk id="17" creationId="{800226CB-BD02-4D9B-88C6-54027447F990}"/>
          </ac:spMkLst>
        </pc:spChg>
      </pc:sldChg>
      <pc:sldChg chg="addSp modSp modAnim">
        <pc:chgData name="LI, Kit-ying Trista" userId="37e067b5-9e92-428c-a064-ed0df3de1e0a" providerId="ADAL" clId="{50CB7FFE-8C96-4C36-83C1-B7D63C0C2F83}" dt="2018-07-31T09:36:20.932" v="4317" actId="14100"/>
        <pc:sldMkLst>
          <pc:docMk/>
          <pc:sldMk cId="3442369543" sldId="452"/>
        </pc:sldMkLst>
        <pc:spChg chg="mod">
          <ac:chgData name="LI, Kit-ying Trista" userId="37e067b5-9e92-428c-a064-ed0df3de1e0a" providerId="ADAL" clId="{50CB7FFE-8C96-4C36-83C1-B7D63C0C2F83}" dt="2018-07-31T09:34:57.282" v="4288" actId="20577"/>
          <ac:spMkLst>
            <pc:docMk/>
            <pc:sldMk cId="3442369543" sldId="452"/>
            <ac:spMk id="2" creationId="{49082ECA-9D7B-45BA-B007-241F3328BDAA}"/>
          </ac:spMkLst>
        </pc:spChg>
        <pc:spChg chg="add mod ord">
          <ac:chgData name="LI, Kit-ying Trista" userId="37e067b5-9e92-428c-a064-ed0df3de1e0a" providerId="ADAL" clId="{50CB7FFE-8C96-4C36-83C1-B7D63C0C2F83}" dt="2018-07-31T09:35:19.395" v="4311" actId="14100"/>
          <ac:spMkLst>
            <pc:docMk/>
            <pc:sldMk cId="3442369543" sldId="452"/>
            <ac:spMk id="10" creationId="{545B9A99-6585-4181-B93E-19118AE924CA}"/>
          </ac:spMkLst>
        </pc:spChg>
        <pc:spChg chg="add mod">
          <ac:chgData name="LI, Kit-ying Trista" userId="37e067b5-9e92-428c-a064-ed0df3de1e0a" providerId="ADAL" clId="{50CB7FFE-8C96-4C36-83C1-B7D63C0C2F83}" dt="2018-07-31T09:36:11.861" v="4316" actId="14100"/>
          <ac:spMkLst>
            <pc:docMk/>
            <pc:sldMk cId="3442369543" sldId="452"/>
            <ac:spMk id="11" creationId="{92BCF627-880B-445D-BEA2-075A8500586F}"/>
          </ac:spMkLst>
        </pc:spChg>
        <pc:spChg chg="add mod">
          <ac:chgData name="LI, Kit-ying Trista" userId="37e067b5-9e92-428c-a064-ed0df3de1e0a" providerId="ADAL" clId="{50CB7FFE-8C96-4C36-83C1-B7D63C0C2F83}" dt="2018-07-31T09:36:20.932" v="4317" actId="14100"/>
          <ac:spMkLst>
            <pc:docMk/>
            <pc:sldMk cId="3442369543" sldId="452"/>
            <ac:spMk id="12" creationId="{CA4B7A76-318D-4F15-B3C1-B1447062B0E7}"/>
          </ac:spMkLst>
        </pc:spChg>
        <pc:spChg chg="mod">
          <ac:chgData name="LI, Kit-ying Trista" userId="37e067b5-9e92-428c-a064-ed0df3de1e0a" providerId="ADAL" clId="{50CB7FFE-8C96-4C36-83C1-B7D63C0C2F83}" dt="2018-07-31T09:35:04.738" v="4306" actId="1036"/>
          <ac:spMkLst>
            <pc:docMk/>
            <pc:sldMk cId="3442369543" sldId="452"/>
            <ac:spMk id="14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1T09:35:07.534" v="4307" actId="14100"/>
          <ac:spMkLst>
            <pc:docMk/>
            <pc:sldMk cId="3442369543" sldId="452"/>
            <ac:spMk id="19" creationId="{6BA664F0-116B-4557-8E36-84A225217E55}"/>
          </ac:spMkLst>
        </pc:spChg>
        <pc:spChg chg="mod">
          <ac:chgData name="LI, Kit-ying Trista" userId="37e067b5-9e92-428c-a064-ed0df3de1e0a" providerId="ADAL" clId="{50CB7FFE-8C96-4C36-83C1-B7D63C0C2F83}" dt="2018-07-31T09:35:04.738" v="4306" actId="1036"/>
          <ac:spMkLst>
            <pc:docMk/>
            <pc:sldMk cId="3442369543" sldId="452"/>
            <ac:spMk id="35" creationId="{F9447662-ED49-461D-B03C-AB987B2F3801}"/>
          </ac:spMkLst>
        </pc:spChg>
        <pc:spChg chg="mod">
          <ac:chgData name="LI, Kit-ying Trista" userId="37e067b5-9e92-428c-a064-ed0df3de1e0a" providerId="ADAL" clId="{50CB7FFE-8C96-4C36-83C1-B7D63C0C2F83}" dt="2018-07-30T09:36:56.118" v="396" actId="20577"/>
          <ac:spMkLst>
            <pc:docMk/>
            <pc:sldMk cId="3442369543" sldId="452"/>
            <ac:spMk id="6146" creationId="{00000000-0000-0000-0000-000000000000}"/>
          </ac:spMkLst>
        </pc:spChg>
      </pc:sldChg>
      <pc:sldChg chg="modSp">
        <pc:chgData name="LI, Kit-ying Trista" userId="37e067b5-9e92-428c-a064-ed0df3de1e0a" providerId="ADAL" clId="{50CB7FFE-8C96-4C36-83C1-B7D63C0C2F83}" dt="2018-07-30T09:59:28.337" v="814" actId="1076"/>
        <pc:sldMkLst>
          <pc:docMk/>
          <pc:sldMk cId="1944668856" sldId="453"/>
        </pc:sldMkLst>
        <pc:spChg chg="mod">
          <ac:chgData name="LI, Kit-ying Trista" userId="37e067b5-9e92-428c-a064-ed0df3de1e0a" providerId="ADAL" clId="{50CB7FFE-8C96-4C36-83C1-B7D63C0C2F83}" dt="2018-07-30T09:59:28.337" v="814" actId="1076"/>
          <ac:spMkLst>
            <pc:docMk/>
            <pc:sldMk cId="1944668856" sldId="453"/>
            <ac:spMk id="15" creationId="{00000000-0000-0000-0000-000000000000}"/>
          </ac:spMkLst>
        </pc:spChg>
      </pc:sldChg>
      <pc:sldChg chg="addSp delSp modSp delAnim">
        <pc:chgData name="LI, Kit-ying Trista" userId="37e067b5-9e92-428c-a064-ed0df3de1e0a" providerId="ADAL" clId="{50CB7FFE-8C96-4C36-83C1-B7D63C0C2F83}" dt="2018-07-31T02:21:53.022" v="1456" actId="14100"/>
        <pc:sldMkLst>
          <pc:docMk/>
          <pc:sldMk cId="2920980555" sldId="454"/>
        </pc:sldMkLst>
        <pc:spChg chg="del">
          <ac:chgData name="LI, Kit-ying Trista" userId="37e067b5-9e92-428c-a064-ed0df3de1e0a" providerId="ADAL" clId="{50CB7FFE-8C96-4C36-83C1-B7D63C0C2F83}" dt="2018-07-30T10:00:27.646" v="862" actId="478"/>
          <ac:spMkLst>
            <pc:docMk/>
            <pc:sldMk cId="2920980555" sldId="454"/>
            <ac:spMk id="2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7-30T10:00:27.646" v="862" actId="478"/>
          <ac:spMkLst>
            <pc:docMk/>
            <pc:sldMk cId="2920980555" sldId="454"/>
            <ac:spMk id="16" creationId="{00000000-0000-0000-0000-000000000000}"/>
          </ac:spMkLst>
        </pc:spChg>
        <pc:spChg chg="add mod">
          <ac:chgData name="LI, Kit-ying Trista" userId="37e067b5-9e92-428c-a064-ed0df3de1e0a" providerId="ADAL" clId="{50CB7FFE-8C96-4C36-83C1-B7D63C0C2F83}" dt="2018-07-31T02:21:53.022" v="1456" actId="14100"/>
          <ac:spMkLst>
            <pc:docMk/>
            <pc:sldMk cId="2920980555" sldId="454"/>
            <ac:spMk id="17" creationId="{9CD343E7-F23B-48F2-8B4C-FCA1D61EA16E}"/>
          </ac:spMkLst>
        </pc:spChg>
        <pc:spChg chg="mod">
          <ac:chgData name="LI, Kit-ying Trista" userId="37e067b5-9e92-428c-a064-ed0df3de1e0a" providerId="ADAL" clId="{50CB7FFE-8C96-4C36-83C1-B7D63C0C2F83}" dt="2018-07-30T09:59:56.675" v="861" actId="20577"/>
          <ac:spMkLst>
            <pc:docMk/>
            <pc:sldMk cId="2920980555" sldId="454"/>
            <ac:spMk id="18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7-30T10:00:27.646" v="862" actId="478"/>
          <ac:spMkLst>
            <pc:docMk/>
            <pc:sldMk cId="2920980555" sldId="454"/>
            <ac:spMk id="27" creationId="{D2EF960D-4CBD-44F9-8D42-522D7BF69862}"/>
          </ac:spMkLst>
        </pc:spChg>
        <pc:spChg chg="del">
          <ac:chgData name="LI, Kit-ying Trista" userId="37e067b5-9e92-428c-a064-ed0df3de1e0a" providerId="ADAL" clId="{50CB7FFE-8C96-4C36-83C1-B7D63C0C2F83}" dt="2018-07-30T10:00:27.646" v="862" actId="478"/>
          <ac:spMkLst>
            <pc:docMk/>
            <pc:sldMk cId="2920980555" sldId="454"/>
            <ac:spMk id="36" creationId="{33B7D9CA-9063-4E58-A16A-4F0C3D98F980}"/>
          </ac:spMkLst>
        </pc:spChg>
        <pc:picChg chg="del">
          <ac:chgData name="LI, Kit-ying Trista" userId="37e067b5-9e92-428c-a064-ed0df3de1e0a" providerId="ADAL" clId="{50CB7FFE-8C96-4C36-83C1-B7D63C0C2F83}" dt="2018-07-30T10:00:29.552" v="863" actId="478"/>
          <ac:picMkLst>
            <pc:docMk/>
            <pc:sldMk cId="2920980555" sldId="454"/>
            <ac:picMk id="6" creationId="{404813F4-F0CF-4233-BB0D-816C26A62FED}"/>
          </ac:picMkLst>
        </pc:picChg>
        <pc:picChg chg="add del mod">
          <ac:chgData name="LI, Kit-ying Trista" userId="37e067b5-9e92-428c-a064-ed0df3de1e0a" providerId="ADAL" clId="{50CB7FFE-8C96-4C36-83C1-B7D63C0C2F83}" dt="2018-07-30T10:08:42.723" v="1058" actId="478"/>
          <ac:picMkLst>
            <pc:docMk/>
            <pc:sldMk cId="2920980555" sldId="454"/>
            <ac:picMk id="14" creationId="{1DE9335F-04B2-4AA2-96F7-ED17A0D61852}"/>
          </ac:picMkLst>
        </pc:picChg>
        <pc:picChg chg="del">
          <ac:chgData name="LI, Kit-ying Trista" userId="37e067b5-9e92-428c-a064-ed0df3de1e0a" providerId="ADAL" clId="{50CB7FFE-8C96-4C36-83C1-B7D63C0C2F83}" dt="2018-07-30T10:00:27.646" v="862" actId="478"/>
          <ac:picMkLst>
            <pc:docMk/>
            <pc:sldMk cId="2920980555" sldId="454"/>
            <ac:picMk id="15" creationId="{00000000-0000-0000-0000-000000000000}"/>
          </ac:picMkLst>
        </pc:picChg>
        <pc:picChg chg="del">
          <ac:chgData name="LI, Kit-ying Trista" userId="37e067b5-9e92-428c-a064-ed0df3de1e0a" providerId="ADAL" clId="{50CB7FFE-8C96-4C36-83C1-B7D63C0C2F83}" dt="2018-07-30T10:00:27.646" v="862" actId="478"/>
          <ac:picMkLst>
            <pc:docMk/>
            <pc:sldMk cId="2920980555" sldId="454"/>
            <ac:picMk id="25" creationId="{DE05EBB7-3857-4DA4-AA91-893DF190A65B}"/>
          </ac:picMkLst>
        </pc:picChg>
        <pc:picChg chg="del">
          <ac:chgData name="LI, Kit-ying Trista" userId="37e067b5-9e92-428c-a064-ed0df3de1e0a" providerId="ADAL" clId="{50CB7FFE-8C96-4C36-83C1-B7D63C0C2F83}" dt="2018-07-30T10:00:30.083" v="864" actId="478"/>
          <ac:picMkLst>
            <pc:docMk/>
            <pc:sldMk cId="2920980555" sldId="454"/>
            <ac:picMk id="1030" creationId="{D09DDF9E-2417-4B8C-AC41-5BC2413281C5}"/>
          </ac:picMkLst>
        </pc:picChg>
        <pc:picChg chg="del">
          <ac:chgData name="LI, Kit-ying Trista" userId="37e067b5-9e92-428c-a064-ed0df3de1e0a" providerId="ADAL" clId="{50CB7FFE-8C96-4C36-83C1-B7D63C0C2F83}" dt="2018-07-30T10:00:30.772" v="865" actId="478"/>
          <ac:picMkLst>
            <pc:docMk/>
            <pc:sldMk cId="2920980555" sldId="454"/>
            <ac:picMk id="1032" creationId="{9A3E258D-922C-4F02-8494-C193CB2213DE}"/>
          </ac:picMkLst>
        </pc:picChg>
        <pc:picChg chg="add mod">
          <ac:chgData name="LI, Kit-ying Trista" userId="37e067b5-9e92-428c-a064-ed0df3de1e0a" providerId="ADAL" clId="{50CB7FFE-8C96-4C36-83C1-B7D63C0C2F83}" dt="2018-07-31T02:21:50.598" v="1455" actId="1076"/>
          <ac:picMkLst>
            <pc:docMk/>
            <pc:sldMk cId="2920980555" sldId="454"/>
            <ac:picMk id="3074" creationId="{8BC954A3-965B-440C-A141-7B5D9D2240D8}"/>
          </ac:picMkLst>
        </pc:picChg>
      </pc:sldChg>
      <pc:sldChg chg="modSp">
        <pc:chgData name="LI, Kit-ying Trista" userId="37e067b5-9e92-428c-a064-ed0df3de1e0a" providerId="ADAL" clId="{50CB7FFE-8C96-4C36-83C1-B7D63C0C2F83}" dt="2018-07-31T02:20:11.531" v="1447" actId="14100"/>
        <pc:sldMkLst>
          <pc:docMk/>
          <pc:sldMk cId="70760809" sldId="455"/>
        </pc:sldMkLst>
        <pc:spChg chg="mod">
          <ac:chgData name="LI, Kit-ying Trista" userId="37e067b5-9e92-428c-a064-ed0df3de1e0a" providerId="ADAL" clId="{50CB7FFE-8C96-4C36-83C1-B7D63C0C2F83}" dt="2018-07-31T02:20:11.531" v="1447" actId="14100"/>
          <ac:spMkLst>
            <pc:docMk/>
            <pc:sldMk cId="70760809" sldId="455"/>
            <ac:spMk id="17" creationId="{9CD343E7-F23B-48F2-8B4C-FCA1D61EA16E}"/>
          </ac:spMkLst>
        </pc:spChg>
      </pc:sldChg>
      <pc:sldChg chg="modSp">
        <pc:chgData name="LI, Kit-ying Trista" userId="37e067b5-9e92-428c-a064-ed0df3de1e0a" providerId="ADAL" clId="{50CB7FFE-8C96-4C36-83C1-B7D63C0C2F83}" dt="2018-07-31T02:22:18.948" v="1457" actId="1076"/>
        <pc:sldMkLst>
          <pc:docMk/>
          <pc:sldMk cId="1948411312" sldId="456"/>
        </pc:sldMkLst>
        <pc:spChg chg="mod">
          <ac:chgData name="LI, Kit-ying Trista" userId="37e067b5-9e92-428c-a064-ed0df3de1e0a" providerId="ADAL" clId="{50CB7FFE-8C96-4C36-83C1-B7D63C0C2F83}" dt="2018-07-31T02:22:18.948" v="1457" actId="1076"/>
          <ac:spMkLst>
            <pc:docMk/>
            <pc:sldMk cId="1948411312" sldId="456"/>
            <ac:spMk id="15" creationId="{00000000-0000-0000-0000-000000000000}"/>
          </ac:spMkLst>
        </pc:spChg>
      </pc:sldChg>
      <pc:sldChg chg="addSp delSp modSp delAnim modAnim">
        <pc:chgData name="LI, Kit-ying Trista" userId="37e067b5-9e92-428c-a064-ed0df3de1e0a" providerId="ADAL" clId="{50CB7FFE-8C96-4C36-83C1-B7D63C0C2F83}" dt="2018-07-31T03:09:59.062" v="2176" actId="403"/>
        <pc:sldMkLst>
          <pc:docMk/>
          <pc:sldMk cId="774218238" sldId="457"/>
        </pc:sldMkLst>
        <pc:spChg chg="del">
          <ac:chgData name="LI, Kit-ying Trista" userId="37e067b5-9e92-428c-a064-ed0df3de1e0a" providerId="ADAL" clId="{50CB7FFE-8C96-4C36-83C1-B7D63C0C2F83}" dt="2018-07-31T02:57:32.462" v="1689" actId="478"/>
          <ac:spMkLst>
            <pc:docMk/>
            <pc:sldMk cId="774218238" sldId="457"/>
            <ac:spMk id="6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7-31T02:57:32.462" v="1689" actId="478"/>
          <ac:spMkLst>
            <pc:docMk/>
            <pc:sldMk cId="774218238" sldId="457"/>
            <ac:spMk id="7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1T02:53:59.862" v="1616" actId="20577"/>
          <ac:spMkLst>
            <pc:docMk/>
            <pc:sldMk cId="774218238" sldId="457"/>
            <ac:spMk id="8" creationId="{B9647AE0-0D9D-43E3-8A06-82F37B38002F}"/>
          </ac:spMkLst>
        </pc:spChg>
        <pc:spChg chg="mod">
          <ac:chgData name="LI, Kit-ying Trista" userId="37e067b5-9e92-428c-a064-ed0df3de1e0a" providerId="ADAL" clId="{50CB7FFE-8C96-4C36-83C1-B7D63C0C2F83}" dt="2018-07-31T03:09:59.062" v="2176" actId="403"/>
          <ac:spMkLst>
            <pc:docMk/>
            <pc:sldMk cId="774218238" sldId="457"/>
            <ac:spMk id="10" creationId="{0E5FFA31-312E-453A-A3CD-47CBF653C633}"/>
          </ac:spMkLst>
        </pc:spChg>
        <pc:spChg chg="del">
          <ac:chgData name="LI, Kit-ying Trista" userId="37e067b5-9e92-428c-a064-ed0df3de1e0a" providerId="ADAL" clId="{50CB7FFE-8C96-4C36-83C1-B7D63C0C2F83}" dt="2018-07-31T02:57:32.462" v="1689" actId="478"/>
          <ac:spMkLst>
            <pc:docMk/>
            <pc:sldMk cId="774218238" sldId="457"/>
            <ac:spMk id="11" creationId="{00000000-0000-0000-0000-000000000000}"/>
          </ac:spMkLst>
        </pc:spChg>
        <pc:spChg chg="add mod">
          <ac:chgData name="LI, Kit-ying Trista" userId="37e067b5-9e92-428c-a064-ed0df3de1e0a" providerId="ADAL" clId="{50CB7FFE-8C96-4C36-83C1-B7D63C0C2F83}" dt="2018-07-31T03:09:54.376" v="2175" actId="403"/>
          <ac:spMkLst>
            <pc:docMk/>
            <pc:sldMk cId="774218238" sldId="457"/>
            <ac:spMk id="12" creationId="{F07EFD5E-0C8F-4792-B1C9-9C7E30889D19}"/>
          </ac:spMkLst>
        </pc:spChg>
        <pc:spChg chg="del">
          <ac:chgData name="LI, Kit-ying Trista" userId="37e067b5-9e92-428c-a064-ed0df3de1e0a" providerId="ADAL" clId="{50CB7FFE-8C96-4C36-83C1-B7D63C0C2F83}" dt="2018-07-31T02:57:32.462" v="1689" actId="478"/>
          <ac:spMkLst>
            <pc:docMk/>
            <pc:sldMk cId="774218238" sldId="457"/>
            <ac:spMk id="19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7-31T02:57:32.462" v="1689" actId="478"/>
          <ac:spMkLst>
            <pc:docMk/>
            <pc:sldMk cId="774218238" sldId="457"/>
            <ac:spMk id="21" creationId="{C6C05C68-DE53-4C1F-BFD5-8A66048EBA07}"/>
          </ac:spMkLst>
        </pc:spChg>
        <pc:spChg chg="del">
          <ac:chgData name="LI, Kit-ying Trista" userId="37e067b5-9e92-428c-a064-ed0df3de1e0a" providerId="ADAL" clId="{50CB7FFE-8C96-4C36-83C1-B7D63C0C2F83}" dt="2018-07-31T02:57:32.462" v="1689" actId="478"/>
          <ac:spMkLst>
            <pc:docMk/>
            <pc:sldMk cId="774218238" sldId="457"/>
            <ac:spMk id="22" creationId="{8C1197CD-EDEB-43B4-A67C-F83A8DEEEE6F}"/>
          </ac:spMkLst>
        </pc:spChg>
        <pc:spChg chg="del">
          <ac:chgData name="LI, Kit-ying Trista" userId="37e067b5-9e92-428c-a064-ed0df3de1e0a" providerId="ADAL" clId="{50CB7FFE-8C96-4C36-83C1-B7D63C0C2F83}" dt="2018-07-31T02:57:32.462" v="1689" actId="478"/>
          <ac:spMkLst>
            <pc:docMk/>
            <pc:sldMk cId="774218238" sldId="457"/>
            <ac:spMk id="25" creationId="{0CDF51CD-EA84-4388-8ACD-D3D9EA7631E6}"/>
          </ac:spMkLst>
        </pc:spChg>
        <pc:spChg chg="del">
          <ac:chgData name="LI, Kit-ying Trista" userId="37e067b5-9e92-428c-a064-ed0df3de1e0a" providerId="ADAL" clId="{50CB7FFE-8C96-4C36-83C1-B7D63C0C2F83}" dt="2018-07-31T02:57:32.462" v="1689" actId="478"/>
          <ac:spMkLst>
            <pc:docMk/>
            <pc:sldMk cId="774218238" sldId="457"/>
            <ac:spMk id="42" creationId="{00000000-0000-0000-0000-000000000000}"/>
          </ac:spMkLst>
        </pc:spChg>
        <pc:spChg chg="del mod">
          <ac:chgData name="LI, Kit-ying Trista" userId="37e067b5-9e92-428c-a064-ed0df3de1e0a" providerId="ADAL" clId="{50CB7FFE-8C96-4C36-83C1-B7D63C0C2F83}" dt="2018-07-31T02:57:32.462" v="1689" actId="478"/>
          <ac:spMkLst>
            <pc:docMk/>
            <pc:sldMk cId="774218238" sldId="457"/>
            <ac:spMk id="45058" creationId="{00000000-0000-0000-0000-000000000000}"/>
          </ac:spMkLst>
        </pc:spChg>
        <pc:grpChg chg="del">
          <ac:chgData name="LI, Kit-ying Trista" userId="37e067b5-9e92-428c-a064-ed0df3de1e0a" providerId="ADAL" clId="{50CB7FFE-8C96-4C36-83C1-B7D63C0C2F83}" dt="2018-07-31T02:57:32.462" v="1689" actId="478"/>
          <ac:grpSpMkLst>
            <pc:docMk/>
            <pc:sldMk cId="774218238" sldId="457"/>
            <ac:grpSpMk id="27676" creationId="{00000000-0000-0000-0000-000000000000}"/>
          </ac:grpSpMkLst>
        </pc:grpChg>
        <pc:picChg chg="del">
          <ac:chgData name="LI, Kit-ying Trista" userId="37e067b5-9e92-428c-a064-ed0df3de1e0a" providerId="ADAL" clId="{50CB7FFE-8C96-4C36-83C1-B7D63C0C2F83}" dt="2018-07-31T02:57:32.462" v="1689" actId="478"/>
          <ac:picMkLst>
            <pc:docMk/>
            <pc:sldMk cId="774218238" sldId="457"/>
            <ac:picMk id="51" creationId="{00000000-0000-0000-0000-000000000000}"/>
          </ac:picMkLst>
        </pc:picChg>
        <pc:picChg chg="del">
          <ac:chgData name="LI, Kit-ying Trista" userId="37e067b5-9e92-428c-a064-ed0df3de1e0a" providerId="ADAL" clId="{50CB7FFE-8C96-4C36-83C1-B7D63C0C2F83}" dt="2018-07-31T02:57:32.462" v="1689" actId="478"/>
          <ac:picMkLst>
            <pc:docMk/>
            <pc:sldMk cId="774218238" sldId="457"/>
            <ac:picMk id="27657" creationId="{00000000-0000-0000-0000-000000000000}"/>
          </ac:picMkLst>
        </pc:picChg>
      </pc:sldChg>
      <pc:sldChg chg="modSp">
        <pc:chgData name="LI, Kit-ying Trista" userId="37e067b5-9e92-428c-a064-ed0df3de1e0a" providerId="ADAL" clId="{50CB7FFE-8C96-4C36-83C1-B7D63C0C2F83}" dt="2018-07-31T03:12:26.016" v="2178" actId="1076"/>
        <pc:sldMkLst>
          <pc:docMk/>
          <pc:sldMk cId="1465215328" sldId="458"/>
        </pc:sldMkLst>
        <pc:spChg chg="mod">
          <ac:chgData name="LI, Kit-ying Trista" userId="37e067b5-9e92-428c-a064-ed0df3de1e0a" providerId="ADAL" clId="{50CB7FFE-8C96-4C36-83C1-B7D63C0C2F83}" dt="2018-07-31T03:12:26.016" v="2178" actId="1076"/>
          <ac:spMkLst>
            <pc:docMk/>
            <pc:sldMk cId="1465215328" sldId="458"/>
            <ac:spMk id="15" creationId="{00000000-0000-0000-0000-000000000000}"/>
          </ac:spMkLst>
        </pc:spChg>
        <pc:grpChg chg="mod">
          <ac:chgData name="LI, Kit-ying Trista" userId="37e067b5-9e92-428c-a064-ed0df3de1e0a" providerId="ADAL" clId="{50CB7FFE-8C96-4C36-83C1-B7D63C0C2F83}" dt="2018-07-31T03:12:17.779" v="2177" actId="1076"/>
          <ac:grpSpMkLst>
            <pc:docMk/>
            <pc:sldMk cId="1465215328" sldId="458"/>
            <ac:grpSpMk id="13" creationId="{843EEF95-8864-4061-A490-7C2326F5A8ED}"/>
          </ac:grpSpMkLst>
        </pc:grpChg>
      </pc:sldChg>
      <pc:sldChg chg="addSp delSp modSp delAnim">
        <pc:chgData name="LI, Kit-ying Trista" userId="37e067b5-9e92-428c-a064-ed0df3de1e0a" providerId="ADAL" clId="{50CB7FFE-8C96-4C36-83C1-B7D63C0C2F83}" dt="2018-07-31T09:28:28.253" v="4115" actId="20577"/>
        <pc:sldMkLst>
          <pc:docMk/>
          <pc:sldMk cId="1188921204" sldId="459"/>
        </pc:sldMkLst>
        <pc:spChg chg="mod">
          <ac:chgData name="LI, Kit-ying Trista" userId="37e067b5-9e92-428c-a064-ed0df3de1e0a" providerId="ADAL" clId="{50CB7FFE-8C96-4C36-83C1-B7D63C0C2F83}" dt="2018-07-31T09:28:28.253" v="4115" actId="20577"/>
          <ac:spMkLst>
            <pc:docMk/>
            <pc:sldMk cId="1188921204" sldId="459"/>
            <ac:spMk id="6" creationId="{2813CEDC-E3CB-403B-807B-3D77302E679B}"/>
          </ac:spMkLst>
        </pc:spChg>
        <pc:spChg chg="mod">
          <ac:chgData name="LI, Kit-ying Trista" userId="37e067b5-9e92-428c-a064-ed0df3de1e0a" providerId="ADAL" clId="{50CB7FFE-8C96-4C36-83C1-B7D63C0C2F83}" dt="2018-07-31T03:14:16.499" v="2180" actId="20577"/>
          <ac:spMkLst>
            <pc:docMk/>
            <pc:sldMk cId="1188921204" sldId="459"/>
            <ac:spMk id="7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7-31T03:17:39.181" v="2182" actId="478"/>
          <ac:spMkLst>
            <pc:docMk/>
            <pc:sldMk cId="1188921204" sldId="459"/>
            <ac:spMk id="8" creationId="{A2E594AA-01BB-45EF-B113-472038E6290C}"/>
          </ac:spMkLst>
        </pc:spChg>
        <pc:spChg chg="mod">
          <ac:chgData name="LI, Kit-ying Trista" userId="37e067b5-9e92-428c-a064-ed0df3de1e0a" providerId="ADAL" clId="{50CB7FFE-8C96-4C36-83C1-B7D63C0C2F83}" dt="2018-07-31T03:56:56.823" v="2402" actId="1036"/>
          <ac:spMkLst>
            <pc:docMk/>
            <pc:sldMk cId="1188921204" sldId="459"/>
            <ac:spMk id="9" creationId="{F9447662-ED49-461D-B03C-AB987B2F3801}"/>
          </ac:spMkLst>
        </pc:spChg>
        <pc:spChg chg="mod">
          <ac:chgData name="LI, Kit-ying Trista" userId="37e067b5-9e92-428c-a064-ed0df3de1e0a" providerId="ADAL" clId="{50CB7FFE-8C96-4C36-83C1-B7D63C0C2F83}" dt="2018-07-31T06:19:40.658" v="2830" actId="14100"/>
          <ac:spMkLst>
            <pc:docMk/>
            <pc:sldMk cId="1188921204" sldId="459"/>
            <ac:spMk id="10" creationId="{C3F33035-0BC1-4244-B32A-A5FDB9EF108A}"/>
          </ac:spMkLst>
        </pc:spChg>
        <pc:spChg chg="del">
          <ac:chgData name="LI, Kit-ying Trista" userId="37e067b5-9e92-428c-a064-ed0df3de1e0a" providerId="ADAL" clId="{50CB7FFE-8C96-4C36-83C1-B7D63C0C2F83}" dt="2018-07-31T03:51:15.895" v="2356" actId="478"/>
          <ac:spMkLst>
            <pc:docMk/>
            <pc:sldMk cId="1188921204" sldId="459"/>
            <ac:spMk id="15" creationId="{A2E594AA-01BB-45EF-B113-472038E6290C}"/>
          </ac:spMkLst>
        </pc:spChg>
        <pc:spChg chg="del">
          <ac:chgData name="LI, Kit-ying Trista" userId="37e067b5-9e92-428c-a064-ed0df3de1e0a" providerId="ADAL" clId="{50CB7FFE-8C96-4C36-83C1-B7D63C0C2F83}" dt="2018-07-31T03:51:13.743" v="2354" actId="478"/>
          <ac:spMkLst>
            <pc:docMk/>
            <pc:sldMk cId="1188921204" sldId="459"/>
            <ac:spMk id="17" creationId="{F9447662-ED49-461D-B03C-AB987B2F3801}"/>
          </ac:spMkLst>
        </pc:spChg>
        <pc:spChg chg="mod">
          <ac:chgData name="LI, Kit-ying Trista" userId="37e067b5-9e92-428c-a064-ed0df3de1e0a" providerId="ADAL" clId="{50CB7FFE-8C96-4C36-83C1-B7D63C0C2F83}" dt="2018-07-31T06:25:32.378" v="2842" actId="114"/>
          <ac:spMkLst>
            <pc:docMk/>
            <pc:sldMk cId="1188921204" sldId="459"/>
            <ac:spMk id="19" creationId="{DD6AD629-6E41-4AF7-8E75-C7130E2C98AC}"/>
          </ac:spMkLst>
        </pc:spChg>
        <pc:spChg chg="mod">
          <ac:chgData name="LI, Kit-ying Trista" userId="37e067b5-9e92-428c-a064-ed0df3de1e0a" providerId="ADAL" clId="{50CB7FFE-8C96-4C36-83C1-B7D63C0C2F83}" dt="2018-07-31T06:17:43.647" v="2793" actId="1076"/>
          <ac:spMkLst>
            <pc:docMk/>
            <pc:sldMk cId="1188921204" sldId="459"/>
            <ac:spMk id="21" creationId="{765A1720-D0AF-4768-988C-23D274DD4410}"/>
          </ac:spMkLst>
        </pc:spChg>
        <pc:spChg chg="del">
          <ac:chgData name="LI, Kit-ying Trista" userId="37e067b5-9e92-428c-a064-ed0df3de1e0a" providerId="ADAL" clId="{50CB7FFE-8C96-4C36-83C1-B7D63C0C2F83}" dt="2018-07-31T04:09:31.305" v="2477" actId="478"/>
          <ac:spMkLst>
            <pc:docMk/>
            <pc:sldMk cId="1188921204" sldId="459"/>
            <ac:spMk id="22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7-31T03:19:11.963" v="2255" actId="478"/>
          <ac:spMkLst>
            <pc:docMk/>
            <pc:sldMk cId="1188921204" sldId="459"/>
            <ac:spMk id="23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7-31T03:51:12.297" v="2353" actId="478"/>
          <ac:spMkLst>
            <pc:docMk/>
            <pc:sldMk cId="1188921204" sldId="459"/>
            <ac:spMk id="24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7-31T03:50:10.545" v="2347" actId="478"/>
          <ac:spMkLst>
            <pc:docMk/>
            <pc:sldMk cId="1188921204" sldId="459"/>
            <ac:spMk id="25" creationId="{00000000-0000-0000-0000-000000000000}"/>
          </ac:spMkLst>
        </pc:spChg>
        <pc:spChg chg="add mod">
          <ac:chgData name="LI, Kit-ying Trista" userId="37e067b5-9e92-428c-a064-ed0df3de1e0a" providerId="ADAL" clId="{50CB7FFE-8C96-4C36-83C1-B7D63C0C2F83}" dt="2018-07-31T04:45:29.438" v="2780" actId="208"/>
          <ac:spMkLst>
            <pc:docMk/>
            <pc:sldMk cId="1188921204" sldId="459"/>
            <ac:spMk id="26" creationId="{37666772-5B8F-4E8C-9DDB-37D9C0B060D6}"/>
          </ac:spMkLst>
        </pc:spChg>
        <pc:spChg chg="del">
          <ac:chgData name="LI, Kit-ying Trista" userId="37e067b5-9e92-428c-a064-ed0df3de1e0a" providerId="ADAL" clId="{50CB7FFE-8C96-4C36-83C1-B7D63C0C2F83}" dt="2018-07-31T04:09:31.305" v="2477" actId="478"/>
          <ac:spMkLst>
            <pc:docMk/>
            <pc:sldMk cId="1188921204" sldId="459"/>
            <ac:spMk id="27" creationId="{A2E594AA-01BB-45EF-B113-472038E6290C}"/>
          </ac:spMkLst>
        </pc:spChg>
        <pc:spChg chg="add del mod">
          <ac:chgData name="LI, Kit-ying Trista" userId="37e067b5-9e92-428c-a064-ed0df3de1e0a" providerId="ADAL" clId="{50CB7FFE-8C96-4C36-83C1-B7D63C0C2F83}" dt="2018-07-31T03:17:42.556" v="2184" actId="478"/>
          <ac:spMkLst>
            <pc:docMk/>
            <pc:sldMk cId="1188921204" sldId="459"/>
            <ac:spMk id="28" creationId="{514E8ACC-F0B9-4152-A33A-EA5AD83A6B98}"/>
          </ac:spMkLst>
        </pc:spChg>
        <pc:spChg chg="add mod">
          <ac:chgData name="LI, Kit-ying Trista" userId="37e067b5-9e92-428c-a064-ed0df3de1e0a" providerId="ADAL" clId="{50CB7FFE-8C96-4C36-83C1-B7D63C0C2F83}" dt="2018-07-31T04:32:31.871" v="2753" actId="1076"/>
          <ac:spMkLst>
            <pc:docMk/>
            <pc:sldMk cId="1188921204" sldId="459"/>
            <ac:spMk id="29" creationId="{FC3F4057-0842-475F-8A4D-E1F9674A46F1}"/>
          </ac:spMkLst>
        </pc:spChg>
        <pc:spChg chg="add mod">
          <ac:chgData name="LI, Kit-ying Trista" userId="37e067b5-9e92-428c-a064-ed0df3de1e0a" providerId="ADAL" clId="{50CB7FFE-8C96-4C36-83C1-B7D63C0C2F83}" dt="2018-07-31T04:32:31.871" v="2753" actId="1076"/>
          <ac:spMkLst>
            <pc:docMk/>
            <pc:sldMk cId="1188921204" sldId="459"/>
            <ac:spMk id="30" creationId="{D8D124C4-7036-44D1-BC4A-4958C21810B3}"/>
          </ac:spMkLst>
        </pc:spChg>
        <pc:spChg chg="add mod">
          <ac:chgData name="LI, Kit-ying Trista" userId="37e067b5-9e92-428c-a064-ed0df3de1e0a" providerId="ADAL" clId="{50CB7FFE-8C96-4C36-83C1-B7D63C0C2F83}" dt="2018-07-31T04:45:38.178" v="2781" actId="1582"/>
          <ac:spMkLst>
            <pc:docMk/>
            <pc:sldMk cId="1188921204" sldId="459"/>
            <ac:spMk id="31" creationId="{086807FF-0040-486C-A6C0-33D7B29EBADC}"/>
          </ac:spMkLst>
        </pc:spChg>
        <pc:spChg chg="add del mod">
          <ac:chgData name="LI, Kit-ying Trista" userId="37e067b5-9e92-428c-a064-ed0df3de1e0a" providerId="ADAL" clId="{50CB7FFE-8C96-4C36-83C1-B7D63C0C2F83}" dt="2018-07-31T04:32:26.058" v="2752" actId="478"/>
          <ac:spMkLst>
            <pc:docMk/>
            <pc:sldMk cId="1188921204" sldId="459"/>
            <ac:spMk id="32" creationId="{C869AACD-FAE1-4C7F-A8ED-8E880D4363C7}"/>
          </ac:spMkLst>
        </pc:spChg>
        <pc:spChg chg="add del mod">
          <ac:chgData name="LI, Kit-ying Trista" userId="37e067b5-9e92-428c-a064-ed0df3de1e0a" providerId="ADAL" clId="{50CB7FFE-8C96-4C36-83C1-B7D63C0C2F83}" dt="2018-07-31T04:09:31.305" v="2477" actId="478"/>
          <ac:spMkLst>
            <pc:docMk/>
            <pc:sldMk cId="1188921204" sldId="459"/>
            <ac:spMk id="33" creationId="{C2EB310F-64E1-43E9-8A29-86003CE6DE6D}"/>
          </ac:spMkLst>
        </pc:spChg>
        <pc:spChg chg="add del mod">
          <ac:chgData name="LI, Kit-ying Trista" userId="37e067b5-9e92-428c-a064-ed0df3de1e0a" providerId="ADAL" clId="{50CB7FFE-8C96-4C36-83C1-B7D63C0C2F83}" dt="2018-07-31T04:09:31.305" v="2477" actId="478"/>
          <ac:spMkLst>
            <pc:docMk/>
            <pc:sldMk cId="1188921204" sldId="459"/>
            <ac:spMk id="34" creationId="{2742471B-A0BD-432A-B9D3-8736AA0B0400}"/>
          </ac:spMkLst>
        </pc:spChg>
        <pc:spChg chg="add del mod">
          <ac:chgData name="LI, Kit-ying Trista" userId="37e067b5-9e92-428c-a064-ed0df3de1e0a" providerId="ADAL" clId="{50CB7FFE-8C96-4C36-83C1-B7D63C0C2F83}" dt="2018-07-31T04:09:31.305" v="2477" actId="478"/>
          <ac:spMkLst>
            <pc:docMk/>
            <pc:sldMk cId="1188921204" sldId="459"/>
            <ac:spMk id="35" creationId="{DB899010-84DE-45D8-AC01-4A61E0EB4A94}"/>
          </ac:spMkLst>
        </pc:spChg>
        <pc:spChg chg="add del mod">
          <ac:chgData name="LI, Kit-ying Trista" userId="37e067b5-9e92-428c-a064-ed0df3de1e0a" providerId="ADAL" clId="{50CB7FFE-8C96-4C36-83C1-B7D63C0C2F83}" dt="2018-07-31T04:09:29.368" v="2476" actId="478"/>
          <ac:spMkLst>
            <pc:docMk/>
            <pc:sldMk cId="1188921204" sldId="459"/>
            <ac:spMk id="36" creationId="{7596A4C5-B88D-4737-95DE-1814BFAEE717}"/>
          </ac:spMkLst>
        </pc:spChg>
        <pc:spChg chg="add del mod">
          <ac:chgData name="LI, Kit-ying Trista" userId="37e067b5-9e92-428c-a064-ed0df3de1e0a" providerId="ADAL" clId="{50CB7FFE-8C96-4C36-83C1-B7D63C0C2F83}" dt="2018-07-31T04:09:31.305" v="2477" actId="478"/>
          <ac:spMkLst>
            <pc:docMk/>
            <pc:sldMk cId="1188921204" sldId="459"/>
            <ac:spMk id="37" creationId="{D3413F0B-0CDC-4B9D-9FDD-C5DA7F5CCF83}"/>
          </ac:spMkLst>
        </pc:spChg>
        <pc:spChg chg="add del mod">
          <ac:chgData name="LI, Kit-ying Trista" userId="37e067b5-9e92-428c-a064-ed0df3de1e0a" providerId="ADAL" clId="{50CB7FFE-8C96-4C36-83C1-B7D63C0C2F83}" dt="2018-07-31T04:23:11.791" v="2712" actId="478"/>
          <ac:spMkLst>
            <pc:docMk/>
            <pc:sldMk cId="1188921204" sldId="459"/>
            <ac:spMk id="38" creationId="{DB07F135-D253-445F-972E-DE0772E73131}"/>
          </ac:spMkLst>
        </pc:spChg>
        <pc:spChg chg="add del mod">
          <ac:chgData name="LI, Kit-ying Trista" userId="37e067b5-9e92-428c-a064-ed0df3de1e0a" providerId="ADAL" clId="{50CB7FFE-8C96-4C36-83C1-B7D63C0C2F83}" dt="2018-07-31T04:32:01.386" v="2749" actId="478"/>
          <ac:spMkLst>
            <pc:docMk/>
            <pc:sldMk cId="1188921204" sldId="459"/>
            <ac:spMk id="39" creationId="{0F2529C2-F822-4F3E-8F76-C68A2CB0F398}"/>
          </ac:spMkLst>
        </pc:spChg>
        <pc:spChg chg="add del mod">
          <ac:chgData name="LI, Kit-ying Trista" userId="37e067b5-9e92-428c-a064-ed0df3de1e0a" providerId="ADAL" clId="{50CB7FFE-8C96-4C36-83C1-B7D63C0C2F83}" dt="2018-07-31T04:23:13.275" v="2713" actId="478"/>
          <ac:spMkLst>
            <pc:docMk/>
            <pc:sldMk cId="1188921204" sldId="459"/>
            <ac:spMk id="40" creationId="{78F51CF5-6411-44CE-B1E5-849D6B2730DF}"/>
          </ac:spMkLst>
        </pc:spChg>
        <pc:spChg chg="add del mod topLvl">
          <ac:chgData name="LI, Kit-ying Trista" userId="37e067b5-9e92-428c-a064-ed0df3de1e0a" providerId="ADAL" clId="{50CB7FFE-8C96-4C36-83C1-B7D63C0C2F83}" dt="2018-07-31T06:19:04.580" v="2818" actId="478"/>
          <ac:spMkLst>
            <pc:docMk/>
            <pc:sldMk cId="1188921204" sldId="459"/>
            <ac:spMk id="41" creationId="{EBA90BB2-D341-4496-A9F0-14691D9063C1}"/>
          </ac:spMkLst>
        </pc:spChg>
        <pc:spChg chg="add del mod">
          <ac:chgData name="LI, Kit-ying Trista" userId="37e067b5-9e92-428c-a064-ed0df3de1e0a" providerId="ADAL" clId="{50CB7FFE-8C96-4C36-83C1-B7D63C0C2F83}" dt="2018-07-31T04:23:15.589" v="2714" actId="478"/>
          <ac:spMkLst>
            <pc:docMk/>
            <pc:sldMk cId="1188921204" sldId="459"/>
            <ac:spMk id="42" creationId="{2C0C02F4-DD8C-4CDF-8BD4-023E188322D7}"/>
          </ac:spMkLst>
        </pc:spChg>
        <pc:spChg chg="add del mod">
          <ac:chgData name="LI, Kit-ying Trista" userId="37e067b5-9e92-428c-a064-ed0df3de1e0a" providerId="ADAL" clId="{50CB7FFE-8C96-4C36-83C1-B7D63C0C2F83}" dt="2018-07-31T04:23:17.572" v="2715" actId="478"/>
          <ac:spMkLst>
            <pc:docMk/>
            <pc:sldMk cId="1188921204" sldId="459"/>
            <ac:spMk id="43" creationId="{EAE40BEA-9211-43CA-B6D7-427DC3F48AC1}"/>
          </ac:spMkLst>
        </pc:spChg>
        <pc:spChg chg="add del mod">
          <ac:chgData name="LI, Kit-ying Trista" userId="37e067b5-9e92-428c-a064-ed0df3de1e0a" providerId="ADAL" clId="{50CB7FFE-8C96-4C36-83C1-B7D63C0C2F83}" dt="2018-07-31T04:23:19.556" v="2716" actId="478"/>
          <ac:spMkLst>
            <pc:docMk/>
            <pc:sldMk cId="1188921204" sldId="459"/>
            <ac:spMk id="48" creationId="{30D032D9-1F96-48AD-8C63-7913E54BC951}"/>
          </ac:spMkLst>
        </pc:spChg>
        <pc:spChg chg="add mod">
          <ac:chgData name="LI, Kit-ying Trista" userId="37e067b5-9e92-428c-a064-ed0df3de1e0a" providerId="ADAL" clId="{50CB7FFE-8C96-4C36-83C1-B7D63C0C2F83}" dt="2018-07-31T06:17:37.574" v="2791" actId="1076"/>
          <ac:spMkLst>
            <pc:docMk/>
            <pc:sldMk cId="1188921204" sldId="459"/>
            <ac:spMk id="49" creationId="{0A979E1E-BBBC-4327-BE23-774A75C2E2CD}"/>
          </ac:spMkLst>
        </pc:spChg>
        <pc:spChg chg="add del mod">
          <ac:chgData name="LI, Kit-ying Trista" userId="37e067b5-9e92-428c-a064-ed0df3de1e0a" providerId="ADAL" clId="{50CB7FFE-8C96-4C36-83C1-B7D63C0C2F83}" dt="2018-07-31T04:46:02.757" v="2783" actId="478"/>
          <ac:spMkLst>
            <pc:docMk/>
            <pc:sldMk cId="1188921204" sldId="459"/>
            <ac:spMk id="50" creationId="{7DBA8B21-D9FA-4FAD-A605-8B2B22217C8C}"/>
          </ac:spMkLst>
        </pc:spChg>
        <pc:spChg chg="del">
          <ac:chgData name="LI, Kit-ying Trista" userId="37e067b5-9e92-428c-a064-ed0df3de1e0a" providerId="ADAL" clId="{50CB7FFE-8C96-4C36-83C1-B7D63C0C2F83}" dt="2018-07-31T03:51:14.992" v="2355" actId="478"/>
          <ac:spMkLst>
            <pc:docMk/>
            <pc:sldMk cId="1188921204" sldId="459"/>
            <ac:spMk id="51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7-31T03:19:12.744" v="2256" actId="478"/>
          <ac:spMkLst>
            <pc:docMk/>
            <pc:sldMk cId="1188921204" sldId="459"/>
            <ac:spMk id="52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7-31T03:50:10.545" v="2347" actId="478"/>
          <ac:spMkLst>
            <pc:docMk/>
            <pc:sldMk cId="1188921204" sldId="459"/>
            <ac:spMk id="53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7-31T04:09:31.305" v="2477" actId="478"/>
          <ac:spMkLst>
            <pc:docMk/>
            <pc:sldMk cId="1188921204" sldId="459"/>
            <ac:spMk id="54" creationId="{F9447662-ED49-461D-B03C-AB987B2F3801}"/>
          </ac:spMkLst>
        </pc:spChg>
        <pc:spChg chg="del">
          <ac:chgData name="LI, Kit-ying Trista" userId="37e067b5-9e92-428c-a064-ed0df3de1e0a" providerId="ADAL" clId="{50CB7FFE-8C96-4C36-83C1-B7D63C0C2F83}" dt="2018-07-31T04:09:31.305" v="2477" actId="478"/>
          <ac:spMkLst>
            <pc:docMk/>
            <pc:sldMk cId="1188921204" sldId="459"/>
            <ac:spMk id="55" creationId="{00000000-0000-0000-0000-000000000000}"/>
          </ac:spMkLst>
        </pc:spChg>
        <pc:spChg chg="add mod">
          <ac:chgData name="LI, Kit-ying Trista" userId="37e067b5-9e92-428c-a064-ed0df3de1e0a" providerId="ADAL" clId="{50CB7FFE-8C96-4C36-83C1-B7D63C0C2F83}" dt="2018-07-31T06:17:37.574" v="2791" actId="1076"/>
          <ac:spMkLst>
            <pc:docMk/>
            <pc:sldMk cId="1188921204" sldId="459"/>
            <ac:spMk id="56" creationId="{00C1FC13-D117-4D90-85DE-F6C0A30E3779}"/>
          </ac:spMkLst>
        </pc:spChg>
        <pc:spChg chg="add mod">
          <ac:chgData name="LI, Kit-ying Trista" userId="37e067b5-9e92-428c-a064-ed0df3de1e0a" providerId="ADAL" clId="{50CB7FFE-8C96-4C36-83C1-B7D63C0C2F83}" dt="2018-07-31T06:17:37.574" v="2791" actId="1076"/>
          <ac:spMkLst>
            <pc:docMk/>
            <pc:sldMk cId="1188921204" sldId="459"/>
            <ac:spMk id="57" creationId="{B6ED3904-9F1B-4993-AD83-DFCFF7FA33AF}"/>
          </ac:spMkLst>
        </pc:spChg>
        <pc:spChg chg="add del mod">
          <ac:chgData name="LI, Kit-ying Trista" userId="37e067b5-9e92-428c-a064-ed0df3de1e0a" providerId="ADAL" clId="{50CB7FFE-8C96-4C36-83C1-B7D63C0C2F83}" dt="2018-07-31T04:46:01.847" v="2782" actId="478"/>
          <ac:spMkLst>
            <pc:docMk/>
            <pc:sldMk cId="1188921204" sldId="459"/>
            <ac:spMk id="58" creationId="{EF5AD3CE-FD90-4960-B839-44CA6514485D}"/>
          </ac:spMkLst>
        </pc:spChg>
        <pc:spChg chg="add del mod">
          <ac:chgData name="LI, Kit-ying Trista" userId="37e067b5-9e92-428c-a064-ed0df3de1e0a" providerId="ADAL" clId="{50CB7FFE-8C96-4C36-83C1-B7D63C0C2F83}" dt="2018-07-31T04:09:57.184" v="2483" actId="478"/>
          <ac:spMkLst>
            <pc:docMk/>
            <pc:sldMk cId="1188921204" sldId="459"/>
            <ac:spMk id="59" creationId="{7EABEF1C-83EE-4750-889F-BA0A68F497A0}"/>
          </ac:spMkLst>
        </pc:spChg>
        <pc:spChg chg="add del mod">
          <ac:chgData name="LI, Kit-ying Trista" userId="37e067b5-9e92-428c-a064-ed0df3de1e0a" providerId="ADAL" clId="{50CB7FFE-8C96-4C36-83C1-B7D63C0C2F83}" dt="2018-07-31T04:19:32.297" v="2696" actId="478"/>
          <ac:spMkLst>
            <pc:docMk/>
            <pc:sldMk cId="1188921204" sldId="459"/>
            <ac:spMk id="60" creationId="{A1358B7B-B610-4FD6-BC96-DA230E9719FC}"/>
          </ac:spMkLst>
        </pc:spChg>
        <pc:spChg chg="add del mod">
          <ac:chgData name="LI, Kit-ying Trista" userId="37e067b5-9e92-428c-a064-ed0df3de1e0a" providerId="ADAL" clId="{50CB7FFE-8C96-4C36-83C1-B7D63C0C2F83}" dt="2018-07-31T04:19:32.297" v="2696" actId="478"/>
          <ac:spMkLst>
            <pc:docMk/>
            <pc:sldMk cId="1188921204" sldId="459"/>
            <ac:spMk id="61" creationId="{35B988B9-F311-444B-B926-994EFFF46E34}"/>
          </ac:spMkLst>
        </pc:spChg>
        <pc:spChg chg="add del mod">
          <ac:chgData name="LI, Kit-ying Trista" userId="37e067b5-9e92-428c-a064-ed0df3de1e0a" providerId="ADAL" clId="{50CB7FFE-8C96-4C36-83C1-B7D63C0C2F83}" dt="2018-07-31T04:19:32.297" v="2696" actId="478"/>
          <ac:spMkLst>
            <pc:docMk/>
            <pc:sldMk cId="1188921204" sldId="459"/>
            <ac:spMk id="62" creationId="{D089F037-84EC-4B7A-91A7-9DE3059F73C9}"/>
          </ac:spMkLst>
        </pc:spChg>
        <pc:spChg chg="add del mod">
          <ac:chgData name="LI, Kit-ying Trista" userId="37e067b5-9e92-428c-a064-ed0df3de1e0a" providerId="ADAL" clId="{50CB7FFE-8C96-4C36-83C1-B7D63C0C2F83}" dt="2018-07-31T04:19:32.297" v="2696" actId="478"/>
          <ac:spMkLst>
            <pc:docMk/>
            <pc:sldMk cId="1188921204" sldId="459"/>
            <ac:spMk id="63" creationId="{3137557E-E84E-4E69-B482-7773CCFF8820}"/>
          </ac:spMkLst>
        </pc:spChg>
        <pc:spChg chg="add del mod">
          <ac:chgData name="LI, Kit-ying Trista" userId="37e067b5-9e92-428c-a064-ed0df3de1e0a" providerId="ADAL" clId="{50CB7FFE-8C96-4C36-83C1-B7D63C0C2F83}" dt="2018-07-31T04:19:32.297" v="2696" actId="478"/>
          <ac:spMkLst>
            <pc:docMk/>
            <pc:sldMk cId="1188921204" sldId="459"/>
            <ac:spMk id="64" creationId="{C2FBA505-6875-42EC-BE75-7ED80F2A5344}"/>
          </ac:spMkLst>
        </pc:spChg>
        <pc:spChg chg="add del mod">
          <ac:chgData name="LI, Kit-ying Trista" userId="37e067b5-9e92-428c-a064-ed0df3de1e0a" providerId="ADAL" clId="{50CB7FFE-8C96-4C36-83C1-B7D63C0C2F83}" dt="2018-07-31T04:19:32.297" v="2696" actId="478"/>
          <ac:spMkLst>
            <pc:docMk/>
            <pc:sldMk cId="1188921204" sldId="459"/>
            <ac:spMk id="65" creationId="{2C1A22BF-7C1C-4BEA-A3CC-D85DF7F529C1}"/>
          </ac:spMkLst>
        </pc:spChg>
        <pc:spChg chg="add mod">
          <ac:chgData name="LI, Kit-ying Trista" userId="37e067b5-9e92-428c-a064-ed0df3de1e0a" providerId="ADAL" clId="{50CB7FFE-8C96-4C36-83C1-B7D63C0C2F83}" dt="2018-07-31T06:19:35.554" v="2827" actId="14100"/>
          <ac:spMkLst>
            <pc:docMk/>
            <pc:sldMk cId="1188921204" sldId="459"/>
            <ac:spMk id="66" creationId="{3FBA86B2-2E94-4A05-9F1D-DBBA8692ABEC}"/>
          </ac:spMkLst>
        </pc:spChg>
        <pc:spChg chg="add mod">
          <ac:chgData name="LI, Kit-ying Trista" userId="37e067b5-9e92-428c-a064-ed0df3de1e0a" providerId="ADAL" clId="{50CB7FFE-8C96-4C36-83C1-B7D63C0C2F83}" dt="2018-07-31T06:19:21.938" v="2823" actId="1076"/>
          <ac:spMkLst>
            <pc:docMk/>
            <pc:sldMk cId="1188921204" sldId="459"/>
            <ac:spMk id="67" creationId="{26A60031-2E56-480D-B27B-F76032E719E4}"/>
          </ac:spMkLst>
        </pc:spChg>
        <pc:spChg chg="add mod">
          <ac:chgData name="LI, Kit-ying Trista" userId="37e067b5-9e92-428c-a064-ed0df3de1e0a" providerId="ADAL" clId="{50CB7FFE-8C96-4C36-83C1-B7D63C0C2F83}" dt="2018-07-31T06:19:26.687" v="2824" actId="1076"/>
          <ac:spMkLst>
            <pc:docMk/>
            <pc:sldMk cId="1188921204" sldId="459"/>
            <ac:spMk id="68" creationId="{BBAB0178-BDB0-462D-B577-81799C2DAA6F}"/>
          </ac:spMkLst>
        </pc:spChg>
        <pc:spChg chg="add mod">
          <ac:chgData name="LI, Kit-ying Trista" userId="37e067b5-9e92-428c-a064-ed0df3de1e0a" providerId="ADAL" clId="{50CB7FFE-8C96-4C36-83C1-B7D63C0C2F83}" dt="2018-07-31T06:19:14.348" v="2821" actId="1076"/>
          <ac:spMkLst>
            <pc:docMk/>
            <pc:sldMk cId="1188921204" sldId="459"/>
            <ac:spMk id="69" creationId="{50D373DF-F714-4F0D-8F9B-AE5A7679D3C1}"/>
          </ac:spMkLst>
        </pc:spChg>
        <pc:spChg chg="add mod">
          <ac:chgData name="LI, Kit-ying Trista" userId="37e067b5-9e92-428c-a064-ed0df3de1e0a" providerId="ADAL" clId="{50CB7FFE-8C96-4C36-83C1-B7D63C0C2F83}" dt="2018-07-31T06:19:28.748" v="2825" actId="1076"/>
          <ac:spMkLst>
            <pc:docMk/>
            <pc:sldMk cId="1188921204" sldId="459"/>
            <ac:spMk id="70" creationId="{9F2C85C8-45FB-4C9A-830D-173EE2B6520D}"/>
          </ac:spMkLst>
        </pc:spChg>
        <pc:spChg chg="add mod">
          <ac:chgData name="LI, Kit-ying Trista" userId="37e067b5-9e92-428c-a064-ed0df3de1e0a" providerId="ADAL" clId="{50CB7FFE-8C96-4C36-83C1-B7D63C0C2F83}" dt="2018-07-31T04:19:38.670" v="2699" actId="164"/>
          <ac:spMkLst>
            <pc:docMk/>
            <pc:sldMk cId="1188921204" sldId="459"/>
            <ac:spMk id="71" creationId="{03934AF1-86D8-4F63-883E-73752EB4B75A}"/>
          </ac:spMkLst>
        </pc:spChg>
        <pc:spChg chg="add mod">
          <ac:chgData name="LI, Kit-ying Trista" userId="37e067b5-9e92-428c-a064-ed0df3de1e0a" providerId="ADAL" clId="{50CB7FFE-8C96-4C36-83C1-B7D63C0C2F83}" dt="2018-07-31T06:17:37.574" v="2791" actId="1076"/>
          <ac:spMkLst>
            <pc:docMk/>
            <pc:sldMk cId="1188921204" sldId="459"/>
            <ac:spMk id="72" creationId="{C59CEDA8-A8CB-452A-BBD9-BC01872AB8F4}"/>
          </ac:spMkLst>
        </pc:spChg>
        <pc:spChg chg="add mod">
          <ac:chgData name="LI, Kit-ying Trista" userId="37e067b5-9e92-428c-a064-ed0df3de1e0a" providerId="ADAL" clId="{50CB7FFE-8C96-4C36-83C1-B7D63C0C2F83}" dt="2018-07-31T06:17:37.574" v="2791" actId="1076"/>
          <ac:spMkLst>
            <pc:docMk/>
            <pc:sldMk cId="1188921204" sldId="459"/>
            <ac:spMk id="73" creationId="{4DBC622E-1C15-4DCB-B1E4-CE5B460FBEC5}"/>
          </ac:spMkLst>
        </pc:spChg>
        <pc:spChg chg="add mod">
          <ac:chgData name="LI, Kit-ying Trista" userId="37e067b5-9e92-428c-a064-ed0df3de1e0a" providerId="ADAL" clId="{50CB7FFE-8C96-4C36-83C1-B7D63C0C2F83}" dt="2018-07-31T06:25:46.380" v="2844" actId="14100"/>
          <ac:spMkLst>
            <pc:docMk/>
            <pc:sldMk cId="1188921204" sldId="459"/>
            <ac:spMk id="74" creationId="{235EA612-1666-4195-855C-BBB2A6FE267B}"/>
          </ac:spMkLst>
        </pc:spChg>
        <pc:spChg chg="add mod">
          <ac:chgData name="LI, Kit-ying Trista" userId="37e067b5-9e92-428c-a064-ed0df3de1e0a" providerId="ADAL" clId="{50CB7FFE-8C96-4C36-83C1-B7D63C0C2F83}" dt="2018-07-31T06:24:58.737" v="2838" actId="1076"/>
          <ac:spMkLst>
            <pc:docMk/>
            <pc:sldMk cId="1188921204" sldId="459"/>
            <ac:spMk id="75" creationId="{D8DAAE15-FEAE-4C5D-A91C-4EF990F88753}"/>
          </ac:spMkLst>
        </pc:spChg>
        <pc:grpChg chg="add mod topLvl">
          <ac:chgData name="LI, Kit-ying Trista" userId="37e067b5-9e92-428c-a064-ed0df3de1e0a" providerId="ADAL" clId="{50CB7FFE-8C96-4C36-83C1-B7D63C0C2F83}" dt="2018-07-31T06:24:51.508" v="2836" actId="1076"/>
          <ac:grpSpMkLst>
            <pc:docMk/>
            <pc:sldMk cId="1188921204" sldId="459"/>
            <ac:grpSpMk id="2" creationId="{AE47C67E-B7F6-496D-8B65-07B611305D56}"/>
          </ac:grpSpMkLst>
        </pc:grpChg>
        <pc:grpChg chg="add del mod">
          <ac:chgData name="LI, Kit-ying Trista" userId="37e067b5-9e92-428c-a064-ed0df3de1e0a" providerId="ADAL" clId="{50CB7FFE-8C96-4C36-83C1-B7D63C0C2F83}" dt="2018-07-31T06:19:04.580" v="2818" actId="478"/>
          <ac:grpSpMkLst>
            <pc:docMk/>
            <pc:sldMk cId="1188921204" sldId="459"/>
            <ac:grpSpMk id="3" creationId="{1FFB1846-8B65-4BC9-AAC6-FC4B67726211}"/>
          </ac:grpSpMkLst>
        </pc:grpChg>
        <pc:grpChg chg="add del mod">
          <ac:chgData name="LI, Kit-ying Trista" userId="37e067b5-9e92-428c-a064-ed0df3de1e0a" providerId="ADAL" clId="{50CB7FFE-8C96-4C36-83C1-B7D63C0C2F83}" dt="2018-07-31T04:23:08.399" v="2711" actId="478"/>
          <ac:grpSpMkLst>
            <pc:docMk/>
            <pc:sldMk cId="1188921204" sldId="459"/>
            <ac:grpSpMk id="44" creationId="{AF15AE17-4384-42C4-8551-8764D6030051}"/>
          </ac:grpSpMkLst>
        </pc:grpChg>
      </pc:sldChg>
      <pc:sldChg chg="addSp delSp modSp del delAnim">
        <pc:chgData name="LI, Kit-ying Trista" userId="37e067b5-9e92-428c-a064-ed0df3de1e0a" providerId="ADAL" clId="{50CB7FFE-8C96-4C36-83C1-B7D63C0C2F83}" dt="2018-07-31T04:07:12.468" v="2468" actId="2696"/>
        <pc:sldMkLst>
          <pc:docMk/>
          <pc:sldMk cId="322667064" sldId="460"/>
        </pc:sldMkLst>
        <pc:spChg chg="mod">
          <ac:chgData name="LI, Kit-ying Trista" userId="37e067b5-9e92-428c-a064-ed0df3de1e0a" providerId="ADAL" clId="{50CB7FFE-8C96-4C36-83C1-B7D63C0C2F83}" dt="2018-07-31T04:02:09.229" v="2449" actId="3064"/>
          <ac:spMkLst>
            <pc:docMk/>
            <pc:sldMk cId="322667064" sldId="460"/>
            <ac:spMk id="6" creationId="{2813CEDC-E3CB-403B-807B-3D77302E679B}"/>
          </ac:spMkLst>
        </pc:spChg>
        <pc:spChg chg="mod">
          <ac:chgData name="LI, Kit-ying Trista" userId="37e067b5-9e92-428c-a064-ed0df3de1e0a" providerId="ADAL" clId="{50CB7FFE-8C96-4C36-83C1-B7D63C0C2F83}" dt="2018-07-31T04:04:55.417" v="2467" actId="1076"/>
          <ac:spMkLst>
            <pc:docMk/>
            <pc:sldMk cId="322667064" sldId="460"/>
            <ac:spMk id="10" creationId="{C3F33035-0BC1-4244-B32A-A5FDB9EF108A}"/>
          </ac:spMkLst>
        </pc:spChg>
        <pc:spChg chg="mod">
          <ac:chgData name="LI, Kit-ying Trista" userId="37e067b5-9e92-428c-a064-ed0df3de1e0a" providerId="ADAL" clId="{50CB7FFE-8C96-4C36-83C1-B7D63C0C2F83}" dt="2018-07-31T04:03:16.534" v="2457" actId="1076"/>
          <ac:spMkLst>
            <pc:docMk/>
            <pc:sldMk cId="322667064" sldId="460"/>
            <ac:spMk id="19" creationId="{DD6AD629-6E41-4AF7-8E75-C7130E2C98AC}"/>
          </ac:spMkLst>
        </pc:spChg>
        <pc:spChg chg="del">
          <ac:chgData name="LI, Kit-ying Trista" userId="37e067b5-9e92-428c-a064-ed0df3de1e0a" providerId="ADAL" clId="{50CB7FFE-8C96-4C36-83C1-B7D63C0C2F83}" dt="2018-07-31T03:59:43.716" v="2436" actId="478"/>
          <ac:spMkLst>
            <pc:docMk/>
            <pc:sldMk cId="322667064" sldId="460"/>
            <ac:spMk id="22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7-31T03:59:43.716" v="2436" actId="478"/>
          <ac:spMkLst>
            <pc:docMk/>
            <pc:sldMk cId="322667064" sldId="460"/>
            <ac:spMk id="27" creationId="{A2E594AA-01BB-45EF-B113-472038E6290C}"/>
          </ac:spMkLst>
        </pc:spChg>
        <pc:spChg chg="mod">
          <ac:chgData name="LI, Kit-ying Trista" userId="37e067b5-9e92-428c-a064-ed0df3de1e0a" providerId="ADAL" clId="{50CB7FFE-8C96-4C36-83C1-B7D63C0C2F83}" dt="2018-07-31T04:02:12.692" v="2452" actId="3064"/>
          <ac:spMkLst>
            <pc:docMk/>
            <pc:sldMk cId="322667064" sldId="460"/>
            <ac:spMk id="29" creationId="{FC3F4057-0842-475F-8A4D-E1F9674A46F1}"/>
          </ac:spMkLst>
        </pc:spChg>
        <pc:spChg chg="mod">
          <ac:chgData name="LI, Kit-ying Trista" userId="37e067b5-9e92-428c-a064-ed0df3de1e0a" providerId="ADAL" clId="{50CB7FFE-8C96-4C36-83C1-B7D63C0C2F83}" dt="2018-07-31T04:02:18.712" v="2453" actId="14100"/>
          <ac:spMkLst>
            <pc:docMk/>
            <pc:sldMk cId="322667064" sldId="460"/>
            <ac:spMk id="30" creationId="{D8D124C4-7036-44D1-BC4A-4958C21810B3}"/>
          </ac:spMkLst>
        </pc:spChg>
        <pc:spChg chg="mod">
          <ac:chgData name="LI, Kit-ying Trista" userId="37e067b5-9e92-428c-a064-ed0df3de1e0a" providerId="ADAL" clId="{50CB7FFE-8C96-4C36-83C1-B7D63C0C2F83}" dt="2018-07-31T04:04:21.195" v="2463" actId="1076"/>
          <ac:spMkLst>
            <pc:docMk/>
            <pc:sldMk cId="322667064" sldId="460"/>
            <ac:spMk id="33" creationId="{C2EB310F-64E1-43E9-8A29-86003CE6DE6D}"/>
          </ac:spMkLst>
        </pc:spChg>
        <pc:spChg chg="mod">
          <ac:chgData name="LI, Kit-ying Trista" userId="37e067b5-9e92-428c-a064-ed0df3de1e0a" providerId="ADAL" clId="{50CB7FFE-8C96-4C36-83C1-B7D63C0C2F83}" dt="2018-07-31T04:04:17.021" v="2462" actId="1076"/>
          <ac:spMkLst>
            <pc:docMk/>
            <pc:sldMk cId="322667064" sldId="460"/>
            <ac:spMk id="34" creationId="{2742471B-A0BD-432A-B9D3-8736AA0B0400}"/>
          </ac:spMkLst>
        </pc:spChg>
        <pc:spChg chg="mod">
          <ac:chgData name="LI, Kit-ying Trista" userId="37e067b5-9e92-428c-a064-ed0df3de1e0a" providerId="ADAL" clId="{50CB7FFE-8C96-4C36-83C1-B7D63C0C2F83}" dt="2018-07-31T03:59:40.834" v="2435" actId="1076"/>
          <ac:spMkLst>
            <pc:docMk/>
            <pc:sldMk cId="322667064" sldId="460"/>
            <ac:spMk id="35" creationId="{DB899010-84DE-45D8-AC01-4A61E0EB4A94}"/>
          </ac:spMkLst>
        </pc:spChg>
        <pc:spChg chg="mod">
          <ac:chgData name="LI, Kit-ying Trista" userId="37e067b5-9e92-428c-a064-ed0df3de1e0a" providerId="ADAL" clId="{50CB7FFE-8C96-4C36-83C1-B7D63C0C2F83}" dt="2018-07-31T04:04:10.145" v="2460" actId="1076"/>
          <ac:spMkLst>
            <pc:docMk/>
            <pc:sldMk cId="322667064" sldId="460"/>
            <ac:spMk id="36" creationId="{7596A4C5-B88D-4737-95DE-1814BFAEE717}"/>
          </ac:spMkLst>
        </pc:spChg>
        <pc:spChg chg="mod">
          <ac:chgData name="LI, Kit-ying Trista" userId="37e067b5-9e92-428c-a064-ed0df3de1e0a" providerId="ADAL" clId="{50CB7FFE-8C96-4C36-83C1-B7D63C0C2F83}" dt="2018-07-31T04:04:26.443" v="2464" actId="1076"/>
          <ac:spMkLst>
            <pc:docMk/>
            <pc:sldMk cId="322667064" sldId="460"/>
            <ac:spMk id="37" creationId="{D3413F0B-0CDC-4B9D-9FDD-C5DA7F5CCF83}"/>
          </ac:spMkLst>
        </pc:spChg>
        <pc:spChg chg="mod">
          <ac:chgData name="LI, Kit-ying Trista" userId="37e067b5-9e92-428c-a064-ed0df3de1e0a" providerId="ADAL" clId="{50CB7FFE-8C96-4C36-83C1-B7D63C0C2F83}" dt="2018-07-31T04:02:32.452" v="2456" actId="14100"/>
          <ac:spMkLst>
            <pc:docMk/>
            <pc:sldMk cId="322667064" sldId="460"/>
            <ac:spMk id="39" creationId="{0F2529C2-F822-4F3E-8F76-C68A2CB0F398}"/>
          </ac:spMkLst>
        </pc:spChg>
        <pc:spChg chg="del">
          <ac:chgData name="LI, Kit-ying Trista" userId="37e067b5-9e92-428c-a064-ed0df3de1e0a" providerId="ADAL" clId="{50CB7FFE-8C96-4C36-83C1-B7D63C0C2F83}" dt="2018-07-31T04:04:44.568" v="2466" actId="478"/>
          <ac:spMkLst>
            <pc:docMk/>
            <pc:sldMk cId="322667064" sldId="460"/>
            <ac:spMk id="41" creationId="{EBA90BB2-D341-4496-A9F0-14691D9063C1}"/>
          </ac:spMkLst>
        </pc:spChg>
        <pc:spChg chg="add mod">
          <ac:chgData name="LI, Kit-ying Trista" userId="37e067b5-9e92-428c-a064-ed0df3de1e0a" providerId="ADAL" clId="{50CB7FFE-8C96-4C36-83C1-B7D63C0C2F83}" dt="2018-07-31T04:04:02.129" v="2459" actId="1076"/>
          <ac:spMkLst>
            <pc:docMk/>
            <pc:sldMk cId="322667064" sldId="460"/>
            <ac:spMk id="49" creationId="{67AD2B55-1404-497F-9258-E4F7085E7DE6}"/>
          </ac:spMkLst>
        </pc:spChg>
        <pc:spChg chg="del">
          <ac:chgData name="LI, Kit-ying Trista" userId="37e067b5-9e92-428c-a064-ed0df3de1e0a" providerId="ADAL" clId="{50CB7FFE-8C96-4C36-83C1-B7D63C0C2F83}" dt="2018-07-31T03:59:43.716" v="2436" actId="478"/>
          <ac:spMkLst>
            <pc:docMk/>
            <pc:sldMk cId="322667064" sldId="460"/>
            <ac:spMk id="54" creationId="{F9447662-ED49-461D-B03C-AB987B2F3801}"/>
          </ac:spMkLst>
        </pc:spChg>
        <pc:spChg chg="del">
          <ac:chgData name="LI, Kit-ying Trista" userId="37e067b5-9e92-428c-a064-ed0df3de1e0a" providerId="ADAL" clId="{50CB7FFE-8C96-4C36-83C1-B7D63C0C2F83}" dt="2018-07-31T03:59:43.716" v="2436" actId="478"/>
          <ac:spMkLst>
            <pc:docMk/>
            <pc:sldMk cId="322667064" sldId="460"/>
            <ac:spMk id="55" creationId="{00000000-0000-0000-0000-000000000000}"/>
          </ac:spMkLst>
        </pc:spChg>
        <pc:grpChg chg="del">
          <ac:chgData name="LI, Kit-ying Trista" userId="37e067b5-9e92-428c-a064-ed0df3de1e0a" providerId="ADAL" clId="{50CB7FFE-8C96-4C36-83C1-B7D63C0C2F83}" dt="2018-07-31T04:04:42.584" v="2465" actId="478"/>
          <ac:grpSpMkLst>
            <pc:docMk/>
            <pc:sldMk cId="322667064" sldId="460"/>
            <ac:grpSpMk id="44" creationId="{AF15AE17-4384-42C4-8551-8764D6030051}"/>
          </ac:grpSpMkLst>
        </pc:grpChg>
      </pc:sldChg>
      <pc:sldChg chg="addSp delSp modSp">
        <pc:chgData name="LI, Kit-ying Trista" userId="37e067b5-9e92-428c-a064-ed0df3de1e0a" providerId="ADAL" clId="{50CB7FFE-8C96-4C36-83C1-B7D63C0C2F83}" dt="2018-07-31T07:10:53.120" v="3314" actId="1076"/>
        <pc:sldMkLst>
          <pc:docMk/>
          <pc:sldMk cId="3598305452" sldId="460"/>
        </pc:sldMkLst>
        <pc:spChg chg="mod">
          <ac:chgData name="LI, Kit-ying Trista" userId="37e067b5-9e92-428c-a064-ed0df3de1e0a" providerId="ADAL" clId="{50CB7FFE-8C96-4C36-83C1-B7D63C0C2F83}" dt="2018-07-31T06:55:48.466" v="3267" actId="1076"/>
          <ac:spMkLst>
            <pc:docMk/>
            <pc:sldMk cId="3598305452" sldId="460"/>
            <ac:spMk id="6" creationId="{2813CEDC-E3CB-403B-807B-3D77302E679B}"/>
          </ac:spMkLst>
        </pc:spChg>
        <pc:spChg chg="del">
          <ac:chgData name="LI, Kit-ying Trista" userId="37e067b5-9e92-428c-a064-ed0df3de1e0a" providerId="ADAL" clId="{50CB7FFE-8C96-4C36-83C1-B7D63C0C2F83}" dt="2018-07-31T06:26:25.127" v="2849" actId="478"/>
          <ac:spMkLst>
            <pc:docMk/>
            <pc:sldMk cId="3598305452" sldId="460"/>
            <ac:spMk id="9" creationId="{F9447662-ED49-461D-B03C-AB987B2F3801}"/>
          </ac:spMkLst>
        </pc:spChg>
        <pc:spChg chg="del">
          <ac:chgData name="LI, Kit-ying Trista" userId="37e067b5-9e92-428c-a064-ed0df3de1e0a" providerId="ADAL" clId="{50CB7FFE-8C96-4C36-83C1-B7D63C0C2F83}" dt="2018-07-31T06:26:25.127" v="2849" actId="478"/>
          <ac:spMkLst>
            <pc:docMk/>
            <pc:sldMk cId="3598305452" sldId="460"/>
            <ac:spMk id="10" creationId="{C3F33035-0BC1-4244-B32A-A5FDB9EF108A}"/>
          </ac:spMkLst>
        </pc:spChg>
        <pc:spChg chg="del">
          <ac:chgData name="LI, Kit-ying Trista" userId="37e067b5-9e92-428c-a064-ed0df3de1e0a" providerId="ADAL" clId="{50CB7FFE-8C96-4C36-83C1-B7D63C0C2F83}" dt="2018-07-31T06:26:25.127" v="2849" actId="478"/>
          <ac:spMkLst>
            <pc:docMk/>
            <pc:sldMk cId="3598305452" sldId="460"/>
            <ac:spMk id="19" creationId="{DD6AD629-6E41-4AF7-8E75-C7130E2C98AC}"/>
          </ac:spMkLst>
        </pc:spChg>
        <pc:spChg chg="del">
          <ac:chgData name="LI, Kit-ying Trista" userId="37e067b5-9e92-428c-a064-ed0df3de1e0a" providerId="ADAL" clId="{50CB7FFE-8C96-4C36-83C1-B7D63C0C2F83}" dt="2018-07-31T06:26:25.127" v="2849" actId="478"/>
          <ac:spMkLst>
            <pc:docMk/>
            <pc:sldMk cId="3598305452" sldId="460"/>
            <ac:spMk id="21" creationId="{765A1720-D0AF-4768-988C-23D274DD4410}"/>
          </ac:spMkLst>
        </pc:spChg>
        <pc:spChg chg="del">
          <ac:chgData name="LI, Kit-ying Trista" userId="37e067b5-9e92-428c-a064-ed0df3de1e0a" providerId="ADAL" clId="{50CB7FFE-8C96-4C36-83C1-B7D63C0C2F83}" dt="2018-07-31T06:26:25.127" v="2849" actId="478"/>
          <ac:spMkLst>
            <pc:docMk/>
            <pc:sldMk cId="3598305452" sldId="460"/>
            <ac:spMk id="26" creationId="{37666772-5B8F-4E8C-9DDB-37D9C0B060D6}"/>
          </ac:spMkLst>
        </pc:spChg>
        <pc:spChg chg="del">
          <ac:chgData name="LI, Kit-ying Trista" userId="37e067b5-9e92-428c-a064-ed0df3de1e0a" providerId="ADAL" clId="{50CB7FFE-8C96-4C36-83C1-B7D63C0C2F83}" dt="2018-07-31T06:26:25.127" v="2849" actId="478"/>
          <ac:spMkLst>
            <pc:docMk/>
            <pc:sldMk cId="3598305452" sldId="460"/>
            <ac:spMk id="29" creationId="{FC3F4057-0842-475F-8A4D-E1F9674A46F1}"/>
          </ac:spMkLst>
        </pc:spChg>
        <pc:spChg chg="del">
          <ac:chgData name="LI, Kit-ying Trista" userId="37e067b5-9e92-428c-a064-ed0df3de1e0a" providerId="ADAL" clId="{50CB7FFE-8C96-4C36-83C1-B7D63C0C2F83}" dt="2018-07-31T06:26:25.127" v="2849" actId="478"/>
          <ac:spMkLst>
            <pc:docMk/>
            <pc:sldMk cId="3598305452" sldId="460"/>
            <ac:spMk id="30" creationId="{D8D124C4-7036-44D1-BC4A-4958C21810B3}"/>
          </ac:spMkLst>
        </pc:spChg>
        <pc:spChg chg="del">
          <ac:chgData name="LI, Kit-ying Trista" userId="37e067b5-9e92-428c-a064-ed0df3de1e0a" providerId="ADAL" clId="{50CB7FFE-8C96-4C36-83C1-B7D63C0C2F83}" dt="2018-07-31T06:26:25.127" v="2849" actId="478"/>
          <ac:spMkLst>
            <pc:docMk/>
            <pc:sldMk cId="3598305452" sldId="460"/>
            <ac:spMk id="31" creationId="{086807FF-0040-486C-A6C0-33D7B29EBADC}"/>
          </ac:spMkLst>
        </pc:spChg>
        <pc:spChg chg="del">
          <ac:chgData name="LI, Kit-ying Trista" userId="37e067b5-9e92-428c-a064-ed0df3de1e0a" providerId="ADAL" clId="{50CB7FFE-8C96-4C36-83C1-B7D63C0C2F83}" dt="2018-07-31T06:26:25.127" v="2849" actId="478"/>
          <ac:spMkLst>
            <pc:docMk/>
            <pc:sldMk cId="3598305452" sldId="460"/>
            <ac:spMk id="32" creationId="{C869AACD-FAE1-4C7F-A8ED-8E880D4363C7}"/>
          </ac:spMkLst>
        </pc:spChg>
        <pc:spChg chg="add mod">
          <ac:chgData name="LI, Kit-ying Trista" userId="37e067b5-9e92-428c-a064-ed0df3de1e0a" providerId="ADAL" clId="{50CB7FFE-8C96-4C36-83C1-B7D63C0C2F83}" dt="2018-07-31T06:53:18.224" v="3241" actId="1035"/>
          <ac:spMkLst>
            <pc:docMk/>
            <pc:sldMk cId="3598305452" sldId="460"/>
            <ac:spMk id="33" creationId="{F4F1DAE2-6AF5-4151-A090-B19415ECE12D}"/>
          </ac:spMkLst>
        </pc:spChg>
        <pc:spChg chg="add mod">
          <ac:chgData name="LI, Kit-ying Trista" userId="37e067b5-9e92-428c-a064-ed0df3de1e0a" providerId="ADAL" clId="{50CB7FFE-8C96-4C36-83C1-B7D63C0C2F83}" dt="2018-07-31T06:53:18.224" v="3241" actId="1035"/>
          <ac:spMkLst>
            <pc:docMk/>
            <pc:sldMk cId="3598305452" sldId="460"/>
            <ac:spMk id="34" creationId="{2F236A7D-94B5-45A5-BFBE-74F35E8236E4}"/>
          </ac:spMkLst>
        </pc:spChg>
        <pc:spChg chg="add mod">
          <ac:chgData name="LI, Kit-ying Trista" userId="37e067b5-9e92-428c-a064-ed0df3de1e0a" providerId="ADAL" clId="{50CB7FFE-8C96-4C36-83C1-B7D63C0C2F83}" dt="2018-07-31T06:53:18.224" v="3241" actId="1035"/>
          <ac:spMkLst>
            <pc:docMk/>
            <pc:sldMk cId="3598305452" sldId="460"/>
            <ac:spMk id="35" creationId="{678F3A9E-5B7A-4170-BF8D-C31032B23A7A}"/>
          </ac:spMkLst>
        </pc:spChg>
        <pc:spChg chg="add mod">
          <ac:chgData name="LI, Kit-ying Trista" userId="37e067b5-9e92-428c-a064-ed0df3de1e0a" providerId="ADAL" clId="{50CB7FFE-8C96-4C36-83C1-B7D63C0C2F83}" dt="2018-07-31T06:53:18.224" v="3241" actId="1035"/>
          <ac:spMkLst>
            <pc:docMk/>
            <pc:sldMk cId="3598305452" sldId="460"/>
            <ac:spMk id="36" creationId="{898323BB-646D-4E3C-806D-A6D23875E3B9}"/>
          </ac:spMkLst>
        </pc:spChg>
        <pc:spChg chg="add mod">
          <ac:chgData name="LI, Kit-ying Trista" userId="37e067b5-9e92-428c-a064-ed0df3de1e0a" providerId="ADAL" clId="{50CB7FFE-8C96-4C36-83C1-B7D63C0C2F83}" dt="2018-07-31T06:53:18.224" v="3241" actId="1035"/>
          <ac:spMkLst>
            <pc:docMk/>
            <pc:sldMk cId="3598305452" sldId="460"/>
            <ac:spMk id="37" creationId="{2860E236-3BF5-4480-9BD6-D09FDEC13D30}"/>
          </ac:spMkLst>
        </pc:spChg>
        <pc:spChg chg="add mod">
          <ac:chgData name="LI, Kit-ying Trista" userId="37e067b5-9e92-428c-a064-ed0df3de1e0a" providerId="ADAL" clId="{50CB7FFE-8C96-4C36-83C1-B7D63C0C2F83}" dt="2018-07-31T06:53:18.224" v="3241" actId="1035"/>
          <ac:spMkLst>
            <pc:docMk/>
            <pc:sldMk cId="3598305452" sldId="460"/>
            <ac:spMk id="38" creationId="{4D8FE7BD-2602-4A75-A045-1B604E845908}"/>
          </ac:spMkLst>
        </pc:spChg>
        <pc:spChg chg="del">
          <ac:chgData name="LI, Kit-ying Trista" userId="37e067b5-9e92-428c-a064-ed0df3de1e0a" providerId="ADAL" clId="{50CB7FFE-8C96-4C36-83C1-B7D63C0C2F83}" dt="2018-07-31T06:26:25.127" v="2849" actId="478"/>
          <ac:spMkLst>
            <pc:docMk/>
            <pc:sldMk cId="3598305452" sldId="460"/>
            <ac:spMk id="39" creationId="{0F2529C2-F822-4F3E-8F76-C68A2CB0F398}"/>
          </ac:spMkLst>
        </pc:spChg>
        <pc:spChg chg="del mod topLvl">
          <ac:chgData name="LI, Kit-ying Trista" userId="37e067b5-9e92-428c-a064-ed0df3de1e0a" providerId="ADAL" clId="{50CB7FFE-8C96-4C36-83C1-B7D63C0C2F83}" dt="2018-07-31T06:50:18.457" v="3123" actId="478"/>
          <ac:spMkLst>
            <pc:docMk/>
            <pc:sldMk cId="3598305452" sldId="460"/>
            <ac:spMk id="46" creationId="{7A9FDE59-B04F-498B-BE4E-E0E6FFE1FADF}"/>
          </ac:spMkLst>
        </pc:spChg>
        <pc:spChg chg="del mod">
          <ac:chgData name="LI, Kit-ying Trista" userId="37e067b5-9e92-428c-a064-ed0df3de1e0a" providerId="ADAL" clId="{50CB7FFE-8C96-4C36-83C1-B7D63C0C2F83}" dt="2018-07-31T06:50:16.897" v="3122" actId="478"/>
          <ac:spMkLst>
            <pc:docMk/>
            <pc:sldMk cId="3598305452" sldId="460"/>
            <ac:spMk id="47" creationId="{4411BD40-9BA2-45F7-B231-718A97F89A87}"/>
          </ac:spMkLst>
        </pc:spChg>
        <pc:spChg chg="del mod topLvl">
          <ac:chgData name="LI, Kit-ying Trista" userId="37e067b5-9e92-428c-a064-ed0df3de1e0a" providerId="ADAL" clId="{50CB7FFE-8C96-4C36-83C1-B7D63C0C2F83}" dt="2018-07-31T06:50:19.065" v="3124" actId="478"/>
          <ac:spMkLst>
            <pc:docMk/>
            <pc:sldMk cId="3598305452" sldId="460"/>
            <ac:spMk id="48" creationId="{7A35F5A4-1E3C-4DE3-BC73-D0780F3CF476}"/>
          </ac:spMkLst>
        </pc:spChg>
        <pc:spChg chg="del">
          <ac:chgData name="LI, Kit-ying Trista" userId="37e067b5-9e92-428c-a064-ed0df3de1e0a" providerId="ADAL" clId="{50CB7FFE-8C96-4C36-83C1-B7D63C0C2F83}" dt="2018-07-31T06:26:25.127" v="2849" actId="478"/>
          <ac:spMkLst>
            <pc:docMk/>
            <pc:sldMk cId="3598305452" sldId="460"/>
            <ac:spMk id="49" creationId="{0A979E1E-BBBC-4327-BE23-774A75C2E2CD}"/>
          </ac:spMkLst>
        </pc:spChg>
        <pc:spChg chg="del">
          <ac:chgData name="LI, Kit-ying Trista" userId="37e067b5-9e92-428c-a064-ed0df3de1e0a" providerId="ADAL" clId="{50CB7FFE-8C96-4C36-83C1-B7D63C0C2F83}" dt="2018-07-31T06:26:25.127" v="2849" actId="478"/>
          <ac:spMkLst>
            <pc:docMk/>
            <pc:sldMk cId="3598305452" sldId="460"/>
            <ac:spMk id="50" creationId="{7DBA8B21-D9FA-4FAD-A605-8B2B22217C8C}"/>
          </ac:spMkLst>
        </pc:spChg>
        <pc:spChg chg="add del mod">
          <ac:chgData name="LI, Kit-ying Trista" userId="37e067b5-9e92-428c-a064-ed0df3de1e0a" providerId="ADAL" clId="{50CB7FFE-8C96-4C36-83C1-B7D63C0C2F83}" dt="2018-07-31T06:50:12.243" v="3120" actId="478"/>
          <ac:spMkLst>
            <pc:docMk/>
            <pc:sldMk cId="3598305452" sldId="460"/>
            <ac:spMk id="51" creationId="{9C44D7B4-D2A9-4009-AF0B-66CCBB64007D}"/>
          </ac:spMkLst>
        </pc:spChg>
        <pc:spChg chg="add del mod">
          <ac:chgData name="LI, Kit-ying Trista" userId="37e067b5-9e92-428c-a064-ed0df3de1e0a" providerId="ADAL" clId="{50CB7FFE-8C96-4C36-83C1-B7D63C0C2F83}" dt="2018-07-31T06:50:12.243" v="3120" actId="478"/>
          <ac:spMkLst>
            <pc:docMk/>
            <pc:sldMk cId="3598305452" sldId="460"/>
            <ac:spMk id="52" creationId="{B3B5C0D5-6387-4587-80B9-0151649BA01E}"/>
          </ac:spMkLst>
        </pc:spChg>
        <pc:spChg chg="add del mod">
          <ac:chgData name="LI, Kit-ying Trista" userId="37e067b5-9e92-428c-a064-ed0df3de1e0a" providerId="ADAL" clId="{50CB7FFE-8C96-4C36-83C1-B7D63C0C2F83}" dt="2018-07-31T06:50:12.243" v="3120" actId="478"/>
          <ac:spMkLst>
            <pc:docMk/>
            <pc:sldMk cId="3598305452" sldId="460"/>
            <ac:spMk id="53" creationId="{FD0BA78D-BD50-45F3-831C-719BA0AF5BE6}"/>
          </ac:spMkLst>
        </pc:spChg>
        <pc:spChg chg="del">
          <ac:chgData name="LI, Kit-ying Trista" userId="37e067b5-9e92-428c-a064-ed0df3de1e0a" providerId="ADAL" clId="{50CB7FFE-8C96-4C36-83C1-B7D63C0C2F83}" dt="2018-07-31T06:26:25.127" v="2849" actId="478"/>
          <ac:spMkLst>
            <pc:docMk/>
            <pc:sldMk cId="3598305452" sldId="460"/>
            <ac:spMk id="56" creationId="{00C1FC13-D117-4D90-85DE-F6C0A30E3779}"/>
          </ac:spMkLst>
        </pc:spChg>
        <pc:spChg chg="del">
          <ac:chgData name="LI, Kit-ying Trista" userId="37e067b5-9e92-428c-a064-ed0df3de1e0a" providerId="ADAL" clId="{50CB7FFE-8C96-4C36-83C1-B7D63C0C2F83}" dt="2018-07-31T06:26:25.127" v="2849" actId="478"/>
          <ac:spMkLst>
            <pc:docMk/>
            <pc:sldMk cId="3598305452" sldId="460"/>
            <ac:spMk id="57" creationId="{B6ED3904-9F1B-4993-AD83-DFCFF7FA33AF}"/>
          </ac:spMkLst>
        </pc:spChg>
        <pc:spChg chg="del">
          <ac:chgData name="LI, Kit-ying Trista" userId="37e067b5-9e92-428c-a064-ed0df3de1e0a" providerId="ADAL" clId="{50CB7FFE-8C96-4C36-83C1-B7D63C0C2F83}" dt="2018-07-31T06:26:25.127" v="2849" actId="478"/>
          <ac:spMkLst>
            <pc:docMk/>
            <pc:sldMk cId="3598305452" sldId="460"/>
            <ac:spMk id="58" creationId="{EF5AD3CE-FD90-4960-B839-44CA6514485D}"/>
          </ac:spMkLst>
        </pc:spChg>
        <pc:spChg chg="add mod">
          <ac:chgData name="LI, Kit-ying Trista" userId="37e067b5-9e92-428c-a064-ed0df3de1e0a" providerId="ADAL" clId="{50CB7FFE-8C96-4C36-83C1-B7D63C0C2F83}" dt="2018-07-31T07:10:47.523" v="3312" actId="1076"/>
          <ac:spMkLst>
            <pc:docMk/>
            <pc:sldMk cId="3598305452" sldId="460"/>
            <ac:spMk id="61" creationId="{8463DBFC-1F19-494E-BFAC-D50FF9732162}"/>
          </ac:spMkLst>
        </pc:spChg>
        <pc:spChg chg="add mod">
          <ac:chgData name="LI, Kit-ying Trista" userId="37e067b5-9e92-428c-a064-ed0df3de1e0a" providerId="ADAL" clId="{50CB7FFE-8C96-4C36-83C1-B7D63C0C2F83}" dt="2018-07-31T07:10:43.901" v="3311" actId="1036"/>
          <ac:spMkLst>
            <pc:docMk/>
            <pc:sldMk cId="3598305452" sldId="460"/>
            <ac:spMk id="62" creationId="{9D1A7ABC-DA60-4C23-B83D-2922BFF80A2E}"/>
          </ac:spMkLst>
        </pc:spChg>
        <pc:spChg chg="add mod">
          <ac:chgData name="LI, Kit-ying Trista" userId="37e067b5-9e92-428c-a064-ed0df3de1e0a" providerId="ADAL" clId="{50CB7FFE-8C96-4C36-83C1-B7D63C0C2F83}" dt="2018-07-31T07:10:43.901" v="3311" actId="1036"/>
          <ac:spMkLst>
            <pc:docMk/>
            <pc:sldMk cId="3598305452" sldId="460"/>
            <ac:spMk id="63" creationId="{5B876C93-ED1C-4D05-991A-235CFE0200E7}"/>
          </ac:spMkLst>
        </pc:spChg>
        <pc:spChg chg="add mod">
          <ac:chgData name="LI, Kit-ying Trista" userId="37e067b5-9e92-428c-a064-ed0df3de1e0a" providerId="ADAL" clId="{50CB7FFE-8C96-4C36-83C1-B7D63C0C2F83}" dt="2018-07-31T06:53:18.224" v="3241" actId="1035"/>
          <ac:spMkLst>
            <pc:docMk/>
            <pc:sldMk cId="3598305452" sldId="460"/>
            <ac:spMk id="64" creationId="{72E50E78-F894-44EC-9726-690B7D7F90EB}"/>
          </ac:spMkLst>
        </pc:spChg>
        <pc:spChg chg="add del mod">
          <ac:chgData name="LI, Kit-ying Trista" userId="37e067b5-9e92-428c-a064-ed0df3de1e0a" providerId="ADAL" clId="{50CB7FFE-8C96-4C36-83C1-B7D63C0C2F83}" dt="2018-07-31T06:50:12.243" v="3120" actId="478"/>
          <ac:spMkLst>
            <pc:docMk/>
            <pc:sldMk cId="3598305452" sldId="460"/>
            <ac:spMk id="65" creationId="{CD386D0A-ED51-4ED1-8A05-32144CF0AC9C}"/>
          </ac:spMkLst>
        </pc:spChg>
        <pc:spChg chg="add mod ord">
          <ac:chgData name="LI, Kit-ying Trista" userId="37e067b5-9e92-428c-a064-ed0df3de1e0a" providerId="ADAL" clId="{50CB7FFE-8C96-4C36-83C1-B7D63C0C2F83}" dt="2018-07-31T07:10:43.901" v="3311" actId="1036"/>
          <ac:spMkLst>
            <pc:docMk/>
            <pc:sldMk cId="3598305452" sldId="460"/>
            <ac:spMk id="72" creationId="{44DF5EDB-9C54-4E64-8D2B-79E44402EAD1}"/>
          </ac:spMkLst>
        </pc:spChg>
        <pc:spChg chg="add del">
          <ac:chgData name="LI, Kit-ying Trista" userId="37e067b5-9e92-428c-a064-ed0df3de1e0a" providerId="ADAL" clId="{50CB7FFE-8C96-4C36-83C1-B7D63C0C2F83}" dt="2018-07-31T06:45:19.264" v="3095" actId="478"/>
          <ac:spMkLst>
            <pc:docMk/>
            <pc:sldMk cId="3598305452" sldId="460"/>
            <ac:spMk id="73" creationId="{87D08255-896B-423B-B760-A6383C93D7C4}"/>
          </ac:spMkLst>
        </pc:spChg>
        <pc:spChg chg="add mod ord">
          <ac:chgData name="LI, Kit-ying Trista" userId="37e067b5-9e92-428c-a064-ed0df3de1e0a" providerId="ADAL" clId="{50CB7FFE-8C96-4C36-83C1-B7D63C0C2F83}" dt="2018-07-31T07:10:43.901" v="3311" actId="1036"/>
          <ac:spMkLst>
            <pc:docMk/>
            <pc:sldMk cId="3598305452" sldId="460"/>
            <ac:spMk id="74" creationId="{7AE88766-BB3C-4DEB-B82A-D6A45D091405}"/>
          </ac:spMkLst>
        </pc:spChg>
        <pc:spChg chg="add mod ord">
          <ac:chgData name="LI, Kit-ying Trista" userId="37e067b5-9e92-428c-a064-ed0df3de1e0a" providerId="ADAL" clId="{50CB7FFE-8C96-4C36-83C1-B7D63C0C2F83}" dt="2018-07-31T07:10:50.959" v="3313" actId="1076"/>
          <ac:spMkLst>
            <pc:docMk/>
            <pc:sldMk cId="3598305452" sldId="460"/>
            <ac:spMk id="75" creationId="{AA3CCB1C-283E-4EE6-AA25-A373F9F0BC5B}"/>
          </ac:spMkLst>
        </pc:spChg>
        <pc:spChg chg="add mod">
          <ac:chgData name="LI, Kit-ying Trista" userId="37e067b5-9e92-428c-a064-ed0df3de1e0a" providerId="ADAL" clId="{50CB7FFE-8C96-4C36-83C1-B7D63C0C2F83}" dt="2018-07-31T07:10:43.901" v="3311" actId="1036"/>
          <ac:spMkLst>
            <pc:docMk/>
            <pc:sldMk cId="3598305452" sldId="460"/>
            <ac:spMk id="76" creationId="{A16218DA-D2CE-44F0-9600-18FC45019F7A}"/>
          </ac:spMkLst>
        </pc:spChg>
        <pc:spChg chg="add mod ord">
          <ac:chgData name="LI, Kit-ying Trista" userId="37e067b5-9e92-428c-a064-ed0df3de1e0a" providerId="ADAL" clId="{50CB7FFE-8C96-4C36-83C1-B7D63C0C2F83}" dt="2018-07-31T07:10:53.120" v="3314" actId="1076"/>
          <ac:spMkLst>
            <pc:docMk/>
            <pc:sldMk cId="3598305452" sldId="460"/>
            <ac:spMk id="77" creationId="{0D243DA2-2889-45EC-8E18-309E4DA5E848}"/>
          </ac:spMkLst>
        </pc:spChg>
        <pc:spChg chg="add mod">
          <ac:chgData name="LI, Kit-ying Trista" userId="37e067b5-9e92-428c-a064-ed0df3de1e0a" providerId="ADAL" clId="{50CB7FFE-8C96-4C36-83C1-B7D63C0C2F83}" dt="2018-07-31T06:56:16.718" v="3270" actId="164"/>
          <ac:spMkLst>
            <pc:docMk/>
            <pc:sldMk cId="3598305452" sldId="460"/>
            <ac:spMk id="78" creationId="{C29DA524-8C16-45FA-A475-6B1461F2F447}"/>
          </ac:spMkLst>
        </pc:spChg>
        <pc:spChg chg="add mod">
          <ac:chgData name="LI, Kit-ying Trista" userId="37e067b5-9e92-428c-a064-ed0df3de1e0a" providerId="ADAL" clId="{50CB7FFE-8C96-4C36-83C1-B7D63C0C2F83}" dt="2018-07-31T06:55:54.133" v="3268" actId="1076"/>
          <ac:spMkLst>
            <pc:docMk/>
            <pc:sldMk cId="3598305452" sldId="460"/>
            <ac:spMk id="79" creationId="{C5685857-D8C9-401F-AE63-C2B69DDF36A0}"/>
          </ac:spMkLst>
        </pc:spChg>
        <pc:spChg chg="add mod">
          <ac:chgData name="LI, Kit-ying Trista" userId="37e067b5-9e92-428c-a064-ed0df3de1e0a" providerId="ADAL" clId="{50CB7FFE-8C96-4C36-83C1-B7D63C0C2F83}" dt="2018-07-31T06:56:08.929" v="3269" actId="164"/>
          <ac:spMkLst>
            <pc:docMk/>
            <pc:sldMk cId="3598305452" sldId="460"/>
            <ac:spMk id="80" creationId="{F4AF3224-296D-4EA5-8A0F-097B012F5483}"/>
          </ac:spMkLst>
        </pc:spChg>
        <pc:spChg chg="add mod">
          <ac:chgData name="LI, Kit-ying Trista" userId="37e067b5-9e92-428c-a064-ed0df3de1e0a" providerId="ADAL" clId="{50CB7FFE-8C96-4C36-83C1-B7D63C0C2F83}" dt="2018-07-31T06:56:16.718" v="3270" actId="164"/>
          <ac:spMkLst>
            <pc:docMk/>
            <pc:sldMk cId="3598305452" sldId="460"/>
            <ac:spMk id="81" creationId="{CD08B6FF-274C-4EE3-A1BA-B5472E5FBEBE}"/>
          </ac:spMkLst>
        </pc:spChg>
        <pc:spChg chg="add mod">
          <ac:chgData name="LI, Kit-ying Trista" userId="37e067b5-9e92-428c-a064-ed0df3de1e0a" providerId="ADAL" clId="{50CB7FFE-8C96-4C36-83C1-B7D63C0C2F83}" dt="2018-07-31T06:56:08.929" v="3269" actId="164"/>
          <ac:spMkLst>
            <pc:docMk/>
            <pc:sldMk cId="3598305452" sldId="460"/>
            <ac:spMk id="82" creationId="{9CC064B3-3B8B-4047-A896-0DF1B396C02F}"/>
          </ac:spMkLst>
        </pc:spChg>
        <pc:spChg chg="add mod">
          <ac:chgData name="LI, Kit-ying Trista" userId="37e067b5-9e92-428c-a064-ed0df3de1e0a" providerId="ADAL" clId="{50CB7FFE-8C96-4C36-83C1-B7D63C0C2F83}" dt="2018-07-31T06:56:28.779" v="3274" actId="1076"/>
          <ac:spMkLst>
            <pc:docMk/>
            <pc:sldMk cId="3598305452" sldId="460"/>
            <ac:spMk id="83" creationId="{9BE3C539-EF39-49A4-8CC5-73674D75D5DE}"/>
          </ac:spMkLst>
        </pc:spChg>
        <pc:grpChg chg="del">
          <ac:chgData name="LI, Kit-ying Trista" userId="37e067b5-9e92-428c-a064-ed0df3de1e0a" providerId="ADAL" clId="{50CB7FFE-8C96-4C36-83C1-B7D63C0C2F83}" dt="2018-07-31T06:25:58.578" v="2846" actId="478"/>
          <ac:grpSpMkLst>
            <pc:docMk/>
            <pc:sldMk cId="3598305452" sldId="460"/>
            <ac:grpSpMk id="3" creationId="{1FFB1846-8B65-4BC9-AAC6-FC4B67726211}"/>
          </ac:grpSpMkLst>
        </pc:grpChg>
        <pc:grpChg chg="add mod">
          <ac:chgData name="LI, Kit-ying Trista" userId="37e067b5-9e92-428c-a064-ed0df3de1e0a" providerId="ADAL" clId="{50CB7FFE-8C96-4C36-83C1-B7D63C0C2F83}" dt="2018-07-31T06:56:26.923" v="3273" actId="1076"/>
          <ac:grpSpMkLst>
            <pc:docMk/>
            <pc:sldMk cId="3598305452" sldId="460"/>
            <ac:grpSpMk id="8" creationId="{A0D018BC-0F54-442C-B882-FC5E972D64BE}"/>
          </ac:grpSpMkLst>
        </pc:grpChg>
        <pc:grpChg chg="add mod">
          <ac:chgData name="LI, Kit-ying Trista" userId="37e067b5-9e92-428c-a064-ed0df3de1e0a" providerId="ADAL" clId="{50CB7FFE-8C96-4C36-83C1-B7D63C0C2F83}" dt="2018-07-31T06:56:20.307" v="3271" actId="1076"/>
          <ac:grpSpMkLst>
            <pc:docMk/>
            <pc:sldMk cId="3598305452" sldId="460"/>
            <ac:grpSpMk id="11" creationId="{C8DCA3E4-A393-48B4-AD4D-EB5DA7A293E6}"/>
          </ac:grpSpMkLst>
        </pc:grpChg>
        <pc:grpChg chg="add mod">
          <ac:chgData name="LI, Kit-ying Trista" userId="37e067b5-9e92-428c-a064-ed0df3de1e0a" providerId="ADAL" clId="{50CB7FFE-8C96-4C36-83C1-B7D63C0C2F83}" dt="2018-07-31T06:53:18.224" v="3241" actId="1035"/>
          <ac:grpSpMkLst>
            <pc:docMk/>
            <pc:sldMk cId="3598305452" sldId="460"/>
            <ac:grpSpMk id="40" creationId="{E20FD8B7-105E-4477-9CBC-4258BC8844BE}"/>
          </ac:grpSpMkLst>
        </pc:grpChg>
        <pc:grpChg chg="add del mod">
          <ac:chgData name="LI, Kit-ying Trista" userId="37e067b5-9e92-428c-a064-ed0df3de1e0a" providerId="ADAL" clId="{50CB7FFE-8C96-4C36-83C1-B7D63C0C2F83}" dt="2018-07-31T06:50:18.457" v="3123" actId="478"/>
          <ac:grpSpMkLst>
            <pc:docMk/>
            <pc:sldMk cId="3598305452" sldId="460"/>
            <ac:grpSpMk id="45" creationId="{EA3C4822-463D-4C3D-A2B7-696C69804C23}"/>
          </ac:grpSpMkLst>
        </pc:grpChg>
        <pc:grpChg chg="add del mod">
          <ac:chgData name="LI, Kit-ying Trista" userId="37e067b5-9e92-428c-a064-ed0df3de1e0a" providerId="ADAL" clId="{50CB7FFE-8C96-4C36-83C1-B7D63C0C2F83}" dt="2018-07-31T06:50:12.243" v="3120" actId="478"/>
          <ac:grpSpMkLst>
            <pc:docMk/>
            <pc:sldMk cId="3598305452" sldId="460"/>
            <ac:grpSpMk id="54" creationId="{8C51F941-9DA8-483D-8665-5253485759BD}"/>
          </ac:grpSpMkLst>
        </pc:grpChg>
      </pc:sldChg>
      <pc:sldChg chg="modSp">
        <pc:chgData name="LI, Kit-ying Trista" userId="37e067b5-9e92-428c-a064-ed0df3de1e0a" providerId="ADAL" clId="{50CB7FFE-8C96-4C36-83C1-B7D63C0C2F83}" dt="2018-07-31T07:11:51.325" v="3330" actId="1076"/>
        <pc:sldMkLst>
          <pc:docMk/>
          <pc:sldMk cId="187497040" sldId="461"/>
        </pc:sldMkLst>
        <pc:spChg chg="mod">
          <ac:chgData name="LI, Kit-ying Trista" userId="37e067b5-9e92-428c-a064-ed0df3de1e0a" providerId="ADAL" clId="{50CB7FFE-8C96-4C36-83C1-B7D63C0C2F83}" dt="2018-07-31T07:11:51.325" v="3330" actId="1076"/>
          <ac:spMkLst>
            <pc:docMk/>
            <pc:sldMk cId="187497040" sldId="461"/>
            <ac:spMk id="15" creationId="{00000000-0000-0000-0000-000000000000}"/>
          </ac:spMkLst>
        </pc:spChg>
      </pc:sldChg>
      <pc:sldChg chg="addSp delSp modSp del">
        <pc:chgData name="LI, Kit-ying Trista" userId="37e067b5-9e92-428c-a064-ed0df3de1e0a" providerId="ADAL" clId="{50CB7FFE-8C96-4C36-83C1-B7D63C0C2F83}" dt="2018-07-31T06:41:50.042" v="3028" actId="2696"/>
        <pc:sldMkLst>
          <pc:docMk/>
          <pc:sldMk cId="3651802558" sldId="461"/>
        </pc:sldMkLst>
        <pc:spChg chg="mod">
          <ac:chgData name="LI, Kit-ying Trista" userId="37e067b5-9e92-428c-a064-ed0df3de1e0a" providerId="ADAL" clId="{50CB7FFE-8C96-4C36-83C1-B7D63C0C2F83}" dt="2018-07-31T06:35:03.053" v="3001" actId="5793"/>
          <ac:spMkLst>
            <pc:docMk/>
            <pc:sldMk cId="3651802558" sldId="461"/>
            <ac:spMk id="6" creationId="{2813CEDC-E3CB-403B-807B-3D77302E679B}"/>
          </ac:spMkLst>
        </pc:spChg>
        <pc:spChg chg="mod">
          <ac:chgData name="LI, Kit-ying Trista" userId="37e067b5-9e92-428c-a064-ed0df3de1e0a" providerId="ADAL" clId="{50CB7FFE-8C96-4C36-83C1-B7D63C0C2F83}" dt="2018-07-31T06:30:06.811" v="2989" actId="1076"/>
          <ac:spMkLst>
            <pc:docMk/>
            <pc:sldMk cId="3651802558" sldId="461"/>
            <ac:spMk id="9" creationId="{F9447662-ED49-461D-B03C-AB987B2F3801}"/>
          </ac:spMkLst>
        </pc:spChg>
        <pc:spChg chg="del">
          <ac:chgData name="LI, Kit-ying Trista" userId="37e067b5-9e92-428c-a064-ed0df3de1e0a" providerId="ADAL" clId="{50CB7FFE-8C96-4C36-83C1-B7D63C0C2F83}" dt="2018-07-31T06:32:10.515" v="2990" actId="478"/>
          <ac:spMkLst>
            <pc:docMk/>
            <pc:sldMk cId="3651802558" sldId="461"/>
            <ac:spMk id="10" creationId="{C3F33035-0BC1-4244-B32A-A5FDB9EF108A}"/>
          </ac:spMkLst>
        </pc:spChg>
        <pc:spChg chg="del">
          <ac:chgData name="LI, Kit-ying Trista" userId="37e067b5-9e92-428c-a064-ed0df3de1e0a" providerId="ADAL" clId="{50CB7FFE-8C96-4C36-83C1-B7D63C0C2F83}" dt="2018-07-31T06:32:10.515" v="2990" actId="478"/>
          <ac:spMkLst>
            <pc:docMk/>
            <pc:sldMk cId="3651802558" sldId="461"/>
            <ac:spMk id="19" creationId="{DD6AD629-6E41-4AF7-8E75-C7130E2C98AC}"/>
          </ac:spMkLst>
        </pc:spChg>
        <pc:spChg chg="del">
          <ac:chgData name="LI, Kit-ying Trista" userId="37e067b5-9e92-428c-a064-ed0df3de1e0a" providerId="ADAL" clId="{50CB7FFE-8C96-4C36-83C1-B7D63C0C2F83}" dt="2018-07-31T06:32:10.515" v="2990" actId="478"/>
          <ac:spMkLst>
            <pc:docMk/>
            <pc:sldMk cId="3651802558" sldId="461"/>
            <ac:spMk id="21" creationId="{765A1720-D0AF-4768-988C-23D274DD4410}"/>
          </ac:spMkLst>
        </pc:spChg>
        <pc:spChg chg="mod">
          <ac:chgData name="LI, Kit-ying Trista" userId="37e067b5-9e92-428c-a064-ed0df3de1e0a" providerId="ADAL" clId="{50CB7FFE-8C96-4C36-83C1-B7D63C0C2F83}" dt="2018-07-31T06:29:36.950" v="2952" actId="1076"/>
          <ac:spMkLst>
            <pc:docMk/>
            <pc:sldMk cId="3651802558" sldId="461"/>
            <ac:spMk id="26" creationId="{37666772-5B8F-4E8C-9DDB-37D9C0B060D6}"/>
          </ac:spMkLst>
        </pc:spChg>
        <pc:spChg chg="add">
          <ac:chgData name="LI, Kit-ying Trista" userId="37e067b5-9e92-428c-a064-ed0df3de1e0a" providerId="ADAL" clId="{50CB7FFE-8C96-4C36-83C1-B7D63C0C2F83}" dt="2018-07-31T06:41:41.771" v="3027" actId="2696"/>
          <ac:spMkLst>
            <pc:docMk/>
            <pc:sldMk cId="3651802558" sldId="461"/>
            <ac:spMk id="28" creationId="{F8749349-7D38-40BC-B4D9-9D4CA6EE34DC}"/>
          </ac:spMkLst>
        </pc:spChg>
        <pc:spChg chg="del mod">
          <ac:chgData name="LI, Kit-ying Trista" userId="37e067b5-9e92-428c-a064-ed0df3de1e0a" providerId="ADAL" clId="{50CB7FFE-8C96-4C36-83C1-B7D63C0C2F83}" dt="2018-07-31T06:28:11.594" v="2860" actId="478"/>
          <ac:spMkLst>
            <pc:docMk/>
            <pc:sldMk cId="3651802558" sldId="461"/>
            <ac:spMk id="29" creationId="{FC3F4057-0842-475F-8A4D-E1F9674A46F1}"/>
          </ac:spMkLst>
        </pc:spChg>
        <pc:spChg chg="mod">
          <ac:chgData name="LI, Kit-ying Trista" userId="37e067b5-9e92-428c-a064-ed0df3de1e0a" providerId="ADAL" clId="{50CB7FFE-8C96-4C36-83C1-B7D63C0C2F83}" dt="2018-07-31T06:29:32.063" v="2950" actId="14100"/>
          <ac:spMkLst>
            <pc:docMk/>
            <pc:sldMk cId="3651802558" sldId="461"/>
            <ac:spMk id="30" creationId="{D8D124C4-7036-44D1-BC4A-4958C21810B3}"/>
          </ac:spMkLst>
        </pc:spChg>
        <pc:spChg chg="mod">
          <ac:chgData name="LI, Kit-ying Trista" userId="37e067b5-9e92-428c-a064-ed0df3de1e0a" providerId="ADAL" clId="{50CB7FFE-8C96-4C36-83C1-B7D63C0C2F83}" dt="2018-07-31T06:29:33.952" v="2951" actId="1076"/>
          <ac:spMkLst>
            <pc:docMk/>
            <pc:sldMk cId="3651802558" sldId="461"/>
            <ac:spMk id="31" creationId="{086807FF-0040-486C-A6C0-33D7B29EBADC}"/>
          </ac:spMkLst>
        </pc:spChg>
        <pc:spChg chg="del">
          <ac:chgData name="LI, Kit-ying Trista" userId="37e067b5-9e92-428c-a064-ed0df3de1e0a" providerId="ADAL" clId="{50CB7FFE-8C96-4C36-83C1-B7D63C0C2F83}" dt="2018-07-31T06:32:10.515" v="2990" actId="478"/>
          <ac:spMkLst>
            <pc:docMk/>
            <pc:sldMk cId="3651802558" sldId="461"/>
            <ac:spMk id="49" creationId="{0A979E1E-BBBC-4327-BE23-774A75C2E2CD}"/>
          </ac:spMkLst>
        </pc:spChg>
        <pc:spChg chg="del">
          <ac:chgData name="LI, Kit-ying Trista" userId="37e067b5-9e92-428c-a064-ed0df3de1e0a" providerId="ADAL" clId="{50CB7FFE-8C96-4C36-83C1-B7D63C0C2F83}" dt="2018-07-31T06:32:10.515" v="2990" actId="478"/>
          <ac:spMkLst>
            <pc:docMk/>
            <pc:sldMk cId="3651802558" sldId="461"/>
            <ac:spMk id="56" creationId="{00C1FC13-D117-4D90-85DE-F6C0A30E3779}"/>
          </ac:spMkLst>
        </pc:spChg>
        <pc:spChg chg="del">
          <ac:chgData name="LI, Kit-ying Trista" userId="37e067b5-9e92-428c-a064-ed0df3de1e0a" providerId="ADAL" clId="{50CB7FFE-8C96-4C36-83C1-B7D63C0C2F83}" dt="2018-07-31T06:32:10.515" v="2990" actId="478"/>
          <ac:spMkLst>
            <pc:docMk/>
            <pc:sldMk cId="3651802558" sldId="461"/>
            <ac:spMk id="57" creationId="{B6ED3904-9F1B-4993-AD83-DFCFF7FA33AF}"/>
          </ac:spMkLst>
        </pc:spChg>
        <pc:spChg chg="del">
          <ac:chgData name="LI, Kit-ying Trista" userId="37e067b5-9e92-428c-a064-ed0df3de1e0a" providerId="ADAL" clId="{50CB7FFE-8C96-4C36-83C1-B7D63C0C2F83}" dt="2018-07-31T06:32:10.515" v="2990" actId="478"/>
          <ac:spMkLst>
            <pc:docMk/>
            <pc:sldMk cId="3651802558" sldId="461"/>
            <ac:spMk id="72" creationId="{C59CEDA8-A8CB-452A-BBD9-BC01872AB8F4}"/>
          </ac:spMkLst>
        </pc:spChg>
        <pc:spChg chg="del">
          <ac:chgData name="LI, Kit-ying Trista" userId="37e067b5-9e92-428c-a064-ed0df3de1e0a" providerId="ADAL" clId="{50CB7FFE-8C96-4C36-83C1-B7D63C0C2F83}" dt="2018-07-31T06:32:10.515" v="2990" actId="478"/>
          <ac:spMkLst>
            <pc:docMk/>
            <pc:sldMk cId="3651802558" sldId="461"/>
            <ac:spMk id="73" creationId="{4DBC622E-1C15-4DCB-B1E4-CE5B460FBEC5}"/>
          </ac:spMkLst>
        </pc:spChg>
      </pc:sldChg>
      <pc:sldChg chg="modSp modAnim">
        <pc:chgData name="LI, Kit-ying Trista" userId="37e067b5-9e92-428c-a064-ed0df3de1e0a" providerId="ADAL" clId="{50CB7FFE-8C96-4C36-83C1-B7D63C0C2F83}" dt="2018-07-31T07:57:50.084" v="3968" actId="20577"/>
        <pc:sldMkLst>
          <pc:docMk/>
          <pc:sldMk cId="2160858642" sldId="462"/>
        </pc:sldMkLst>
        <pc:spChg chg="mod">
          <ac:chgData name="LI, Kit-ying Trista" userId="37e067b5-9e92-428c-a064-ed0df3de1e0a" providerId="ADAL" clId="{50CB7FFE-8C96-4C36-83C1-B7D63C0C2F83}" dt="2018-07-31T07:57:50.084" v="3968" actId="20577"/>
          <ac:spMkLst>
            <pc:docMk/>
            <pc:sldMk cId="2160858642" sldId="462"/>
            <ac:spMk id="9" creationId="{8DEAE7BF-D276-4306-A2C4-C2181423CFB4}"/>
          </ac:spMkLst>
        </pc:spChg>
        <pc:spChg chg="mod">
          <ac:chgData name="LI, Kit-ying Trista" userId="37e067b5-9e92-428c-a064-ed0df3de1e0a" providerId="ADAL" clId="{50CB7FFE-8C96-4C36-83C1-B7D63C0C2F83}" dt="2018-07-31T07:12:22.071" v="3357" actId="20577"/>
          <ac:spMkLst>
            <pc:docMk/>
            <pc:sldMk cId="2160858642" sldId="462"/>
            <ac:spMk id="11" creationId="{385419FC-8C08-4198-85A6-A42F407154A3}"/>
          </ac:spMkLst>
        </pc:spChg>
      </pc:sldChg>
      <pc:sldChg chg="addSp delSp modSp delAnim modAnim">
        <pc:chgData name="LI, Kit-ying Trista" userId="37e067b5-9e92-428c-a064-ed0df3de1e0a" providerId="ADAL" clId="{50CB7FFE-8C96-4C36-83C1-B7D63C0C2F83}" dt="2018-08-01T06:13:04.477" v="4694" actId="478"/>
        <pc:sldMkLst>
          <pc:docMk/>
          <pc:sldMk cId="3403149577" sldId="463"/>
        </pc:sldMkLst>
        <pc:spChg chg="del">
          <ac:chgData name="LI, Kit-ying Trista" userId="37e067b5-9e92-428c-a064-ed0df3de1e0a" providerId="ADAL" clId="{50CB7FFE-8C96-4C36-83C1-B7D63C0C2F83}" dt="2018-07-31T07:42:22.555" v="3487" actId="478"/>
          <ac:spMkLst>
            <pc:docMk/>
            <pc:sldMk cId="3403149577" sldId="463"/>
            <ac:spMk id="2" creationId="{BE8BE1F4-6E23-421D-81FB-88B8D91ECD85}"/>
          </ac:spMkLst>
        </pc:spChg>
        <pc:spChg chg="del mod">
          <ac:chgData name="LI, Kit-ying Trista" userId="37e067b5-9e92-428c-a064-ed0df3de1e0a" providerId="ADAL" clId="{50CB7FFE-8C96-4C36-83C1-B7D63C0C2F83}" dt="2018-07-31T07:54:50.633" v="3859" actId="478"/>
          <ac:spMkLst>
            <pc:docMk/>
            <pc:sldMk cId="3403149577" sldId="463"/>
            <ac:spMk id="3" creationId="{00000000-0000-0000-0000-000000000000}"/>
          </ac:spMkLst>
        </pc:spChg>
        <pc:spChg chg="add del mod">
          <ac:chgData name="LI, Kit-ying Trista" userId="37e067b5-9e92-428c-a064-ed0df3de1e0a" providerId="ADAL" clId="{50CB7FFE-8C96-4C36-83C1-B7D63C0C2F83}" dt="2018-07-31T07:55:01.325" v="3860" actId="478"/>
          <ac:spMkLst>
            <pc:docMk/>
            <pc:sldMk cId="3403149577" sldId="463"/>
            <ac:spMk id="6" creationId="{BD548281-22FC-4904-B7E7-022CFE6C2191}"/>
          </ac:spMkLst>
        </pc:spChg>
        <pc:spChg chg="add mod">
          <ac:chgData name="LI, Kit-ying Trista" userId="37e067b5-9e92-428c-a064-ed0df3de1e0a" providerId="ADAL" clId="{50CB7FFE-8C96-4C36-83C1-B7D63C0C2F83}" dt="2018-07-31T08:01:33.014" v="4059" actId="14100"/>
          <ac:spMkLst>
            <pc:docMk/>
            <pc:sldMk cId="3403149577" sldId="463"/>
            <ac:spMk id="7" creationId="{34AF1615-D087-4D18-B504-8050CEFCD27B}"/>
          </ac:spMkLst>
        </pc:spChg>
        <pc:spChg chg="mod">
          <ac:chgData name="LI, Kit-ying Trista" userId="37e067b5-9e92-428c-a064-ed0df3de1e0a" providerId="ADAL" clId="{50CB7FFE-8C96-4C36-83C1-B7D63C0C2F83}" dt="2018-07-31T08:03:27.998" v="4098" actId="14100"/>
          <ac:spMkLst>
            <pc:docMk/>
            <pc:sldMk cId="3403149577" sldId="463"/>
            <ac:spMk id="9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1T08:00:54.694" v="4039" actId="1076"/>
          <ac:spMkLst>
            <pc:docMk/>
            <pc:sldMk cId="3403149577" sldId="463"/>
            <ac:spMk id="11" creationId="{385419FC-8C08-4198-85A6-A42F407154A3}"/>
          </ac:spMkLst>
        </pc:spChg>
        <pc:spChg chg="mod">
          <ac:chgData name="LI, Kit-ying Trista" userId="37e067b5-9e92-428c-a064-ed0df3de1e0a" providerId="ADAL" clId="{50CB7FFE-8C96-4C36-83C1-B7D63C0C2F83}" dt="2018-07-31T08:01:08.179" v="4055" actId="1035"/>
          <ac:spMkLst>
            <pc:docMk/>
            <pc:sldMk cId="3403149577" sldId="463"/>
            <ac:spMk id="13" creationId="{33941751-CBCE-43BA-B004-181F769B623A}"/>
          </ac:spMkLst>
        </pc:spChg>
        <pc:spChg chg="mod">
          <ac:chgData name="LI, Kit-ying Trista" userId="37e067b5-9e92-428c-a064-ed0df3de1e0a" providerId="ADAL" clId="{50CB7FFE-8C96-4C36-83C1-B7D63C0C2F83}" dt="2018-07-31T08:01:19.470" v="4057" actId="1076"/>
          <ac:spMkLst>
            <pc:docMk/>
            <pc:sldMk cId="3403149577" sldId="463"/>
            <ac:spMk id="16" creationId="{DC7B43CD-C8EF-4299-8348-D081DBDC7758}"/>
          </ac:spMkLst>
        </pc:spChg>
        <pc:spChg chg="del">
          <ac:chgData name="LI, Kit-ying Trista" userId="37e067b5-9e92-428c-a064-ed0df3de1e0a" providerId="ADAL" clId="{50CB7FFE-8C96-4C36-83C1-B7D63C0C2F83}" dt="2018-07-31T07:42:22.555" v="3487" actId="478"/>
          <ac:spMkLst>
            <pc:docMk/>
            <pc:sldMk cId="3403149577" sldId="463"/>
            <ac:spMk id="17" creationId="{E4C00A62-9BB1-408F-9637-9A01AD42F5DA}"/>
          </ac:spMkLst>
        </pc:spChg>
        <pc:spChg chg="mod">
          <ac:chgData name="LI, Kit-ying Trista" userId="37e067b5-9e92-428c-a064-ed0df3de1e0a" providerId="ADAL" clId="{50CB7FFE-8C96-4C36-83C1-B7D63C0C2F83}" dt="2018-07-31T08:15:06.640" v="4103" actId="14100"/>
          <ac:spMkLst>
            <pc:docMk/>
            <pc:sldMk cId="3403149577" sldId="463"/>
            <ac:spMk id="18" creationId="{D4CFCDE3-D1E1-4396-9230-4047C44210AC}"/>
          </ac:spMkLst>
        </pc:spChg>
        <pc:spChg chg="del">
          <ac:chgData name="LI, Kit-ying Trista" userId="37e067b5-9e92-428c-a064-ed0df3de1e0a" providerId="ADAL" clId="{50CB7FFE-8C96-4C36-83C1-B7D63C0C2F83}" dt="2018-07-31T07:42:22.555" v="3487" actId="478"/>
          <ac:spMkLst>
            <pc:docMk/>
            <pc:sldMk cId="3403149577" sldId="463"/>
            <ac:spMk id="19" creationId="{53E20C37-C239-491B-8403-4CB50FCBDE63}"/>
          </ac:spMkLst>
        </pc:spChg>
        <pc:spChg chg="del mod">
          <ac:chgData name="LI, Kit-ying Trista" userId="37e067b5-9e92-428c-a064-ed0df3de1e0a" providerId="ADAL" clId="{50CB7FFE-8C96-4C36-83C1-B7D63C0C2F83}" dt="2018-07-31T07:58:14.657" v="3974" actId="478"/>
          <ac:spMkLst>
            <pc:docMk/>
            <pc:sldMk cId="3403149577" sldId="463"/>
            <ac:spMk id="20" creationId="{A96676F8-78A1-4780-83F7-7F67B424570E}"/>
          </ac:spMkLst>
        </pc:spChg>
        <pc:spChg chg="add del mod">
          <ac:chgData name="LI, Kit-ying Trista" userId="37e067b5-9e92-428c-a064-ed0df3de1e0a" providerId="ADAL" clId="{50CB7FFE-8C96-4C36-83C1-B7D63C0C2F83}" dt="2018-07-31T07:58:02.212" v="3969" actId="478"/>
          <ac:spMkLst>
            <pc:docMk/>
            <pc:sldMk cId="3403149577" sldId="463"/>
            <ac:spMk id="21" creationId="{8CEB6BFC-DDD2-42FC-89A2-E1CB1408BDE5}"/>
          </ac:spMkLst>
        </pc:spChg>
        <pc:spChg chg="add mod">
          <ac:chgData name="LI, Kit-ying Trista" userId="37e067b5-9e92-428c-a064-ed0df3de1e0a" providerId="ADAL" clId="{50CB7FFE-8C96-4C36-83C1-B7D63C0C2F83}" dt="2018-08-01T06:13:04.477" v="4694" actId="478"/>
          <ac:spMkLst>
            <pc:docMk/>
            <pc:sldMk cId="3403149577" sldId="463"/>
            <ac:spMk id="23" creationId="{1B98DC10-D5FD-44C0-8589-57F736B2EA85}"/>
          </ac:spMkLst>
        </pc:spChg>
        <pc:spChg chg="mod ord topLvl">
          <ac:chgData name="LI, Kit-ying Trista" userId="37e067b5-9e92-428c-a064-ed0df3de1e0a" providerId="ADAL" clId="{50CB7FFE-8C96-4C36-83C1-B7D63C0C2F83}" dt="2018-07-31T08:01:08.179" v="4055" actId="1035"/>
          <ac:spMkLst>
            <pc:docMk/>
            <pc:sldMk cId="3403149577" sldId="463"/>
            <ac:spMk id="25" creationId="{D08394E8-87D7-48AE-999A-610D7B533651}"/>
          </ac:spMkLst>
        </pc:spChg>
        <pc:spChg chg="del mod topLvl">
          <ac:chgData name="LI, Kit-ying Trista" userId="37e067b5-9e92-428c-a064-ed0df3de1e0a" providerId="ADAL" clId="{50CB7FFE-8C96-4C36-83C1-B7D63C0C2F83}" dt="2018-07-31T07:58:51.885" v="3985" actId="478"/>
          <ac:spMkLst>
            <pc:docMk/>
            <pc:sldMk cId="3403149577" sldId="463"/>
            <ac:spMk id="26" creationId="{88F908E0-E878-473B-AE83-6FE2F2D1708F}"/>
          </ac:spMkLst>
        </pc:spChg>
        <pc:spChg chg="mod ord topLvl">
          <ac:chgData name="LI, Kit-ying Trista" userId="37e067b5-9e92-428c-a064-ed0df3de1e0a" providerId="ADAL" clId="{50CB7FFE-8C96-4C36-83C1-B7D63C0C2F83}" dt="2018-07-31T08:01:16.177" v="4056" actId="1076"/>
          <ac:spMkLst>
            <pc:docMk/>
            <pc:sldMk cId="3403149577" sldId="463"/>
            <ac:spMk id="28" creationId="{44A74FBD-0C9B-483E-B752-C6FCFAA9DC32}"/>
          </ac:spMkLst>
        </pc:spChg>
        <pc:spChg chg="del">
          <ac:chgData name="LI, Kit-ying Trista" userId="37e067b5-9e92-428c-a064-ed0df3de1e0a" providerId="ADAL" clId="{50CB7FFE-8C96-4C36-83C1-B7D63C0C2F83}" dt="2018-07-31T07:28:59.509" v="3444" actId="478"/>
          <ac:spMkLst>
            <pc:docMk/>
            <pc:sldMk cId="3403149577" sldId="463"/>
            <ac:spMk id="28" creationId="{8DEAE7BF-D276-4306-A2C4-C2181423CFB4}"/>
          </ac:spMkLst>
        </pc:spChg>
        <pc:spChg chg="del topLvl">
          <ac:chgData name="LI, Kit-ying Trista" userId="37e067b5-9e92-428c-a064-ed0df3de1e0a" providerId="ADAL" clId="{50CB7FFE-8C96-4C36-83C1-B7D63C0C2F83}" dt="2018-07-31T07:58:54.944" v="3986" actId="478"/>
          <ac:spMkLst>
            <pc:docMk/>
            <pc:sldMk cId="3403149577" sldId="463"/>
            <ac:spMk id="29" creationId="{6F92B894-9BD7-4C05-9F71-569FF645B08A}"/>
          </ac:spMkLst>
        </pc:spChg>
        <pc:spChg chg="del">
          <ac:chgData name="LI, Kit-ying Trista" userId="37e067b5-9e92-428c-a064-ed0df3de1e0a" providerId="ADAL" clId="{50CB7FFE-8C96-4C36-83C1-B7D63C0C2F83}" dt="2018-07-31T07:58:18.418" v="3975" actId="478"/>
          <ac:spMkLst>
            <pc:docMk/>
            <pc:sldMk cId="3403149577" sldId="463"/>
            <ac:spMk id="30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7-31T08:03:01.665" v="4093" actId="478"/>
          <ac:spMkLst>
            <pc:docMk/>
            <pc:sldMk cId="3403149577" sldId="463"/>
            <ac:spMk id="31" creationId="{A96676F8-78A1-4780-83F7-7F67B424570E}"/>
          </ac:spMkLst>
        </pc:spChg>
        <pc:spChg chg="del">
          <ac:chgData name="LI, Kit-ying Trista" userId="37e067b5-9e92-428c-a064-ed0df3de1e0a" providerId="ADAL" clId="{50CB7FFE-8C96-4C36-83C1-B7D63C0C2F83}" dt="2018-07-31T08:03:01.665" v="4093" actId="478"/>
          <ac:spMkLst>
            <pc:docMk/>
            <pc:sldMk cId="3403149577" sldId="463"/>
            <ac:spMk id="32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7-31T08:03:01.665" v="4093" actId="478"/>
          <ac:spMkLst>
            <pc:docMk/>
            <pc:sldMk cId="3403149577" sldId="463"/>
            <ac:spMk id="33" creationId="{D4CFCDE3-D1E1-4396-9230-4047C44210AC}"/>
          </ac:spMkLst>
        </pc:spChg>
        <pc:spChg chg="del">
          <ac:chgData name="LI, Kit-ying Trista" userId="37e067b5-9e92-428c-a064-ed0df3de1e0a" providerId="ADAL" clId="{50CB7FFE-8C96-4C36-83C1-B7D63C0C2F83}" dt="2018-07-31T08:03:01.665" v="4093" actId="478"/>
          <ac:spMkLst>
            <pc:docMk/>
            <pc:sldMk cId="3403149577" sldId="463"/>
            <ac:spMk id="34" creationId="{D4CFCDE3-D1E1-4396-9230-4047C44210AC}"/>
          </ac:spMkLst>
        </pc:spChg>
        <pc:spChg chg="del">
          <ac:chgData name="LI, Kit-ying Trista" userId="37e067b5-9e92-428c-a064-ed0df3de1e0a" providerId="ADAL" clId="{50CB7FFE-8C96-4C36-83C1-B7D63C0C2F83}" dt="2018-07-31T08:03:01.665" v="4093" actId="478"/>
          <ac:spMkLst>
            <pc:docMk/>
            <pc:sldMk cId="3403149577" sldId="463"/>
            <ac:spMk id="35" creationId="{DC7B43CD-C8EF-4299-8348-D081DBDC7758}"/>
          </ac:spMkLst>
        </pc:spChg>
        <pc:spChg chg="add mod">
          <ac:chgData name="LI, Kit-ying Trista" userId="37e067b5-9e92-428c-a064-ed0df3de1e0a" providerId="ADAL" clId="{50CB7FFE-8C96-4C36-83C1-B7D63C0C2F83}" dt="2018-07-31T08:01:53.267" v="4070" actId="20577"/>
          <ac:spMkLst>
            <pc:docMk/>
            <pc:sldMk cId="3403149577" sldId="463"/>
            <ac:spMk id="36" creationId="{0420C930-76EF-4C57-9747-0CD676F8A2B3}"/>
          </ac:spMkLst>
        </pc:spChg>
        <pc:grpChg chg="add del">
          <ac:chgData name="LI, Kit-ying Trista" userId="37e067b5-9e92-428c-a064-ed0df3de1e0a" providerId="ADAL" clId="{50CB7FFE-8C96-4C36-83C1-B7D63C0C2F83}" dt="2018-07-31T07:58:51.885" v="3985" actId="478"/>
          <ac:grpSpMkLst>
            <pc:docMk/>
            <pc:sldMk cId="3403149577" sldId="463"/>
            <ac:grpSpMk id="24" creationId="{226E7EF2-EFCD-4D5A-ACB9-6CF5CEA24BDE}"/>
          </ac:grpSpMkLst>
        </pc:grpChg>
        <pc:grpChg chg="add del">
          <ac:chgData name="LI, Kit-ying Trista" userId="37e067b5-9e92-428c-a064-ed0df3de1e0a" providerId="ADAL" clId="{50CB7FFE-8C96-4C36-83C1-B7D63C0C2F83}" dt="2018-07-31T07:58:54.944" v="3986" actId="478"/>
          <ac:grpSpMkLst>
            <pc:docMk/>
            <pc:sldMk cId="3403149577" sldId="463"/>
            <ac:grpSpMk id="27" creationId="{43C67ED1-C737-4479-91B0-DBD96E4C06D5}"/>
          </ac:grpSpMkLst>
        </pc:grpChg>
      </pc:sldChg>
      <pc:sldChg chg="modSp ord">
        <pc:chgData name="LI, Kit-ying Trista" userId="37e067b5-9e92-428c-a064-ed0df3de1e0a" providerId="ADAL" clId="{50CB7FFE-8C96-4C36-83C1-B7D63C0C2F83}" dt="2018-07-31T08:07:12.769" v="4102" actId="1076"/>
        <pc:sldMkLst>
          <pc:docMk/>
          <pc:sldMk cId="422893157" sldId="464"/>
        </pc:sldMkLst>
        <pc:spChg chg="mod">
          <ac:chgData name="LI, Kit-ying Trista" userId="37e067b5-9e92-428c-a064-ed0df3de1e0a" providerId="ADAL" clId="{50CB7FFE-8C96-4C36-83C1-B7D63C0C2F83}" dt="2018-07-31T08:07:12.769" v="4102" actId="1076"/>
          <ac:spMkLst>
            <pc:docMk/>
            <pc:sldMk cId="422893157" sldId="464"/>
            <ac:spMk id="15" creationId="{00000000-0000-0000-0000-000000000000}"/>
          </ac:spMkLst>
        </pc:spChg>
      </pc:sldChg>
      <pc:sldChg chg="addSp delSp modSp">
        <pc:chgData name="LI, Kit-ying Trista" userId="37e067b5-9e92-428c-a064-ed0df3de1e0a" providerId="ADAL" clId="{50CB7FFE-8C96-4C36-83C1-B7D63C0C2F83}" dt="2018-07-31T10:10:38.815" v="4500" actId="20577"/>
        <pc:sldMkLst>
          <pc:docMk/>
          <pc:sldMk cId="3870442494" sldId="465"/>
        </pc:sldMkLst>
        <pc:spChg chg="add mod">
          <ac:chgData name="LI, Kit-ying Trista" userId="37e067b5-9e92-428c-a064-ed0df3de1e0a" providerId="ADAL" clId="{50CB7FFE-8C96-4C36-83C1-B7D63C0C2F83}" dt="2018-07-31T10:05:36.396" v="4471" actId="1036"/>
          <ac:spMkLst>
            <pc:docMk/>
            <pc:sldMk cId="3870442494" sldId="465"/>
            <ac:spMk id="2" creationId="{B0BF548A-CD4A-49A1-B820-90DE1FC60674}"/>
          </ac:spMkLst>
        </pc:spChg>
        <pc:spChg chg="add mod">
          <ac:chgData name="LI, Kit-ying Trista" userId="37e067b5-9e92-428c-a064-ed0df3de1e0a" providerId="ADAL" clId="{50CB7FFE-8C96-4C36-83C1-B7D63C0C2F83}" dt="2018-07-31T10:05:36.396" v="4471" actId="1036"/>
          <ac:spMkLst>
            <pc:docMk/>
            <pc:sldMk cId="3870442494" sldId="465"/>
            <ac:spMk id="3" creationId="{B4B36D37-EAAE-477E-AB7C-C556C81321C3}"/>
          </ac:spMkLst>
        </pc:spChg>
        <pc:spChg chg="add mod">
          <ac:chgData name="LI, Kit-ying Trista" userId="37e067b5-9e92-428c-a064-ed0df3de1e0a" providerId="ADAL" clId="{50CB7FFE-8C96-4C36-83C1-B7D63C0C2F83}" dt="2018-07-31T10:10:27.406" v="4490" actId="1076"/>
          <ac:spMkLst>
            <pc:docMk/>
            <pc:sldMk cId="3870442494" sldId="465"/>
            <ac:spMk id="4" creationId="{9C150234-BC4B-4E50-8877-1E8C6D8F13F2}"/>
          </ac:spMkLst>
        </pc:spChg>
        <pc:spChg chg="add del mod">
          <ac:chgData name="LI, Kit-ying Trista" userId="37e067b5-9e92-428c-a064-ed0df3de1e0a" providerId="ADAL" clId="{50CB7FFE-8C96-4C36-83C1-B7D63C0C2F83}" dt="2018-07-31T10:05:36.396" v="4471" actId="1036"/>
          <ac:spMkLst>
            <pc:docMk/>
            <pc:sldMk cId="3870442494" sldId="465"/>
            <ac:spMk id="7" creationId="{34AF1615-D087-4D18-B504-8050CEFCD27B}"/>
          </ac:spMkLst>
        </pc:spChg>
        <pc:spChg chg="mod">
          <ac:chgData name="LI, Kit-ying Trista" userId="37e067b5-9e92-428c-a064-ed0df3de1e0a" providerId="ADAL" clId="{50CB7FFE-8C96-4C36-83C1-B7D63C0C2F83}" dt="2018-07-31T10:09:43.183" v="4482" actId="1076"/>
          <ac:spMkLst>
            <pc:docMk/>
            <pc:sldMk cId="3870442494" sldId="465"/>
            <ac:spMk id="9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7-31T10:05:56.522" v="4480" actId="1076"/>
          <ac:spMkLst>
            <pc:docMk/>
            <pc:sldMk cId="3870442494" sldId="465"/>
            <ac:spMk id="13" creationId="{33941751-CBCE-43BA-B004-181F769B623A}"/>
          </ac:spMkLst>
        </pc:spChg>
        <pc:spChg chg="add del mod">
          <ac:chgData name="LI, Kit-ying Trista" userId="37e067b5-9e92-428c-a064-ed0df3de1e0a" providerId="ADAL" clId="{50CB7FFE-8C96-4C36-83C1-B7D63C0C2F83}" dt="2018-07-31T10:05:36.396" v="4471" actId="1036"/>
          <ac:spMkLst>
            <pc:docMk/>
            <pc:sldMk cId="3870442494" sldId="465"/>
            <ac:spMk id="16" creationId="{DC7B43CD-C8EF-4299-8348-D081DBDC7758}"/>
          </ac:spMkLst>
        </pc:spChg>
        <pc:spChg chg="add mod">
          <ac:chgData name="LI, Kit-ying Trista" userId="37e067b5-9e92-428c-a064-ed0df3de1e0a" providerId="ADAL" clId="{50CB7FFE-8C96-4C36-83C1-B7D63C0C2F83}" dt="2018-07-31T10:10:38.815" v="4500" actId="20577"/>
          <ac:spMkLst>
            <pc:docMk/>
            <pc:sldMk cId="3870442494" sldId="465"/>
            <ac:spMk id="17" creationId="{61AF26EE-BEF2-423C-8906-BF02FF26466B}"/>
          </ac:spMkLst>
        </pc:spChg>
        <pc:spChg chg="del">
          <ac:chgData name="LI, Kit-ying Trista" userId="37e067b5-9e92-428c-a064-ed0df3de1e0a" providerId="ADAL" clId="{50CB7FFE-8C96-4C36-83C1-B7D63C0C2F83}" dt="2018-07-31T09:59:02.401" v="4330" actId="478"/>
          <ac:spMkLst>
            <pc:docMk/>
            <pc:sldMk cId="3870442494" sldId="465"/>
            <ac:spMk id="18" creationId="{D4CFCDE3-D1E1-4396-9230-4047C44210AC}"/>
          </ac:spMkLst>
        </pc:spChg>
        <pc:spChg chg="add del mod">
          <ac:chgData name="LI, Kit-ying Trista" userId="37e067b5-9e92-428c-a064-ed0df3de1e0a" providerId="ADAL" clId="{50CB7FFE-8C96-4C36-83C1-B7D63C0C2F83}" dt="2018-07-31T10:05:49.791" v="4479" actId="1036"/>
          <ac:spMkLst>
            <pc:docMk/>
            <pc:sldMk cId="3870442494" sldId="465"/>
            <ac:spMk id="25" creationId="{D08394E8-87D7-48AE-999A-610D7B533651}"/>
          </ac:spMkLst>
        </pc:spChg>
        <pc:spChg chg="mod">
          <ac:chgData name="LI, Kit-ying Trista" userId="37e067b5-9e92-428c-a064-ed0df3de1e0a" providerId="ADAL" clId="{50CB7FFE-8C96-4C36-83C1-B7D63C0C2F83}" dt="2018-07-31T10:05:36.396" v="4471" actId="1036"/>
          <ac:spMkLst>
            <pc:docMk/>
            <pc:sldMk cId="3870442494" sldId="465"/>
            <ac:spMk id="28" creationId="{44A74FBD-0C9B-483E-B752-C6FCFAA9DC32}"/>
          </ac:spMkLst>
        </pc:spChg>
        <pc:spChg chg="mod">
          <ac:chgData name="LI, Kit-ying Trista" userId="37e067b5-9e92-428c-a064-ed0df3de1e0a" providerId="ADAL" clId="{50CB7FFE-8C96-4C36-83C1-B7D63C0C2F83}" dt="2018-07-31T10:05:36.396" v="4471" actId="1036"/>
          <ac:spMkLst>
            <pc:docMk/>
            <pc:sldMk cId="3870442494" sldId="465"/>
            <ac:spMk id="36" creationId="{0420C930-76EF-4C57-9747-0CD676F8A2B3}"/>
          </ac:spMkLst>
        </pc:spChg>
      </pc:sldChg>
      <pc:sldChg chg="modSp modAnim">
        <pc:chgData name="LI, Kit-ying Trista" userId="37e067b5-9e92-428c-a064-ed0df3de1e0a" providerId="ADAL" clId="{50CB7FFE-8C96-4C36-83C1-B7D63C0C2F83}" dt="2018-08-01T09:35:40.667" v="5855" actId="20577"/>
        <pc:sldMkLst>
          <pc:docMk/>
          <pc:sldMk cId="2787104937" sldId="466"/>
        </pc:sldMkLst>
        <pc:spChg chg="mod">
          <ac:chgData name="LI, Kit-ying Trista" userId="37e067b5-9e92-428c-a064-ed0df3de1e0a" providerId="ADAL" clId="{50CB7FFE-8C96-4C36-83C1-B7D63C0C2F83}" dt="2018-08-01T06:20:03.756" v="4696" actId="20577"/>
          <ac:spMkLst>
            <pc:docMk/>
            <pc:sldMk cId="2787104937" sldId="466"/>
            <ac:spMk id="2" creationId="{B3FAE04A-89E1-434D-81C9-C58D65492883}"/>
          </ac:spMkLst>
        </pc:spChg>
        <pc:spChg chg="mod">
          <ac:chgData name="LI, Kit-ying Trista" userId="37e067b5-9e92-428c-a064-ed0df3de1e0a" providerId="ADAL" clId="{50CB7FFE-8C96-4C36-83C1-B7D63C0C2F83}" dt="2018-08-01T09:35:40.667" v="5855" actId="20577"/>
          <ac:spMkLst>
            <pc:docMk/>
            <pc:sldMk cId="2787104937" sldId="466"/>
            <ac:spMk id="32" creationId="{E18859EF-7C82-44DD-8A85-4130EAD20855}"/>
          </ac:spMkLst>
        </pc:spChg>
      </pc:sldChg>
      <pc:sldChg chg="addSp delSp modSp delAnim modAnim">
        <pc:chgData name="LI, Kit-ying Trista" userId="37e067b5-9e92-428c-a064-ed0df3de1e0a" providerId="ADAL" clId="{50CB7FFE-8C96-4C36-83C1-B7D63C0C2F83}" dt="2018-08-01T09:35:54.233" v="5857" actId="478"/>
        <pc:sldMkLst>
          <pc:docMk/>
          <pc:sldMk cId="4278626559" sldId="467"/>
        </pc:sldMkLst>
        <pc:spChg chg="mod">
          <ac:chgData name="LI, Kit-ying Trista" userId="37e067b5-9e92-428c-a064-ed0df3de1e0a" providerId="ADAL" clId="{50CB7FFE-8C96-4C36-83C1-B7D63C0C2F83}" dt="2018-08-01T06:20:07.650" v="4697" actId="478"/>
          <ac:spMkLst>
            <pc:docMk/>
            <pc:sldMk cId="4278626559" sldId="467"/>
            <ac:spMk id="2" creationId="{B3FAE04A-89E1-434D-81C9-C58D65492883}"/>
          </ac:spMkLst>
        </pc:spChg>
        <pc:spChg chg="del mod">
          <ac:chgData name="LI, Kit-ying Trista" userId="37e067b5-9e92-428c-a064-ed0df3de1e0a" providerId="ADAL" clId="{50CB7FFE-8C96-4C36-83C1-B7D63C0C2F83}" dt="2018-08-01T06:29:17.104" v="4792" actId="478"/>
          <ac:spMkLst>
            <pc:docMk/>
            <pc:sldMk cId="4278626559" sldId="467"/>
            <ac:spMk id="4" creationId="{00000000-0000-0000-0000-000000000000}"/>
          </ac:spMkLst>
        </pc:spChg>
        <pc:spChg chg="add mod">
          <ac:chgData name="LI, Kit-ying Trista" userId="37e067b5-9e92-428c-a064-ed0df3de1e0a" providerId="ADAL" clId="{50CB7FFE-8C96-4C36-83C1-B7D63C0C2F83}" dt="2018-08-01T06:46:26.443" v="4984" actId="1076"/>
          <ac:spMkLst>
            <pc:docMk/>
            <pc:sldMk cId="4278626559" sldId="467"/>
            <ac:spMk id="5" creationId="{9AF845A9-3DE9-4979-985C-B5C32BF5C139}"/>
          </ac:spMkLst>
        </pc:spChg>
        <pc:spChg chg="del mod">
          <ac:chgData name="LI, Kit-ying Trista" userId="37e067b5-9e92-428c-a064-ed0df3de1e0a" providerId="ADAL" clId="{50CB7FFE-8C96-4C36-83C1-B7D63C0C2F83}" dt="2018-08-01T06:20:19.291" v="4699" actId="478"/>
          <ac:spMkLst>
            <pc:docMk/>
            <pc:sldMk cId="4278626559" sldId="467"/>
            <ac:spMk id="13" creationId="{E18859EF-7C82-44DD-8A85-4130EAD20855}"/>
          </ac:spMkLst>
        </pc:spChg>
        <pc:spChg chg="del mod">
          <ac:chgData name="LI, Kit-ying Trista" userId="37e067b5-9e92-428c-a064-ed0df3de1e0a" providerId="ADAL" clId="{50CB7FFE-8C96-4C36-83C1-B7D63C0C2F83}" dt="2018-08-01T06:21:40.709" v="4710" actId="478"/>
          <ac:spMkLst>
            <pc:docMk/>
            <pc:sldMk cId="4278626559" sldId="467"/>
            <ac:spMk id="15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1T06:21:36.493" v="4708" actId="478"/>
          <ac:spMkLst>
            <pc:docMk/>
            <pc:sldMk cId="4278626559" sldId="467"/>
            <ac:spMk id="16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1T06:21:34.700" v="4707" actId="478"/>
          <ac:spMkLst>
            <pc:docMk/>
            <pc:sldMk cId="4278626559" sldId="467"/>
            <ac:spMk id="17" creationId="{00000000-0000-0000-0000-000000000000}"/>
          </ac:spMkLst>
        </pc:spChg>
        <pc:spChg chg="add mod">
          <ac:chgData name="LI, Kit-ying Trista" userId="37e067b5-9e92-428c-a064-ed0df3de1e0a" providerId="ADAL" clId="{50CB7FFE-8C96-4C36-83C1-B7D63C0C2F83}" dt="2018-08-01T09:35:54.233" v="5857" actId="478"/>
          <ac:spMkLst>
            <pc:docMk/>
            <pc:sldMk cId="4278626559" sldId="467"/>
            <ac:spMk id="18" creationId="{A4EEDDE3-0E0D-4875-84B7-04B3FCF77673}"/>
          </ac:spMkLst>
        </pc:spChg>
        <pc:spChg chg="del mod">
          <ac:chgData name="LI, Kit-ying Trista" userId="37e067b5-9e92-428c-a064-ed0df3de1e0a" providerId="ADAL" clId="{50CB7FFE-8C96-4C36-83C1-B7D63C0C2F83}" dt="2018-08-01T06:24:35.641" v="4745" actId="478"/>
          <ac:spMkLst>
            <pc:docMk/>
            <pc:sldMk cId="4278626559" sldId="467"/>
            <ac:spMk id="20" creationId="{874C0D69-07D3-48F6-8CC1-A307C5DB0AA7}"/>
          </ac:spMkLst>
        </pc:spChg>
        <pc:spChg chg="del mod">
          <ac:chgData name="LI, Kit-ying Trista" userId="37e067b5-9e92-428c-a064-ed0df3de1e0a" providerId="ADAL" clId="{50CB7FFE-8C96-4C36-83C1-B7D63C0C2F83}" dt="2018-08-01T06:29:17.104" v="4792" actId="478"/>
          <ac:spMkLst>
            <pc:docMk/>
            <pc:sldMk cId="4278626559" sldId="467"/>
            <ac:spMk id="22" creationId="{00000000-0000-0000-0000-000000000000}"/>
          </ac:spMkLst>
        </pc:spChg>
        <pc:spChg chg="del mod topLvl">
          <ac:chgData name="LI, Kit-ying Trista" userId="37e067b5-9e92-428c-a064-ed0df3de1e0a" providerId="ADAL" clId="{50CB7FFE-8C96-4C36-83C1-B7D63C0C2F83}" dt="2018-08-01T06:29:17.104" v="4792" actId="478"/>
          <ac:spMkLst>
            <pc:docMk/>
            <pc:sldMk cId="4278626559" sldId="467"/>
            <ac:spMk id="23" creationId="{12C4C11D-DA5C-4EBF-BA77-531FFE1DFA96}"/>
          </ac:spMkLst>
        </pc:spChg>
        <pc:spChg chg="del">
          <ac:chgData name="LI, Kit-ying Trista" userId="37e067b5-9e92-428c-a064-ed0df3de1e0a" providerId="ADAL" clId="{50CB7FFE-8C96-4C36-83C1-B7D63C0C2F83}" dt="2018-08-01T06:21:32.535" v="4706" actId="478"/>
          <ac:spMkLst>
            <pc:docMk/>
            <pc:sldMk cId="4278626559" sldId="467"/>
            <ac:spMk id="24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1T06:21:31.790" v="4705" actId="478"/>
          <ac:spMkLst>
            <pc:docMk/>
            <pc:sldMk cId="4278626559" sldId="467"/>
            <ac:spMk id="25" creationId="{00000000-0000-0000-0000-000000000000}"/>
          </ac:spMkLst>
        </pc:spChg>
        <pc:spChg chg="del mod topLvl">
          <ac:chgData name="LI, Kit-ying Trista" userId="37e067b5-9e92-428c-a064-ed0df3de1e0a" providerId="ADAL" clId="{50CB7FFE-8C96-4C36-83C1-B7D63C0C2F83}" dt="2018-08-01T06:29:17.104" v="4792" actId="478"/>
          <ac:spMkLst>
            <pc:docMk/>
            <pc:sldMk cId="4278626559" sldId="467"/>
            <ac:spMk id="26" creationId="{37D566A3-E331-4B70-BC84-808D0F5116E2}"/>
          </ac:spMkLst>
        </pc:spChg>
        <pc:spChg chg="del mod ord topLvl">
          <ac:chgData name="LI, Kit-ying Trista" userId="37e067b5-9e92-428c-a064-ed0df3de1e0a" providerId="ADAL" clId="{50CB7FFE-8C96-4C36-83C1-B7D63C0C2F83}" dt="2018-08-01T06:29:17.104" v="4792" actId="478"/>
          <ac:spMkLst>
            <pc:docMk/>
            <pc:sldMk cId="4278626559" sldId="467"/>
            <ac:spMk id="27" creationId="{3C9FE974-CBFF-4EF9-A0A3-98067521B565}"/>
          </ac:spMkLst>
        </pc:spChg>
        <pc:spChg chg="mod">
          <ac:chgData name="LI, Kit-ying Trista" userId="37e067b5-9e92-428c-a064-ed0df3de1e0a" providerId="ADAL" clId="{50CB7FFE-8C96-4C36-83C1-B7D63C0C2F83}" dt="2018-08-01T06:26:48.160" v="4776" actId="14100"/>
          <ac:spMkLst>
            <pc:docMk/>
            <pc:sldMk cId="4278626559" sldId="467"/>
            <ac:spMk id="29" creationId="{B301B11D-081A-450A-A451-34D200DEB814}"/>
          </ac:spMkLst>
        </pc:spChg>
        <pc:spChg chg="mod">
          <ac:chgData name="LI, Kit-ying Trista" userId="37e067b5-9e92-428c-a064-ed0df3de1e0a" providerId="ADAL" clId="{50CB7FFE-8C96-4C36-83C1-B7D63C0C2F83}" dt="2018-08-01T06:26:33.747" v="4772" actId="1076"/>
          <ac:spMkLst>
            <pc:docMk/>
            <pc:sldMk cId="4278626559" sldId="467"/>
            <ac:spMk id="31" creationId="{633EB064-93B1-4325-A9C9-18809745A707}"/>
          </ac:spMkLst>
        </pc:spChg>
        <pc:spChg chg="add del mod">
          <ac:chgData name="LI, Kit-ying Trista" userId="37e067b5-9e92-428c-a064-ed0df3de1e0a" providerId="ADAL" clId="{50CB7FFE-8C96-4C36-83C1-B7D63C0C2F83}" dt="2018-08-01T06:29:17.104" v="4792" actId="478"/>
          <ac:spMkLst>
            <pc:docMk/>
            <pc:sldMk cId="4278626559" sldId="467"/>
            <ac:spMk id="33" creationId="{0EF0C550-8851-430C-9B9E-5F92B950F46B}"/>
          </ac:spMkLst>
        </pc:spChg>
        <pc:spChg chg="add del mod">
          <ac:chgData name="LI, Kit-ying Trista" userId="37e067b5-9e92-428c-a064-ed0df3de1e0a" providerId="ADAL" clId="{50CB7FFE-8C96-4C36-83C1-B7D63C0C2F83}" dt="2018-08-01T06:27:01.232" v="4781" actId="478"/>
          <ac:spMkLst>
            <pc:docMk/>
            <pc:sldMk cId="4278626559" sldId="467"/>
            <ac:spMk id="34" creationId="{04A75090-2AC8-4796-B185-0442F7E7AC51}"/>
          </ac:spMkLst>
        </pc:spChg>
        <pc:spChg chg="add del mod">
          <ac:chgData name="LI, Kit-ying Trista" userId="37e067b5-9e92-428c-a064-ed0df3de1e0a" providerId="ADAL" clId="{50CB7FFE-8C96-4C36-83C1-B7D63C0C2F83}" dt="2018-08-01T06:29:17.104" v="4792" actId="478"/>
          <ac:spMkLst>
            <pc:docMk/>
            <pc:sldMk cId="4278626559" sldId="467"/>
            <ac:spMk id="35" creationId="{FB3A32E4-D4A2-46E8-9173-89A4E315DFBF}"/>
          </ac:spMkLst>
        </pc:spChg>
        <pc:spChg chg="add del mod">
          <ac:chgData name="LI, Kit-ying Trista" userId="37e067b5-9e92-428c-a064-ed0df3de1e0a" providerId="ADAL" clId="{50CB7FFE-8C96-4C36-83C1-B7D63C0C2F83}" dt="2018-08-01T06:29:17.104" v="4792" actId="478"/>
          <ac:spMkLst>
            <pc:docMk/>
            <pc:sldMk cId="4278626559" sldId="467"/>
            <ac:spMk id="36" creationId="{FCBFCA28-258C-4CF8-B50B-919E51CE9161}"/>
          </ac:spMkLst>
        </pc:spChg>
        <pc:spChg chg="del mod topLvl">
          <ac:chgData name="LI, Kit-ying Trista" userId="37e067b5-9e92-428c-a064-ed0df3de1e0a" providerId="ADAL" clId="{50CB7FFE-8C96-4C36-83C1-B7D63C0C2F83}" dt="2018-08-01T06:32:13.966" v="4823" actId="478"/>
          <ac:spMkLst>
            <pc:docMk/>
            <pc:sldMk cId="4278626559" sldId="467"/>
            <ac:spMk id="38" creationId="{1FDAC971-B207-4B63-8B14-C34168EA0A87}"/>
          </ac:spMkLst>
        </pc:spChg>
        <pc:spChg chg="mod topLvl">
          <ac:chgData name="LI, Kit-ying Trista" userId="37e067b5-9e92-428c-a064-ed0df3de1e0a" providerId="ADAL" clId="{50CB7FFE-8C96-4C36-83C1-B7D63C0C2F83}" dt="2018-08-01T06:36:18.355" v="4871" actId="1076"/>
          <ac:spMkLst>
            <pc:docMk/>
            <pc:sldMk cId="4278626559" sldId="467"/>
            <ac:spMk id="39" creationId="{D389A168-333C-499E-BEEB-9876C6F0F2AB}"/>
          </ac:spMkLst>
        </pc:spChg>
        <pc:spChg chg="mod topLvl">
          <ac:chgData name="LI, Kit-ying Trista" userId="37e067b5-9e92-428c-a064-ed0df3de1e0a" providerId="ADAL" clId="{50CB7FFE-8C96-4C36-83C1-B7D63C0C2F83}" dt="2018-08-01T06:36:18.355" v="4871" actId="1076"/>
          <ac:spMkLst>
            <pc:docMk/>
            <pc:sldMk cId="4278626559" sldId="467"/>
            <ac:spMk id="40" creationId="{4927BFBA-59AA-443A-9A96-1B7C9307BB6C}"/>
          </ac:spMkLst>
        </pc:spChg>
        <pc:spChg chg="mod topLvl">
          <ac:chgData name="LI, Kit-ying Trista" userId="37e067b5-9e92-428c-a064-ed0df3de1e0a" providerId="ADAL" clId="{50CB7FFE-8C96-4C36-83C1-B7D63C0C2F83}" dt="2018-08-01T06:36:18.355" v="4871" actId="1076"/>
          <ac:spMkLst>
            <pc:docMk/>
            <pc:sldMk cId="4278626559" sldId="467"/>
            <ac:spMk id="41" creationId="{6B7D7E15-338A-4672-A553-0B367DEB3AB8}"/>
          </ac:spMkLst>
        </pc:spChg>
        <pc:spChg chg="mod topLvl">
          <ac:chgData name="LI, Kit-ying Trista" userId="37e067b5-9e92-428c-a064-ed0df3de1e0a" providerId="ADAL" clId="{50CB7FFE-8C96-4C36-83C1-B7D63C0C2F83}" dt="2018-08-01T06:36:18.355" v="4871" actId="1076"/>
          <ac:spMkLst>
            <pc:docMk/>
            <pc:sldMk cId="4278626559" sldId="467"/>
            <ac:spMk id="42" creationId="{7E91FA4C-9A57-428C-906A-D38F50493034}"/>
          </ac:spMkLst>
        </pc:spChg>
        <pc:spChg chg="mod topLvl">
          <ac:chgData name="LI, Kit-ying Trista" userId="37e067b5-9e92-428c-a064-ed0df3de1e0a" providerId="ADAL" clId="{50CB7FFE-8C96-4C36-83C1-B7D63C0C2F83}" dt="2018-08-01T06:36:18.355" v="4871" actId="1076"/>
          <ac:spMkLst>
            <pc:docMk/>
            <pc:sldMk cId="4278626559" sldId="467"/>
            <ac:spMk id="43" creationId="{08C2BCB0-11A9-4763-901B-F90CC2434D0B}"/>
          </ac:spMkLst>
        </pc:spChg>
        <pc:spChg chg="mod topLvl">
          <ac:chgData name="LI, Kit-ying Trista" userId="37e067b5-9e92-428c-a064-ed0df3de1e0a" providerId="ADAL" clId="{50CB7FFE-8C96-4C36-83C1-B7D63C0C2F83}" dt="2018-08-01T06:36:18.355" v="4871" actId="1076"/>
          <ac:spMkLst>
            <pc:docMk/>
            <pc:sldMk cId="4278626559" sldId="467"/>
            <ac:spMk id="44" creationId="{27B33572-6320-4B8A-A645-3075C56870D6}"/>
          </ac:spMkLst>
        </pc:spChg>
        <pc:spChg chg="mod topLvl">
          <ac:chgData name="LI, Kit-ying Trista" userId="37e067b5-9e92-428c-a064-ed0df3de1e0a" providerId="ADAL" clId="{50CB7FFE-8C96-4C36-83C1-B7D63C0C2F83}" dt="2018-08-01T06:36:18.355" v="4871" actId="1076"/>
          <ac:spMkLst>
            <pc:docMk/>
            <pc:sldMk cId="4278626559" sldId="467"/>
            <ac:spMk id="45" creationId="{638F105E-B27B-4DD1-B156-134CFA504C0B}"/>
          </ac:spMkLst>
        </pc:spChg>
        <pc:spChg chg="mod topLvl">
          <ac:chgData name="LI, Kit-ying Trista" userId="37e067b5-9e92-428c-a064-ed0df3de1e0a" providerId="ADAL" clId="{50CB7FFE-8C96-4C36-83C1-B7D63C0C2F83}" dt="2018-08-01T06:36:18.355" v="4871" actId="1076"/>
          <ac:spMkLst>
            <pc:docMk/>
            <pc:sldMk cId="4278626559" sldId="467"/>
            <ac:spMk id="46" creationId="{AD75272F-B5F0-4AAC-887C-9FEEFF565D9C}"/>
          </ac:spMkLst>
        </pc:spChg>
        <pc:spChg chg="add mod">
          <ac:chgData name="LI, Kit-ying Trista" userId="37e067b5-9e92-428c-a064-ed0df3de1e0a" providerId="ADAL" clId="{50CB7FFE-8C96-4C36-83C1-B7D63C0C2F83}" dt="2018-08-01T06:37:41.664" v="4892" actId="14100"/>
          <ac:spMkLst>
            <pc:docMk/>
            <pc:sldMk cId="4278626559" sldId="467"/>
            <ac:spMk id="47" creationId="{6030EDB6-CD90-4AF6-B789-77F9C9A61813}"/>
          </ac:spMkLst>
        </pc:spChg>
        <pc:spChg chg="add del mod">
          <ac:chgData name="LI, Kit-ying Trista" userId="37e067b5-9e92-428c-a064-ed0df3de1e0a" providerId="ADAL" clId="{50CB7FFE-8C96-4C36-83C1-B7D63C0C2F83}" dt="2018-08-01T06:34:22.098" v="4850" actId="478"/>
          <ac:spMkLst>
            <pc:docMk/>
            <pc:sldMk cId="4278626559" sldId="467"/>
            <ac:spMk id="48" creationId="{E642E69B-5477-4B8E-8548-D4E3A53C1509}"/>
          </ac:spMkLst>
        </pc:spChg>
        <pc:spChg chg="add mod ord">
          <ac:chgData name="LI, Kit-ying Trista" userId="37e067b5-9e92-428c-a064-ed0df3de1e0a" providerId="ADAL" clId="{50CB7FFE-8C96-4C36-83C1-B7D63C0C2F83}" dt="2018-08-01T06:46:36.235" v="4985" actId="1076"/>
          <ac:spMkLst>
            <pc:docMk/>
            <pc:sldMk cId="4278626559" sldId="467"/>
            <ac:spMk id="49" creationId="{83145BC5-5026-4F00-8B7B-ABD827B75564}"/>
          </ac:spMkLst>
        </pc:spChg>
        <pc:spChg chg="add del mod">
          <ac:chgData name="LI, Kit-ying Trista" userId="37e067b5-9e92-428c-a064-ed0df3de1e0a" providerId="ADAL" clId="{50CB7FFE-8C96-4C36-83C1-B7D63C0C2F83}" dt="2018-08-01T06:34:39.168" v="4853" actId="478"/>
          <ac:spMkLst>
            <pc:docMk/>
            <pc:sldMk cId="4278626559" sldId="467"/>
            <ac:spMk id="50" creationId="{8EE1C24A-8631-4642-875D-6C7074F2E541}"/>
          </ac:spMkLst>
        </pc:spChg>
        <pc:spChg chg="add mod">
          <ac:chgData name="LI, Kit-ying Trista" userId="37e067b5-9e92-428c-a064-ed0df3de1e0a" providerId="ADAL" clId="{50CB7FFE-8C96-4C36-83C1-B7D63C0C2F83}" dt="2018-08-01T06:46:20.685" v="4983" actId="20577"/>
          <ac:spMkLst>
            <pc:docMk/>
            <pc:sldMk cId="4278626559" sldId="467"/>
            <ac:spMk id="51" creationId="{CCB5A7E5-6EAF-4BC6-AC6C-972212B859E6}"/>
          </ac:spMkLst>
        </pc:spChg>
        <pc:spChg chg="add mod ord">
          <ac:chgData name="LI, Kit-ying Trista" userId="37e067b5-9e92-428c-a064-ed0df3de1e0a" providerId="ADAL" clId="{50CB7FFE-8C96-4C36-83C1-B7D63C0C2F83}" dt="2018-08-01T06:37:37.496" v="4890" actId="1076"/>
          <ac:spMkLst>
            <pc:docMk/>
            <pc:sldMk cId="4278626559" sldId="467"/>
            <ac:spMk id="52" creationId="{BD23302F-353D-4AC3-8F7C-64CAD46B936F}"/>
          </ac:spMkLst>
        </pc:spChg>
        <pc:spChg chg="add mod ord">
          <ac:chgData name="LI, Kit-ying Trista" userId="37e067b5-9e92-428c-a064-ed0df3de1e0a" providerId="ADAL" clId="{50CB7FFE-8C96-4C36-83C1-B7D63C0C2F83}" dt="2018-08-01T06:46:36.235" v="4985" actId="1076"/>
          <ac:spMkLst>
            <pc:docMk/>
            <pc:sldMk cId="4278626559" sldId="467"/>
            <ac:spMk id="53" creationId="{1CF2D781-ED52-4075-ACCC-08F974709C7E}"/>
          </ac:spMkLst>
        </pc:spChg>
        <pc:spChg chg="add del mod">
          <ac:chgData name="LI, Kit-ying Trista" userId="37e067b5-9e92-428c-a064-ed0df3de1e0a" providerId="ADAL" clId="{50CB7FFE-8C96-4C36-83C1-B7D63C0C2F83}" dt="2018-08-01T06:36:12.294" v="4870" actId="478"/>
          <ac:spMkLst>
            <pc:docMk/>
            <pc:sldMk cId="4278626559" sldId="467"/>
            <ac:spMk id="54" creationId="{C6E532E4-9DA3-484C-9780-34C52215A401}"/>
          </ac:spMkLst>
        </pc:spChg>
        <pc:spChg chg="add mod ord">
          <ac:chgData name="LI, Kit-ying Trista" userId="37e067b5-9e92-428c-a064-ed0df3de1e0a" providerId="ADAL" clId="{50CB7FFE-8C96-4C36-83C1-B7D63C0C2F83}" dt="2018-08-01T06:46:36.235" v="4985" actId="1076"/>
          <ac:spMkLst>
            <pc:docMk/>
            <pc:sldMk cId="4278626559" sldId="467"/>
            <ac:spMk id="55" creationId="{8D93BCCC-2F40-464B-90A2-818781C45B76}"/>
          </ac:spMkLst>
        </pc:spChg>
        <pc:spChg chg="add mod ord">
          <ac:chgData name="LI, Kit-ying Trista" userId="37e067b5-9e92-428c-a064-ed0df3de1e0a" providerId="ADAL" clId="{50CB7FFE-8C96-4C36-83C1-B7D63C0C2F83}" dt="2018-08-01T06:46:36.235" v="4985" actId="1076"/>
          <ac:spMkLst>
            <pc:docMk/>
            <pc:sldMk cId="4278626559" sldId="467"/>
            <ac:spMk id="56" creationId="{D07BA19F-4AC2-4755-8C9C-1C16CE167247}"/>
          </ac:spMkLst>
        </pc:spChg>
        <pc:spChg chg="add mod">
          <ac:chgData name="LI, Kit-ying Trista" userId="37e067b5-9e92-428c-a064-ed0df3de1e0a" providerId="ADAL" clId="{50CB7FFE-8C96-4C36-83C1-B7D63C0C2F83}" dt="2018-08-01T06:46:36.235" v="4985" actId="1076"/>
          <ac:spMkLst>
            <pc:docMk/>
            <pc:sldMk cId="4278626559" sldId="467"/>
            <ac:spMk id="57" creationId="{F7F4916A-3B23-460E-962F-80C92EE34120}"/>
          </ac:spMkLst>
        </pc:spChg>
        <pc:spChg chg="add mod">
          <ac:chgData name="LI, Kit-ying Trista" userId="37e067b5-9e92-428c-a064-ed0df3de1e0a" providerId="ADAL" clId="{50CB7FFE-8C96-4C36-83C1-B7D63C0C2F83}" dt="2018-08-01T06:43:50.764" v="4961" actId="114"/>
          <ac:spMkLst>
            <pc:docMk/>
            <pc:sldMk cId="4278626559" sldId="467"/>
            <ac:spMk id="58" creationId="{F1C45F42-F7C2-4482-A9F1-8015603441CF}"/>
          </ac:spMkLst>
        </pc:spChg>
        <pc:spChg chg="add mod">
          <ac:chgData name="LI, Kit-ying Trista" userId="37e067b5-9e92-428c-a064-ed0df3de1e0a" providerId="ADAL" clId="{50CB7FFE-8C96-4C36-83C1-B7D63C0C2F83}" dt="2018-08-01T09:26:07.875" v="5640" actId="20577"/>
          <ac:spMkLst>
            <pc:docMk/>
            <pc:sldMk cId="4278626559" sldId="467"/>
            <ac:spMk id="59" creationId="{8CE611B6-F77B-421C-A3C3-CB55B9501373}"/>
          </ac:spMkLst>
        </pc:spChg>
        <pc:grpChg chg="add del mod">
          <ac:chgData name="LI, Kit-ying Trista" userId="37e067b5-9e92-428c-a064-ed0df3de1e0a" providerId="ADAL" clId="{50CB7FFE-8C96-4C36-83C1-B7D63C0C2F83}" dt="2018-08-01T06:25:45.919" v="4754" actId="165"/>
          <ac:grpSpMkLst>
            <pc:docMk/>
            <pc:sldMk cId="4278626559" sldId="467"/>
            <ac:grpSpMk id="21" creationId="{79262672-55F8-4B45-8EF3-0262E143E8A9}"/>
          </ac:grpSpMkLst>
        </pc:grpChg>
        <pc:grpChg chg="add del mod">
          <ac:chgData name="LI, Kit-ying Trista" userId="37e067b5-9e92-428c-a064-ed0df3de1e0a" providerId="ADAL" clId="{50CB7FFE-8C96-4C36-83C1-B7D63C0C2F83}" dt="2018-08-01T06:29:17.104" v="4792" actId="478"/>
          <ac:grpSpMkLst>
            <pc:docMk/>
            <pc:sldMk cId="4278626559" sldId="467"/>
            <ac:grpSpMk id="28" creationId="{B475B233-33D9-4504-A062-FEC0056F4092}"/>
          </ac:grpSpMkLst>
        </pc:grpChg>
        <pc:grpChg chg="add del mod">
          <ac:chgData name="LI, Kit-ying Trista" userId="37e067b5-9e92-428c-a064-ed0df3de1e0a" providerId="ADAL" clId="{50CB7FFE-8C96-4C36-83C1-B7D63C0C2F83}" dt="2018-08-01T06:32:07.690" v="4822" actId="165"/>
          <ac:grpSpMkLst>
            <pc:docMk/>
            <pc:sldMk cId="4278626559" sldId="467"/>
            <ac:grpSpMk id="37" creationId="{F2FD9BD1-F95D-41D1-A9C7-F4C432C7E0DA}"/>
          </ac:grpSpMkLst>
        </pc:grpChg>
        <pc:graphicFrameChg chg="add del mod">
          <ac:chgData name="LI, Kit-ying Trista" userId="37e067b5-9e92-428c-a064-ed0df3de1e0a" providerId="ADAL" clId="{50CB7FFE-8C96-4C36-83C1-B7D63C0C2F83}" dt="2018-08-01T06:29:17.104" v="4792" actId="478"/>
          <ac:graphicFrameMkLst>
            <pc:docMk/>
            <pc:sldMk cId="4278626559" sldId="467"/>
            <ac:graphicFrameMk id="32" creationId="{4CF82348-12C1-4E2A-895A-DDB335EB8ADC}"/>
          </ac:graphicFrameMkLst>
        </pc:graphicFrameChg>
        <pc:picChg chg="del">
          <ac:chgData name="LI, Kit-ying Trista" userId="37e067b5-9e92-428c-a064-ed0df3de1e0a" providerId="ADAL" clId="{50CB7FFE-8C96-4C36-83C1-B7D63C0C2F83}" dt="2018-08-01T06:29:18.927" v="4793" actId="478"/>
          <ac:picMkLst>
            <pc:docMk/>
            <pc:sldMk cId="4278626559" sldId="467"/>
            <ac:picMk id="3" creationId="{00000000-0000-0000-0000-000000000000}"/>
          </ac:picMkLst>
        </pc:picChg>
        <pc:picChg chg="del">
          <ac:chgData name="LI, Kit-ying Trista" userId="37e067b5-9e92-428c-a064-ed0df3de1e0a" providerId="ADAL" clId="{50CB7FFE-8C96-4C36-83C1-B7D63C0C2F83}" dt="2018-08-01T06:21:28.428" v="4704" actId="478"/>
          <ac:picMkLst>
            <pc:docMk/>
            <pc:sldMk cId="4278626559" sldId="467"/>
            <ac:picMk id="14" creationId="{00000000-0000-0000-0000-000000000000}"/>
          </ac:picMkLst>
        </pc:picChg>
        <pc:picChg chg="add del mod modCrop">
          <ac:chgData name="LI, Kit-ying Trista" userId="37e067b5-9e92-428c-a064-ed0df3de1e0a" providerId="ADAL" clId="{50CB7FFE-8C96-4C36-83C1-B7D63C0C2F83}" dt="2018-08-01T06:29:17.104" v="4792" actId="478"/>
          <ac:picMkLst>
            <pc:docMk/>
            <pc:sldMk cId="4278626559" sldId="467"/>
            <ac:picMk id="19" creationId="{182D9E62-9949-412A-B0D6-64244FE3D997}"/>
          </ac:picMkLst>
        </pc:picChg>
      </pc:sldChg>
      <pc:sldChg chg="addSp delSp modSp ord modAnim">
        <pc:chgData name="LI, Kit-ying Trista" userId="37e067b5-9e92-428c-a064-ed0df3de1e0a" providerId="ADAL" clId="{50CB7FFE-8C96-4C36-83C1-B7D63C0C2F83}" dt="2018-08-01T09:35:48.897" v="5856" actId="478"/>
        <pc:sldMkLst>
          <pc:docMk/>
          <pc:sldMk cId="3839609939" sldId="468"/>
        </pc:sldMkLst>
        <pc:spChg chg="add mod">
          <ac:chgData name="LI, Kit-ying Trista" userId="37e067b5-9e92-428c-a064-ed0df3de1e0a" providerId="ADAL" clId="{50CB7FFE-8C96-4C36-83C1-B7D63C0C2F83}" dt="2018-08-01T09:16:58.687" v="5495" actId="1076"/>
          <ac:spMkLst>
            <pc:docMk/>
            <pc:sldMk cId="3839609939" sldId="468"/>
            <ac:spMk id="5" creationId="{AF802698-B344-41AB-8CC9-D0E51186A741}"/>
          </ac:spMkLst>
        </pc:spChg>
        <pc:spChg chg="mod">
          <ac:chgData name="LI, Kit-ying Trista" userId="37e067b5-9e92-428c-a064-ed0df3de1e0a" providerId="ADAL" clId="{50CB7FFE-8C96-4C36-83C1-B7D63C0C2F83}" dt="2018-08-01T09:35:48.897" v="5856" actId="478"/>
          <ac:spMkLst>
            <pc:docMk/>
            <pc:sldMk cId="3839609939" sldId="468"/>
            <ac:spMk id="18" creationId="{A4EEDDE3-0E0D-4875-84B7-04B3FCF77673}"/>
          </ac:spMkLst>
        </pc:spChg>
        <pc:spChg chg="mod">
          <ac:chgData name="LI, Kit-ying Trista" userId="37e067b5-9e92-428c-a064-ed0df3de1e0a" providerId="ADAL" clId="{50CB7FFE-8C96-4C36-83C1-B7D63C0C2F83}" dt="2018-08-01T09:16:58.687" v="5495" actId="1076"/>
          <ac:spMkLst>
            <pc:docMk/>
            <pc:sldMk cId="3839609939" sldId="468"/>
            <ac:spMk id="23" creationId="{12C4C11D-DA5C-4EBF-BA77-531FFE1DFA96}"/>
          </ac:spMkLst>
        </pc:spChg>
        <pc:spChg chg="add mod">
          <ac:chgData name="LI, Kit-ying Trista" userId="37e067b5-9e92-428c-a064-ed0df3de1e0a" providerId="ADAL" clId="{50CB7FFE-8C96-4C36-83C1-B7D63C0C2F83}" dt="2018-08-01T09:33:31.962" v="5811" actId="1076"/>
          <ac:spMkLst>
            <pc:docMk/>
            <pc:sldMk cId="3839609939" sldId="468"/>
            <ac:spMk id="24" creationId="{E871731F-1048-430B-9CB5-848183DFE96A}"/>
          </ac:spMkLst>
        </pc:spChg>
        <pc:spChg chg="mod">
          <ac:chgData name="LI, Kit-ying Trista" userId="37e067b5-9e92-428c-a064-ed0df3de1e0a" providerId="ADAL" clId="{50CB7FFE-8C96-4C36-83C1-B7D63C0C2F83}" dt="2018-08-01T09:16:58.687" v="5495" actId="1076"/>
          <ac:spMkLst>
            <pc:docMk/>
            <pc:sldMk cId="3839609939" sldId="468"/>
            <ac:spMk id="26" creationId="{37D566A3-E331-4B70-BC84-808D0F5116E2}"/>
          </ac:spMkLst>
        </pc:spChg>
        <pc:spChg chg="mod">
          <ac:chgData name="LI, Kit-ying Trista" userId="37e067b5-9e92-428c-a064-ed0df3de1e0a" providerId="ADAL" clId="{50CB7FFE-8C96-4C36-83C1-B7D63C0C2F83}" dt="2018-08-01T09:16:58.687" v="5495" actId="1076"/>
          <ac:spMkLst>
            <pc:docMk/>
            <pc:sldMk cId="3839609939" sldId="468"/>
            <ac:spMk id="27" creationId="{3C9FE974-CBFF-4EF9-A0A3-98067521B565}"/>
          </ac:spMkLst>
        </pc:spChg>
        <pc:spChg chg="mod">
          <ac:chgData name="LI, Kit-ying Trista" userId="37e067b5-9e92-428c-a064-ed0df3de1e0a" providerId="ADAL" clId="{50CB7FFE-8C96-4C36-83C1-B7D63C0C2F83}" dt="2018-08-01T06:35:38.743" v="4863" actId="20577"/>
          <ac:spMkLst>
            <pc:docMk/>
            <pc:sldMk cId="3839609939" sldId="468"/>
            <ac:spMk id="29" creationId="{B301B11D-081A-450A-A451-34D200DEB814}"/>
          </ac:spMkLst>
        </pc:spChg>
        <pc:spChg chg="mod">
          <ac:chgData name="LI, Kit-ying Trista" userId="37e067b5-9e92-428c-a064-ed0df3de1e0a" providerId="ADAL" clId="{50CB7FFE-8C96-4C36-83C1-B7D63C0C2F83}" dt="2018-08-01T09:16:58.687" v="5495" actId="1076"/>
          <ac:spMkLst>
            <pc:docMk/>
            <pc:sldMk cId="3839609939" sldId="468"/>
            <ac:spMk id="33" creationId="{0EF0C550-8851-430C-9B9E-5F92B950F46B}"/>
          </ac:spMkLst>
        </pc:spChg>
        <pc:spChg chg="mod">
          <ac:chgData name="LI, Kit-ying Trista" userId="37e067b5-9e92-428c-a064-ed0df3de1e0a" providerId="ADAL" clId="{50CB7FFE-8C96-4C36-83C1-B7D63C0C2F83}" dt="2018-08-01T09:16:58.687" v="5495" actId="1076"/>
          <ac:spMkLst>
            <pc:docMk/>
            <pc:sldMk cId="3839609939" sldId="468"/>
            <ac:spMk id="35" creationId="{FB3A32E4-D4A2-46E8-9173-89A4E315DFBF}"/>
          </ac:spMkLst>
        </pc:spChg>
        <pc:spChg chg="mod">
          <ac:chgData name="LI, Kit-ying Trista" userId="37e067b5-9e92-428c-a064-ed0df3de1e0a" providerId="ADAL" clId="{50CB7FFE-8C96-4C36-83C1-B7D63C0C2F83}" dt="2018-08-01T09:16:58.687" v="5495" actId="1076"/>
          <ac:spMkLst>
            <pc:docMk/>
            <pc:sldMk cId="3839609939" sldId="468"/>
            <ac:spMk id="36" creationId="{FCBFCA28-258C-4CF8-B50B-919E51CE9161}"/>
          </ac:spMkLst>
        </pc:spChg>
        <pc:grpChg chg="mod">
          <ac:chgData name="LI, Kit-ying Trista" userId="37e067b5-9e92-428c-a064-ed0df3de1e0a" providerId="ADAL" clId="{50CB7FFE-8C96-4C36-83C1-B7D63C0C2F83}" dt="2018-08-01T09:16:58.687" v="5495" actId="1076"/>
          <ac:grpSpMkLst>
            <pc:docMk/>
            <pc:sldMk cId="3839609939" sldId="468"/>
            <ac:grpSpMk id="28" creationId="{B475B233-33D9-4504-A062-FEC0056F4092}"/>
          </ac:grpSpMkLst>
        </pc:grpChg>
        <pc:graphicFrameChg chg="add del">
          <ac:chgData name="LI, Kit-ying Trista" userId="37e067b5-9e92-428c-a064-ed0df3de1e0a" providerId="ADAL" clId="{50CB7FFE-8C96-4C36-83C1-B7D63C0C2F83}" dt="2018-08-01T09:16:59.874" v="5496" actId="478"/>
          <ac:graphicFrameMkLst>
            <pc:docMk/>
            <pc:sldMk cId="3839609939" sldId="468"/>
            <ac:graphicFrameMk id="32" creationId="{4CF82348-12C1-4E2A-895A-DDB335EB8ADC}"/>
          </ac:graphicFrameMkLst>
        </pc:graphicFrameChg>
        <pc:picChg chg="mod">
          <ac:chgData name="LI, Kit-ying Trista" userId="37e067b5-9e92-428c-a064-ed0df3de1e0a" providerId="ADAL" clId="{50CB7FFE-8C96-4C36-83C1-B7D63C0C2F83}" dt="2018-08-01T09:16:58.687" v="5495" actId="1076"/>
          <ac:picMkLst>
            <pc:docMk/>
            <pc:sldMk cId="3839609939" sldId="468"/>
            <ac:picMk id="19" creationId="{182D9E62-9949-412A-B0D6-64244FE3D997}"/>
          </ac:picMkLst>
        </pc:picChg>
      </pc:sldChg>
      <pc:sldChg chg="addSp delSp modSp delAnim modAnim">
        <pc:chgData name="LI, Kit-ying Trista" userId="37e067b5-9e92-428c-a064-ed0df3de1e0a" providerId="ADAL" clId="{50CB7FFE-8C96-4C36-83C1-B7D63C0C2F83}" dt="2018-08-01T09:26:29.523" v="5641" actId="478"/>
        <pc:sldMkLst>
          <pc:docMk/>
          <pc:sldMk cId="712477034" sldId="469"/>
        </pc:sldMkLst>
        <pc:spChg chg="mod ord">
          <ac:chgData name="LI, Kit-ying Trista" userId="37e067b5-9e92-428c-a064-ed0df3de1e0a" providerId="ADAL" clId="{50CB7FFE-8C96-4C36-83C1-B7D63C0C2F83}" dt="2018-08-01T07:19:34.987" v="5147" actId="167"/>
          <ac:spMkLst>
            <pc:docMk/>
            <pc:sldMk cId="712477034" sldId="469"/>
            <ac:spMk id="4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1T06:49:18.122" v="4995" actId="478"/>
          <ac:spMkLst>
            <pc:docMk/>
            <pc:sldMk cId="712477034" sldId="469"/>
            <ac:spMk id="5" creationId="{AF802698-B344-41AB-8CC9-D0E51186A741}"/>
          </ac:spMkLst>
        </pc:spChg>
        <pc:spChg chg="add del">
          <ac:chgData name="LI, Kit-ying Trista" userId="37e067b5-9e92-428c-a064-ed0df3de1e0a" providerId="ADAL" clId="{50CB7FFE-8C96-4C36-83C1-B7D63C0C2F83}" dt="2018-08-01T07:11:12.570" v="5095" actId="478"/>
          <ac:spMkLst>
            <pc:docMk/>
            <pc:sldMk cId="712477034" sldId="469"/>
            <ac:spMk id="8" creationId="{2DF608A8-2B2E-4F77-A00B-9A4E2933372B}"/>
          </ac:spMkLst>
        </pc:spChg>
        <pc:spChg chg="mod">
          <ac:chgData name="LI, Kit-ying Trista" userId="37e067b5-9e92-428c-a064-ed0df3de1e0a" providerId="ADAL" clId="{50CB7FFE-8C96-4C36-83C1-B7D63C0C2F83}" dt="2018-08-01T07:15:13.935" v="5110" actId="1076"/>
          <ac:spMkLst>
            <pc:docMk/>
            <pc:sldMk cId="712477034" sldId="469"/>
            <ac:spMk id="18" creationId="{A4EEDDE3-0E0D-4875-84B7-04B3FCF77673}"/>
          </ac:spMkLst>
        </pc:spChg>
        <pc:spChg chg="mod">
          <ac:chgData name="LI, Kit-ying Trista" userId="37e067b5-9e92-428c-a064-ed0df3de1e0a" providerId="ADAL" clId="{50CB7FFE-8C96-4C36-83C1-B7D63C0C2F83}" dt="2018-08-01T08:02:14.827" v="5165" actId="20577"/>
          <ac:spMkLst>
            <pc:docMk/>
            <pc:sldMk cId="712477034" sldId="469"/>
            <ac:spMk id="22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1T06:49:21.606" v="4998" actId="478"/>
          <ac:spMkLst>
            <pc:docMk/>
            <pc:sldMk cId="712477034" sldId="469"/>
            <ac:spMk id="23" creationId="{12C4C11D-DA5C-4EBF-BA77-531FFE1DFA96}"/>
          </ac:spMkLst>
        </pc:spChg>
        <pc:spChg chg="add del mod">
          <ac:chgData name="LI, Kit-ying Trista" userId="37e067b5-9e92-428c-a064-ed0df3de1e0a" providerId="ADAL" clId="{50CB7FFE-8C96-4C36-83C1-B7D63C0C2F83}" dt="2018-08-01T09:26:29.523" v="5641" actId="478"/>
          <ac:spMkLst>
            <pc:docMk/>
            <pc:sldMk cId="712477034" sldId="469"/>
            <ac:spMk id="26" creationId="{37D566A3-E331-4B70-BC84-808D0F5116E2}"/>
          </ac:spMkLst>
        </pc:spChg>
        <pc:spChg chg="add del mod ord">
          <ac:chgData name="LI, Kit-ying Trista" userId="37e067b5-9e92-428c-a064-ed0df3de1e0a" providerId="ADAL" clId="{50CB7FFE-8C96-4C36-83C1-B7D63C0C2F83}" dt="2018-08-01T07:19:02.267" v="5143" actId="14100"/>
          <ac:spMkLst>
            <pc:docMk/>
            <pc:sldMk cId="712477034" sldId="469"/>
            <ac:spMk id="27" creationId="{3C9FE974-CBFF-4EF9-A0A3-98067521B565}"/>
          </ac:spMkLst>
        </pc:spChg>
        <pc:spChg chg="del">
          <ac:chgData name="LI, Kit-ying Trista" userId="37e067b5-9e92-428c-a064-ed0df3de1e0a" providerId="ADAL" clId="{50CB7FFE-8C96-4C36-83C1-B7D63C0C2F83}" dt="2018-08-01T06:49:29.485" v="4999" actId="478"/>
          <ac:spMkLst>
            <pc:docMk/>
            <pc:sldMk cId="712477034" sldId="469"/>
            <ac:spMk id="29" creationId="{B301B11D-081A-450A-A451-34D200DEB814}"/>
          </ac:spMkLst>
        </pc:spChg>
        <pc:spChg chg="del mod topLvl">
          <ac:chgData name="LI, Kit-ying Trista" userId="37e067b5-9e92-428c-a064-ed0df3de1e0a" providerId="ADAL" clId="{50CB7FFE-8C96-4C36-83C1-B7D63C0C2F83}" dt="2018-08-01T06:50:35.406" v="5015" actId="478"/>
          <ac:spMkLst>
            <pc:docMk/>
            <pc:sldMk cId="712477034" sldId="469"/>
            <ac:spMk id="30" creationId="{04328375-23D7-4B9B-892A-7129C5543D18}"/>
          </ac:spMkLst>
        </pc:spChg>
        <pc:spChg chg="add del mod ord topLvl">
          <ac:chgData name="LI, Kit-ying Trista" userId="37e067b5-9e92-428c-a064-ed0df3de1e0a" providerId="ADAL" clId="{50CB7FFE-8C96-4C36-83C1-B7D63C0C2F83}" dt="2018-08-01T07:18:55.026" v="5140" actId="1076"/>
          <ac:spMkLst>
            <pc:docMk/>
            <pc:sldMk cId="712477034" sldId="469"/>
            <ac:spMk id="31" creationId="{633EB064-93B1-4325-A9C9-18809745A707}"/>
          </ac:spMkLst>
        </pc:spChg>
        <pc:spChg chg="add del mod">
          <ac:chgData name="LI, Kit-ying Trista" userId="37e067b5-9e92-428c-a064-ed0df3de1e0a" providerId="ADAL" clId="{50CB7FFE-8C96-4C36-83C1-B7D63C0C2F83}" dt="2018-08-01T08:02:05.177" v="5158" actId="478"/>
          <ac:spMkLst>
            <pc:docMk/>
            <pc:sldMk cId="712477034" sldId="469"/>
            <ac:spMk id="33" creationId="{0EF0C550-8851-430C-9B9E-5F92B950F46B}"/>
          </ac:spMkLst>
        </pc:spChg>
        <pc:spChg chg="mod ord">
          <ac:chgData name="LI, Kit-ying Trista" userId="37e067b5-9e92-428c-a064-ed0df3de1e0a" providerId="ADAL" clId="{50CB7FFE-8C96-4C36-83C1-B7D63C0C2F83}" dt="2018-08-01T07:17:35.953" v="5129" actId="478"/>
          <ac:spMkLst>
            <pc:docMk/>
            <pc:sldMk cId="712477034" sldId="469"/>
            <ac:spMk id="35" creationId="{FB3A32E4-D4A2-46E8-9173-89A4E315DFBF}"/>
          </ac:spMkLst>
        </pc:spChg>
        <pc:spChg chg="add del mod">
          <ac:chgData name="LI, Kit-ying Trista" userId="37e067b5-9e92-428c-a064-ed0df3de1e0a" providerId="ADAL" clId="{50CB7FFE-8C96-4C36-83C1-B7D63C0C2F83}" dt="2018-08-01T07:19:39.001" v="5148" actId="478"/>
          <ac:spMkLst>
            <pc:docMk/>
            <pc:sldMk cId="712477034" sldId="469"/>
            <ac:spMk id="36" creationId="{FCBFCA28-258C-4CF8-B50B-919E51CE9161}"/>
          </ac:spMkLst>
        </pc:spChg>
        <pc:spChg chg="del mod">
          <ac:chgData name="LI, Kit-ying Trista" userId="37e067b5-9e92-428c-a064-ed0df3de1e0a" providerId="ADAL" clId="{50CB7FFE-8C96-4C36-83C1-B7D63C0C2F83}" dt="2018-08-01T07:11:00.272" v="5089" actId="478"/>
          <ac:spMkLst>
            <pc:docMk/>
            <pc:sldMk cId="712477034" sldId="469"/>
            <ac:spMk id="39" creationId="{1297B48A-02B4-489C-995D-5AF22A06DE25}"/>
          </ac:spMkLst>
        </pc:spChg>
        <pc:spChg chg="del">
          <ac:chgData name="LI, Kit-ying Trista" userId="37e067b5-9e92-428c-a064-ed0df3de1e0a" providerId="ADAL" clId="{50CB7FFE-8C96-4C36-83C1-B7D63C0C2F83}" dt="2018-08-01T07:10:57.761" v="5088" actId="478"/>
          <ac:spMkLst>
            <pc:docMk/>
            <pc:sldMk cId="712477034" sldId="469"/>
            <ac:spMk id="41" creationId="{722C3405-72B0-4B48-B637-FA85DC4CF921}"/>
          </ac:spMkLst>
        </pc:spChg>
        <pc:spChg chg="add del mod">
          <ac:chgData name="LI, Kit-ying Trista" userId="37e067b5-9e92-428c-a064-ed0df3de1e0a" providerId="ADAL" clId="{50CB7FFE-8C96-4C36-83C1-B7D63C0C2F83}" dt="2018-08-01T06:49:53.795" v="5004" actId="478"/>
          <ac:spMkLst>
            <pc:docMk/>
            <pc:sldMk cId="712477034" sldId="469"/>
            <ac:spMk id="42" creationId="{F9CC9C43-3E13-4879-B5A1-8A5C3492C1B5}"/>
          </ac:spMkLst>
        </pc:spChg>
        <pc:spChg chg="add del mod">
          <ac:chgData name="LI, Kit-ying Trista" userId="37e067b5-9e92-428c-a064-ed0df3de1e0a" providerId="ADAL" clId="{50CB7FFE-8C96-4C36-83C1-B7D63C0C2F83}" dt="2018-08-01T06:49:55.187" v="5005" actId="478"/>
          <ac:spMkLst>
            <pc:docMk/>
            <pc:sldMk cId="712477034" sldId="469"/>
            <ac:spMk id="43" creationId="{FD9E46AD-CA30-472F-97CD-290783CB8D07}"/>
          </ac:spMkLst>
        </pc:spChg>
        <pc:spChg chg="add del mod">
          <ac:chgData name="LI, Kit-ying Trista" userId="37e067b5-9e92-428c-a064-ed0df3de1e0a" providerId="ADAL" clId="{50CB7FFE-8C96-4C36-83C1-B7D63C0C2F83}" dt="2018-08-01T07:11:01.805" v="5090" actId="478"/>
          <ac:spMkLst>
            <pc:docMk/>
            <pc:sldMk cId="712477034" sldId="469"/>
            <ac:spMk id="44" creationId="{8D29B545-FEFA-4E40-8420-0B88944AC863}"/>
          </ac:spMkLst>
        </pc:spChg>
        <pc:spChg chg="add del mod">
          <ac:chgData name="LI, Kit-ying Trista" userId="37e067b5-9e92-428c-a064-ed0df3de1e0a" providerId="ADAL" clId="{50CB7FFE-8C96-4C36-83C1-B7D63C0C2F83}" dt="2018-08-01T07:11:07.515" v="5093" actId="478"/>
          <ac:spMkLst>
            <pc:docMk/>
            <pc:sldMk cId="712477034" sldId="469"/>
            <ac:spMk id="45" creationId="{0C679537-7191-43FC-A25B-89945B206320}"/>
          </ac:spMkLst>
        </pc:spChg>
        <pc:spChg chg="add del mod">
          <ac:chgData name="LI, Kit-ying Trista" userId="37e067b5-9e92-428c-a064-ed0df3de1e0a" providerId="ADAL" clId="{50CB7FFE-8C96-4C36-83C1-B7D63C0C2F83}" dt="2018-08-01T07:13:30.681" v="5098" actId="478"/>
          <ac:spMkLst>
            <pc:docMk/>
            <pc:sldMk cId="712477034" sldId="469"/>
            <ac:spMk id="46" creationId="{6627BE58-6752-45FA-8D04-DEA217332FC4}"/>
          </ac:spMkLst>
        </pc:spChg>
        <pc:spChg chg="add del mod">
          <ac:chgData name="LI, Kit-ying Trista" userId="37e067b5-9e92-428c-a064-ed0df3de1e0a" providerId="ADAL" clId="{50CB7FFE-8C96-4C36-83C1-B7D63C0C2F83}" dt="2018-08-01T07:13:30.681" v="5098" actId="478"/>
          <ac:spMkLst>
            <pc:docMk/>
            <pc:sldMk cId="712477034" sldId="469"/>
            <ac:spMk id="47" creationId="{225699C1-7259-4C34-8682-0A33BCE5BBE6}"/>
          </ac:spMkLst>
        </pc:spChg>
        <pc:spChg chg="add mod">
          <ac:chgData name="LI, Kit-ying Trista" userId="37e067b5-9e92-428c-a064-ed0df3de1e0a" providerId="ADAL" clId="{50CB7FFE-8C96-4C36-83C1-B7D63C0C2F83}" dt="2018-08-01T07:20:43.288" v="5156" actId="14100"/>
          <ac:spMkLst>
            <pc:docMk/>
            <pc:sldMk cId="712477034" sldId="469"/>
            <ac:spMk id="48" creationId="{5E14CF3F-2F58-44BB-9F15-5F7E07BF3BE2}"/>
          </ac:spMkLst>
        </pc:spChg>
        <pc:spChg chg="add mod">
          <ac:chgData name="LI, Kit-ying Trista" userId="37e067b5-9e92-428c-a064-ed0df3de1e0a" providerId="ADAL" clId="{50CB7FFE-8C96-4C36-83C1-B7D63C0C2F83}" dt="2018-08-01T07:20:33.986" v="5155" actId="20577"/>
          <ac:spMkLst>
            <pc:docMk/>
            <pc:sldMk cId="712477034" sldId="469"/>
            <ac:spMk id="49" creationId="{54E23A79-C8AC-4AC7-80B5-90117F416BA2}"/>
          </ac:spMkLst>
        </pc:spChg>
        <pc:spChg chg="add mod ord">
          <ac:chgData name="LI, Kit-ying Trista" userId="37e067b5-9e92-428c-a064-ed0df3de1e0a" providerId="ADAL" clId="{50CB7FFE-8C96-4C36-83C1-B7D63C0C2F83}" dt="2018-08-01T07:19:30.992" v="5146" actId="167"/>
          <ac:spMkLst>
            <pc:docMk/>
            <pc:sldMk cId="712477034" sldId="469"/>
            <ac:spMk id="50" creationId="{B39644AA-6AEB-4E00-BEAF-22F790AD89EC}"/>
          </ac:spMkLst>
        </pc:spChg>
        <pc:spChg chg="add mod ord">
          <ac:chgData name="LI, Kit-ying Trista" userId="37e067b5-9e92-428c-a064-ed0df3de1e0a" providerId="ADAL" clId="{50CB7FFE-8C96-4C36-83C1-B7D63C0C2F83}" dt="2018-08-01T08:11:30.504" v="5175" actId="6549"/>
          <ac:spMkLst>
            <pc:docMk/>
            <pc:sldMk cId="712477034" sldId="469"/>
            <ac:spMk id="51" creationId="{3F1C9C4C-73EB-40BB-A9BF-8FC237E74C5F}"/>
          </ac:spMkLst>
        </pc:spChg>
        <pc:spChg chg="add mod">
          <ac:chgData name="LI, Kit-ying Trista" userId="37e067b5-9e92-428c-a064-ed0df3de1e0a" providerId="ADAL" clId="{50CB7FFE-8C96-4C36-83C1-B7D63C0C2F83}" dt="2018-08-01T07:18:46.692" v="5137" actId="20577"/>
          <ac:spMkLst>
            <pc:docMk/>
            <pc:sldMk cId="712477034" sldId="469"/>
            <ac:spMk id="52" creationId="{0981682B-A118-4ECD-B708-304443E47048}"/>
          </ac:spMkLst>
        </pc:spChg>
        <pc:grpChg chg="add del mod ord">
          <ac:chgData name="LI, Kit-ying Trista" userId="37e067b5-9e92-428c-a064-ed0df3de1e0a" providerId="ADAL" clId="{50CB7FFE-8C96-4C36-83C1-B7D63C0C2F83}" dt="2018-08-01T07:11:02.538" v="5091" actId="478"/>
          <ac:grpSpMkLst>
            <pc:docMk/>
            <pc:sldMk cId="712477034" sldId="469"/>
            <ac:grpSpMk id="24" creationId="{A9619308-F467-4BB6-99D0-869B5AC33C83}"/>
          </ac:grpSpMkLst>
        </pc:grpChg>
        <pc:grpChg chg="del">
          <ac:chgData name="LI, Kit-ying Trista" userId="37e067b5-9e92-428c-a064-ed0df3de1e0a" providerId="ADAL" clId="{50CB7FFE-8C96-4C36-83C1-B7D63C0C2F83}" dt="2018-08-01T07:10:57.761" v="5088" actId="478"/>
          <ac:grpSpMkLst>
            <pc:docMk/>
            <pc:sldMk cId="712477034" sldId="469"/>
            <ac:grpSpMk id="25" creationId="{30CB88B2-518A-4C75-9149-48E7E37DE92D}"/>
          </ac:grpSpMkLst>
        </pc:grpChg>
        <pc:grpChg chg="del mod">
          <ac:chgData name="LI, Kit-ying Trista" userId="37e067b5-9e92-428c-a064-ed0df3de1e0a" providerId="ADAL" clId="{50CB7FFE-8C96-4C36-83C1-B7D63C0C2F83}" dt="2018-08-01T06:50:35.406" v="5015" actId="478"/>
          <ac:grpSpMkLst>
            <pc:docMk/>
            <pc:sldMk cId="712477034" sldId="469"/>
            <ac:grpSpMk id="28" creationId="{B475B233-33D9-4504-A062-FEC0056F4092}"/>
          </ac:grpSpMkLst>
        </pc:grpChg>
        <pc:grpChg chg="del">
          <ac:chgData name="LI, Kit-ying Trista" userId="37e067b5-9e92-428c-a064-ed0df3de1e0a" providerId="ADAL" clId="{50CB7FFE-8C96-4C36-83C1-B7D63C0C2F83}" dt="2018-08-01T07:10:55.171" v="5086" actId="478"/>
          <ac:grpSpMkLst>
            <pc:docMk/>
            <pc:sldMk cId="712477034" sldId="469"/>
            <ac:grpSpMk id="34" creationId="{AC182201-9CA7-4144-AC98-0615659FBB98}"/>
          </ac:grpSpMkLst>
        </pc:grpChg>
        <pc:graphicFrameChg chg="del">
          <ac:chgData name="LI, Kit-ying Trista" userId="37e067b5-9e92-428c-a064-ed0df3de1e0a" providerId="ADAL" clId="{50CB7FFE-8C96-4C36-83C1-B7D63C0C2F83}" dt="2018-08-01T06:49:20" v="4997" actId="478"/>
          <ac:graphicFrameMkLst>
            <pc:docMk/>
            <pc:sldMk cId="712477034" sldId="469"/>
            <ac:graphicFrameMk id="32" creationId="{4CF82348-12C1-4E2A-895A-DDB335EB8ADC}"/>
          </ac:graphicFrameMkLst>
        </pc:graphicFrameChg>
        <pc:picChg chg="del">
          <ac:chgData name="LI, Kit-ying Trista" userId="37e067b5-9e92-428c-a064-ed0df3de1e0a" providerId="ADAL" clId="{50CB7FFE-8C96-4C36-83C1-B7D63C0C2F83}" dt="2018-08-01T06:49:18.753" v="4996" actId="478"/>
          <ac:picMkLst>
            <pc:docMk/>
            <pc:sldMk cId="712477034" sldId="469"/>
            <ac:picMk id="19" creationId="{182D9E62-9949-412A-B0D6-64244FE3D997}"/>
          </ac:picMkLst>
        </pc:picChg>
        <pc:picChg chg="del">
          <ac:chgData name="LI, Kit-ying Trista" userId="37e067b5-9e92-428c-a064-ed0df3de1e0a" providerId="ADAL" clId="{50CB7FFE-8C96-4C36-83C1-B7D63C0C2F83}" dt="2018-08-01T07:10:55.171" v="5086" actId="478"/>
          <ac:picMkLst>
            <pc:docMk/>
            <pc:sldMk cId="712477034" sldId="469"/>
            <ac:picMk id="38" creationId="{09E433D2-478A-40FC-8968-459CA9475226}"/>
          </ac:picMkLst>
        </pc:picChg>
      </pc:sldChg>
      <pc:sldChg chg="addSp delSp modSp delAnim modAnim">
        <pc:chgData name="LI, Kit-ying Trista" userId="37e067b5-9e92-428c-a064-ed0df3de1e0a" providerId="ADAL" clId="{50CB7FFE-8C96-4C36-83C1-B7D63C0C2F83}" dt="2018-08-01T08:48:43.758" v="5262" actId="478"/>
        <pc:sldMkLst>
          <pc:docMk/>
          <pc:sldMk cId="2180417879" sldId="470"/>
        </pc:sldMkLst>
        <pc:spChg chg="add mod">
          <ac:chgData name="LI, Kit-ying Trista" userId="37e067b5-9e92-428c-a064-ed0df3de1e0a" providerId="ADAL" clId="{50CB7FFE-8C96-4C36-83C1-B7D63C0C2F83}" dt="2018-08-01T08:41:08.047" v="5195" actId="1076"/>
          <ac:spMkLst>
            <pc:docMk/>
            <pc:sldMk cId="2180417879" sldId="470"/>
            <ac:spMk id="3" creationId="{C2475C21-5536-438F-AA72-6A5D0C4A2D2C}"/>
          </ac:spMkLst>
        </pc:spChg>
        <pc:spChg chg="add mod">
          <ac:chgData name="LI, Kit-ying Trista" userId="37e067b5-9e92-428c-a064-ed0df3de1e0a" providerId="ADAL" clId="{50CB7FFE-8C96-4C36-83C1-B7D63C0C2F83}" dt="2018-08-01T08:46:40.192" v="5239" actId="1076"/>
          <ac:spMkLst>
            <pc:docMk/>
            <pc:sldMk cId="2180417879" sldId="470"/>
            <ac:spMk id="4" creationId="{1E93262A-7EF9-4161-961F-53873BE7463A}"/>
          </ac:spMkLst>
        </pc:spChg>
        <pc:spChg chg="del">
          <ac:chgData name="LI, Kit-ying Trista" userId="37e067b5-9e92-428c-a064-ed0df3de1e0a" providerId="ADAL" clId="{50CB7FFE-8C96-4C36-83C1-B7D63C0C2F83}" dt="2018-08-01T08:07:56.810" v="5166" actId="478"/>
          <ac:spMkLst>
            <pc:docMk/>
            <pc:sldMk cId="2180417879" sldId="470"/>
            <ac:spMk id="5" creationId="{9AF845A9-3DE9-4979-985C-B5C32BF5C139}"/>
          </ac:spMkLst>
        </pc:spChg>
        <pc:spChg chg="add mod">
          <ac:chgData name="LI, Kit-ying Trista" userId="37e067b5-9e92-428c-a064-ed0df3de1e0a" providerId="ADAL" clId="{50CB7FFE-8C96-4C36-83C1-B7D63C0C2F83}" dt="2018-08-01T08:45:50.980" v="5224" actId="1076"/>
          <ac:spMkLst>
            <pc:docMk/>
            <pc:sldMk cId="2180417879" sldId="470"/>
            <ac:spMk id="8" creationId="{F1DF006B-1245-4552-99EE-7624F21BC6F6}"/>
          </ac:spMkLst>
        </pc:spChg>
        <pc:spChg chg="mod">
          <ac:chgData name="LI, Kit-ying Trista" userId="37e067b5-9e92-428c-a064-ed0df3de1e0a" providerId="ADAL" clId="{50CB7FFE-8C96-4C36-83C1-B7D63C0C2F83}" dt="2018-08-01T06:55:52.581" v="5066" actId="1076"/>
          <ac:spMkLst>
            <pc:docMk/>
            <pc:sldMk cId="2180417879" sldId="470"/>
            <ac:spMk id="18" creationId="{A4EEDDE3-0E0D-4875-84B7-04B3FCF77673}"/>
          </ac:spMkLst>
        </pc:spChg>
        <pc:spChg chg="add mod">
          <ac:chgData name="LI, Kit-ying Trista" userId="37e067b5-9e92-428c-a064-ed0df3de1e0a" providerId="ADAL" clId="{50CB7FFE-8C96-4C36-83C1-B7D63C0C2F83}" dt="2018-08-01T08:11:01.573" v="5172" actId="1076"/>
          <ac:spMkLst>
            <pc:docMk/>
            <pc:sldMk cId="2180417879" sldId="470"/>
            <ac:spMk id="25" creationId="{DAEBBCBC-A711-47ED-AB4E-C7020BC03C83}"/>
          </ac:spMkLst>
        </pc:spChg>
        <pc:spChg chg="add mod">
          <ac:chgData name="LI, Kit-ying Trista" userId="37e067b5-9e92-428c-a064-ed0df3de1e0a" providerId="ADAL" clId="{50CB7FFE-8C96-4C36-83C1-B7D63C0C2F83}" dt="2018-08-01T08:11:01.573" v="5172" actId="1076"/>
          <ac:spMkLst>
            <pc:docMk/>
            <pc:sldMk cId="2180417879" sldId="470"/>
            <ac:spMk id="26" creationId="{3A9E80C1-AD0A-4B38-8A5F-42AC8616CD17}"/>
          </ac:spMkLst>
        </pc:spChg>
        <pc:spChg chg="add mod">
          <ac:chgData name="LI, Kit-ying Trista" userId="37e067b5-9e92-428c-a064-ed0df3de1e0a" providerId="ADAL" clId="{50CB7FFE-8C96-4C36-83C1-B7D63C0C2F83}" dt="2018-08-01T08:11:01.573" v="5172" actId="1076"/>
          <ac:spMkLst>
            <pc:docMk/>
            <pc:sldMk cId="2180417879" sldId="470"/>
            <ac:spMk id="27" creationId="{41282469-A19E-4A38-9B9B-93B928C22665}"/>
          </ac:spMkLst>
        </pc:spChg>
        <pc:spChg chg="add del mod">
          <ac:chgData name="LI, Kit-ying Trista" userId="37e067b5-9e92-428c-a064-ed0df3de1e0a" providerId="ADAL" clId="{50CB7FFE-8C96-4C36-83C1-B7D63C0C2F83}" dt="2018-08-01T08:11:17.597" v="5174" actId="478"/>
          <ac:spMkLst>
            <pc:docMk/>
            <pc:sldMk cId="2180417879" sldId="470"/>
            <ac:spMk id="28" creationId="{E7289DBD-8D60-40F8-B334-624FFFDAE9B7}"/>
          </ac:spMkLst>
        </pc:spChg>
        <pc:spChg chg="add mod">
          <ac:chgData name="LI, Kit-ying Trista" userId="37e067b5-9e92-428c-a064-ed0df3de1e0a" providerId="ADAL" clId="{50CB7FFE-8C96-4C36-83C1-B7D63C0C2F83}" dt="2018-08-01T08:11:01.573" v="5172" actId="1076"/>
          <ac:spMkLst>
            <pc:docMk/>
            <pc:sldMk cId="2180417879" sldId="470"/>
            <ac:spMk id="29" creationId="{66A3BD40-CA79-48D8-9440-0AEEC8CF7896}"/>
          </ac:spMkLst>
        </pc:spChg>
        <pc:spChg chg="add mod">
          <ac:chgData name="LI, Kit-ying Trista" userId="37e067b5-9e92-428c-a064-ed0df3de1e0a" providerId="ADAL" clId="{50CB7FFE-8C96-4C36-83C1-B7D63C0C2F83}" dt="2018-08-01T08:11:01.573" v="5172" actId="1076"/>
          <ac:spMkLst>
            <pc:docMk/>
            <pc:sldMk cId="2180417879" sldId="470"/>
            <ac:spMk id="30" creationId="{B911F52D-B28F-4C46-B48B-40FE9C2898D9}"/>
          </ac:spMkLst>
        </pc:spChg>
        <pc:spChg chg="add mod">
          <ac:chgData name="LI, Kit-ying Trista" userId="37e067b5-9e92-428c-a064-ed0df3de1e0a" providerId="ADAL" clId="{50CB7FFE-8C96-4C36-83C1-B7D63C0C2F83}" dt="2018-08-01T08:11:01.573" v="5172" actId="1076"/>
          <ac:spMkLst>
            <pc:docMk/>
            <pc:sldMk cId="2180417879" sldId="470"/>
            <ac:spMk id="35" creationId="{25C3F11C-58D4-4759-B483-C1734AB27B6B}"/>
          </ac:spMkLst>
        </pc:spChg>
        <pc:spChg chg="add mod">
          <ac:chgData name="LI, Kit-ying Trista" userId="37e067b5-9e92-428c-a064-ed0df3de1e0a" providerId="ADAL" clId="{50CB7FFE-8C96-4C36-83C1-B7D63C0C2F83}" dt="2018-08-01T08:46:31.992" v="5237" actId="14100"/>
          <ac:spMkLst>
            <pc:docMk/>
            <pc:sldMk cId="2180417879" sldId="470"/>
            <ac:spMk id="36" creationId="{A11C38EC-859E-4005-9306-7BAE7B93C049}"/>
          </ac:spMkLst>
        </pc:spChg>
        <pc:spChg chg="add del mod">
          <ac:chgData name="LI, Kit-ying Trista" userId="37e067b5-9e92-428c-a064-ed0df3de1e0a" providerId="ADAL" clId="{50CB7FFE-8C96-4C36-83C1-B7D63C0C2F83}" dt="2018-08-01T08:47:36.665" v="5244" actId="478"/>
          <ac:spMkLst>
            <pc:docMk/>
            <pc:sldMk cId="2180417879" sldId="470"/>
            <ac:spMk id="37" creationId="{9CA27F88-F452-46E7-BE97-360ED33BFCA7}"/>
          </ac:spMkLst>
        </pc:spChg>
        <pc:spChg chg="del mod">
          <ac:chgData name="LI, Kit-ying Trista" userId="37e067b5-9e92-428c-a064-ed0df3de1e0a" providerId="ADAL" clId="{50CB7FFE-8C96-4C36-83C1-B7D63C0C2F83}" dt="2018-08-01T08:07:56.810" v="5166" actId="478"/>
          <ac:spMkLst>
            <pc:docMk/>
            <pc:sldMk cId="2180417879" sldId="470"/>
            <ac:spMk id="39" creationId="{D389A168-333C-499E-BEEB-9876C6F0F2AB}"/>
          </ac:spMkLst>
        </pc:spChg>
        <pc:spChg chg="del">
          <ac:chgData name="LI, Kit-ying Trista" userId="37e067b5-9e92-428c-a064-ed0df3de1e0a" providerId="ADAL" clId="{50CB7FFE-8C96-4C36-83C1-B7D63C0C2F83}" dt="2018-08-01T08:07:56.810" v="5166" actId="478"/>
          <ac:spMkLst>
            <pc:docMk/>
            <pc:sldMk cId="2180417879" sldId="470"/>
            <ac:spMk id="40" creationId="{4927BFBA-59AA-443A-9A96-1B7C9307BB6C}"/>
          </ac:spMkLst>
        </pc:spChg>
        <pc:spChg chg="del">
          <ac:chgData name="LI, Kit-ying Trista" userId="37e067b5-9e92-428c-a064-ed0df3de1e0a" providerId="ADAL" clId="{50CB7FFE-8C96-4C36-83C1-B7D63C0C2F83}" dt="2018-08-01T08:07:56.810" v="5166" actId="478"/>
          <ac:spMkLst>
            <pc:docMk/>
            <pc:sldMk cId="2180417879" sldId="470"/>
            <ac:spMk id="41" creationId="{6B7D7E15-338A-4672-A553-0B367DEB3AB8}"/>
          </ac:spMkLst>
        </pc:spChg>
        <pc:spChg chg="del">
          <ac:chgData name="LI, Kit-ying Trista" userId="37e067b5-9e92-428c-a064-ed0df3de1e0a" providerId="ADAL" clId="{50CB7FFE-8C96-4C36-83C1-B7D63C0C2F83}" dt="2018-08-01T08:07:56.810" v="5166" actId="478"/>
          <ac:spMkLst>
            <pc:docMk/>
            <pc:sldMk cId="2180417879" sldId="470"/>
            <ac:spMk id="42" creationId="{7E91FA4C-9A57-428C-906A-D38F50493034}"/>
          </ac:spMkLst>
        </pc:spChg>
        <pc:spChg chg="del">
          <ac:chgData name="LI, Kit-ying Trista" userId="37e067b5-9e92-428c-a064-ed0df3de1e0a" providerId="ADAL" clId="{50CB7FFE-8C96-4C36-83C1-B7D63C0C2F83}" dt="2018-08-01T08:07:56.810" v="5166" actId="478"/>
          <ac:spMkLst>
            <pc:docMk/>
            <pc:sldMk cId="2180417879" sldId="470"/>
            <ac:spMk id="43" creationId="{08C2BCB0-11A9-4763-901B-F90CC2434D0B}"/>
          </ac:spMkLst>
        </pc:spChg>
        <pc:spChg chg="del">
          <ac:chgData name="LI, Kit-ying Trista" userId="37e067b5-9e92-428c-a064-ed0df3de1e0a" providerId="ADAL" clId="{50CB7FFE-8C96-4C36-83C1-B7D63C0C2F83}" dt="2018-08-01T08:07:56.810" v="5166" actId="478"/>
          <ac:spMkLst>
            <pc:docMk/>
            <pc:sldMk cId="2180417879" sldId="470"/>
            <ac:spMk id="44" creationId="{27B33572-6320-4B8A-A645-3075C56870D6}"/>
          </ac:spMkLst>
        </pc:spChg>
        <pc:spChg chg="del">
          <ac:chgData name="LI, Kit-ying Trista" userId="37e067b5-9e92-428c-a064-ed0df3de1e0a" providerId="ADAL" clId="{50CB7FFE-8C96-4C36-83C1-B7D63C0C2F83}" dt="2018-08-01T08:07:56.810" v="5166" actId="478"/>
          <ac:spMkLst>
            <pc:docMk/>
            <pc:sldMk cId="2180417879" sldId="470"/>
            <ac:spMk id="45" creationId="{638F105E-B27B-4DD1-B156-134CFA504C0B}"/>
          </ac:spMkLst>
        </pc:spChg>
        <pc:spChg chg="del">
          <ac:chgData name="LI, Kit-ying Trista" userId="37e067b5-9e92-428c-a064-ed0df3de1e0a" providerId="ADAL" clId="{50CB7FFE-8C96-4C36-83C1-B7D63C0C2F83}" dt="2018-08-01T08:07:56.810" v="5166" actId="478"/>
          <ac:spMkLst>
            <pc:docMk/>
            <pc:sldMk cId="2180417879" sldId="470"/>
            <ac:spMk id="46" creationId="{AD75272F-B5F0-4AAC-887C-9FEEFF565D9C}"/>
          </ac:spMkLst>
        </pc:spChg>
        <pc:spChg chg="del">
          <ac:chgData name="LI, Kit-ying Trista" userId="37e067b5-9e92-428c-a064-ed0df3de1e0a" providerId="ADAL" clId="{50CB7FFE-8C96-4C36-83C1-B7D63C0C2F83}" dt="2018-08-01T08:07:56.810" v="5166" actId="478"/>
          <ac:spMkLst>
            <pc:docMk/>
            <pc:sldMk cId="2180417879" sldId="470"/>
            <ac:spMk id="47" creationId="{6030EDB6-CD90-4AF6-B789-77F9C9A61813}"/>
          </ac:spMkLst>
        </pc:spChg>
        <pc:spChg chg="add mod">
          <ac:chgData name="LI, Kit-ying Trista" userId="37e067b5-9e92-428c-a064-ed0df3de1e0a" providerId="ADAL" clId="{50CB7FFE-8C96-4C36-83C1-B7D63C0C2F83}" dt="2018-08-01T08:46:35.227" v="5238" actId="14100"/>
          <ac:spMkLst>
            <pc:docMk/>
            <pc:sldMk cId="2180417879" sldId="470"/>
            <ac:spMk id="48" creationId="{3B357766-2780-4554-B43D-B1BFA49E8712}"/>
          </ac:spMkLst>
        </pc:spChg>
        <pc:spChg chg="mod">
          <ac:chgData name="LI, Kit-ying Trista" userId="37e067b5-9e92-428c-a064-ed0df3de1e0a" providerId="ADAL" clId="{50CB7FFE-8C96-4C36-83C1-B7D63C0C2F83}" dt="2018-08-01T08:48:30.919" v="5260" actId="1076"/>
          <ac:spMkLst>
            <pc:docMk/>
            <pc:sldMk cId="2180417879" sldId="470"/>
            <ac:spMk id="49" creationId="{83145BC5-5026-4F00-8B7B-ABD827B75564}"/>
          </ac:spMkLst>
        </pc:spChg>
        <pc:spChg chg="del mod">
          <ac:chgData name="LI, Kit-ying Trista" userId="37e067b5-9e92-428c-a064-ed0df3de1e0a" providerId="ADAL" clId="{50CB7FFE-8C96-4C36-83C1-B7D63C0C2F83}" dt="2018-08-01T08:08:00.985" v="5168" actId="478"/>
          <ac:spMkLst>
            <pc:docMk/>
            <pc:sldMk cId="2180417879" sldId="470"/>
            <ac:spMk id="51" creationId="{CCB5A7E5-6EAF-4BC6-AC6C-972212B859E6}"/>
          </ac:spMkLst>
        </pc:spChg>
        <pc:spChg chg="del">
          <ac:chgData name="LI, Kit-ying Trista" userId="37e067b5-9e92-428c-a064-ed0df3de1e0a" providerId="ADAL" clId="{50CB7FFE-8C96-4C36-83C1-B7D63C0C2F83}" dt="2018-08-01T08:08:03.297" v="5169" actId="478"/>
          <ac:spMkLst>
            <pc:docMk/>
            <pc:sldMk cId="2180417879" sldId="470"/>
            <ac:spMk id="52" creationId="{BD23302F-353D-4AC3-8F7C-64CAD46B936F}"/>
          </ac:spMkLst>
        </pc:spChg>
        <pc:spChg chg="del mod">
          <ac:chgData name="LI, Kit-ying Trista" userId="37e067b5-9e92-428c-a064-ed0df3de1e0a" providerId="ADAL" clId="{50CB7FFE-8C96-4C36-83C1-B7D63C0C2F83}" dt="2018-08-01T08:48:43.758" v="5262" actId="478"/>
          <ac:spMkLst>
            <pc:docMk/>
            <pc:sldMk cId="2180417879" sldId="470"/>
            <ac:spMk id="53" creationId="{1CF2D781-ED52-4075-ACCC-08F974709C7E}"/>
          </ac:spMkLst>
        </pc:spChg>
        <pc:spChg chg="del mod">
          <ac:chgData name="LI, Kit-ying Trista" userId="37e067b5-9e92-428c-a064-ed0df3de1e0a" providerId="ADAL" clId="{50CB7FFE-8C96-4C36-83C1-B7D63C0C2F83}" dt="2018-08-01T08:48:43.758" v="5262" actId="478"/>
          <ac:spMkLst>
            <pc:docMk/>
            <pc:sldMk cId="2180417879" sldId="470"/>
            <ac:spMk id="55" creationId="{8D93BCCC-2F40-464B-90A2-818781C45B76}"/>
          </ac:spMkLst>
        </pc:spChg>
        <pc:spChg chg="del mod">
          <ac:chgData name="LI, Kit-ying Trista" userId="37e067b5-9e92-428c-a064-ed0df3de1e0a" providerId="ADAL" clId="{50CB7FFE-8C96-4C36-83C1-B7D63C0C2F83}" dt="2018-08-01T08:48:43.758" v="5262" actId="478"/>
          <ac:spMkLst>
            <pc:docMk/>
            <pc:sldMk cId="2180417879" sldId="470"/>
            <ac:spMk id="56" creationId="{D07BA19F-4AC2-4755-8C9C-1C16CE167247}"/>
          </ac:spMkLst>
        </pc:spChg>
        <pc:spChg chg="mod">
          <ac:chgData name="LI, Kit-ying Trista" userId="37e067b5-9e92-428c-a064-ed0df3de1e0a" providerId="ADAL" clId="{50CB7FFE-8C96-4C36-83C1-B7D63C0C2F83}" dt="2018-08-01T08:48:26.389" v="5259" actId="1076"/>
          <ac:spMkLst>
            <pc:docMk/>
            <pc:sldMk cId="2180417879" sldId="470"/>
            <ac:spMk id="57" creationId="{F7F4916A-3B23-460E-962F-80C92EE34120}"/>
          </ac:spMkLst>
        </pc:spChg>
        <pc:spChg chg="del">
          <ac:chgData name="LI, Kit-ying Trista" userId="37e067b5-9e92-428c-a064-ed0df3de1e0a" providerId="ADAL" clId="{50CB7FFE-8C96-4C36-83C1-B7D63C0C2F83}" dt="2018-08-01T08:07:56.810" v="5166" actId="478"/>
          <ac:spMkLst>
            <pc:docMk/>
            <pc:sldMk cId="2180417879" sldId="470"/>
            <ac:spMk id="58" creationId="{F1C45F42-F7C2-4482-A9F1-8015603441CF}"/>
          </ac:spMkLst>
        </pc:spChg>
        <pc:spChg chg="del">
          <ac:chgData name="LI, Kit-ying Trista" userId="37e067b5-9e92-428c-a064-ed0df3de1e0a" providerId="ADAL" clId="{50CB7FFE-8C96-4C36-83C1-B7D63C0C2F83}" dt="2018-08-01T08:07:56.810" v="5166" actId="478"/>
          <ac:spMkLst>
            <pc:docMk/>
            <pc:sldMk cId="2180417879" sldId="470"/>
            <ac:spMk id="59" creationId="{8CE611B6-F77B-421C-A3C3-CB55B9501373}"/>
          </ac:spMkLst>
        </pc:spChg>
        <pc:grpChg chg="add del mod">
          <ac:chgData name="LI, Kit-ying Trista" userId="37e067b5-9e92-428c-a064-ed0df3de1e0a" providerId="ADAL" clId="{50CB7FFE-8C96-4C36-83C1-B7D63C0C2F83}" dt="2018-08-01T08:11:13.352" v="5173" actId="478"/>
          <ac:grpSpMkLst>
            <pc:docMk/>
            <pc:sldMk cId="2180417879" sldId="470"/>
            <ac:grpSpMk id="31" creationId="{70C87DF6-85CF-4ACB-A523-9EDE6319D690}"/>
          </ac:grpSpMkLst>
        </pc:grpChg>
      </pc:sldChg>
      <pc:sldChg chg="modSp">
        <pc:chgData name="LI, Kit-ying Trista" userId="37e067b5-9e92-428c-a064-ed0df3de1e0a" providerId="ADAL" clId="{50CB7FFE-8C96-4C36-83C1-B7D63C0C2F83}" dt="2018-08-01T08:50:16.405" v="5263" actId="1076"/>
        <pc:sldMkLst>
          <pc:docMk/>
          <pc:sldMk cId="3246592087" sldId="471"/>
        </pc:sldMkLst>
        <pc:spChg chg="mod">
          <ac:chgData name="LI, Kit-ying Trista" userId="37e067b5-9e92-428c-a064-ed0df3de1e0a" providerId="ADAL" clId="{50CB7FFE-8C96-4C36-83C1-B7D63C0C2F83}" dt="2018-08-01T08:50:16.405" v="5263" actId="1076"/>
          <ac:spMkLst>
            <pc:docMk/>
            <pc:sldMk cId="3246592087" sldId="471"/>
            <ac:spMk id="15" creationId="{00000000-0000-0000-0000-000000000000}"/>
          </ac:spMkLst>
        </pc:spChg>
      </pc:sldChg>
      <pc:sldChg chg="modSp del">
        <pc:chgData name="LI, Kit-ying Trista" userId="37e067b5-9e92-428c-a064-ed0df3de1e0a" providerId="ADAL" clId="{50CB7FFE-8C96-4C36-83C1-B7D63C0C2F83}" dt="2018-08-01T09:12:58.282" v="5482" actId="2696"/>
        <pc:sldMkLst>
          <pc:docMk/>
          <pc:sldMk cId="1560396830" sldId="472"/>
        </pc:sldMkLst>
        <pc:spChg chg="mod">
          <ac:chgData name="LI, Kit-ying Trista" userId="37e067b5-9e92-428c-a064-ed0df3de1e0a" providerId="ADAL" clId="{50CB7FFE-8C96-4C36-83C1-B7D63C0C2F83}" dt="2018-08-01T08:51:24.661" v="5292" actId="20577"/>
          <ac:spMkLst>
            <pc:docMk/>
            <pc:sldMk cId="1560396830" sldId="472"/>
            <ac:spMk id="12" creationId="{B3FAE04A-89E1-434D-81C9-C58D65492883}"/>
          </ac:spMkLst>
        </pc:spChg>
      </pc:sldChg>
      <pc:sldChg chg="addSp delSp modSp delAnim modAnim">
        <pc:chgData name="LI, Kit-ying Trista" userId="37e067b5-9e92-428c-a064-ed0df3de1e0a" providerId="ADAL" clId="{50CB7FFE-8C96-4C36-83C1-B7D63C0C2F83}" dt="2018-08-01T09:34:15.120" v="5839" actId="20577"/>
        <pc:sldMkLst>
          <pc:docMk/>
          <pc:sldMk cId="3729859337" sldId="472"/>
        </pc:sldMkLst>
        <pc:spChg chg="mod">
          <ac:chgData name="LI, Kit-ying Trista" userId="37e067b5-9e92-428c-a064-ed0df3de1e0a" providerId="ADAL" clId="{50CB7FFE-8C96-4C36-83C1-B7D63C0C2F83}" dt="2018-08-01T09:19:48.619" v="5528" actId="1076"/>
          <ac:spMkLst>
            <pc:docMk/>
            <pc:sldMk cId="3729859337" sldId="472"/>
            <ac:spMk id="5" creationId="{AF802698-B344-41AB-8CC9-D0E51186A741}"/>
          </ac:spMkLst>
        </pc:spChg>
        <pc:spChg chg="mod">
          <ac:chgData name="LI, Kit-ying Trista" userId="37e067b5-9e92-428c-a064-ed0df3de1e0a" providerId="ADAL" clId="{50CB7FFE-8C96-4C36-83C1-B7D63C0C2F83}" dt="2018-08-01T09:34:15.120" v="5839" actId="20577"/>
          <ac:spMkLst>
            <pc:docMk/>
            <pc:sldMk cId="3729859337" sldId="472"/>
            <ac:spMk id="18" creationId="{A4EEDDE3-0E0D-4875-84B7-04B3FCF77673}"/>
          </ac:spMkLst>
        </pc:spChg>
        <pc:spChg chg="mod">
          <ac:chgData name="LI, Kit-ying Trista" userId="37e067b5-9e92-428c-a064-ed0df3de1e0a" providerId="ADAL" clId="{50CB7FFE-8C96-4C36-83C1-B7D63C0C2F83}" dt="2018-08-01T09:21:43.970" v="5549" actId="1076"/>
          <ac:spMkLst>
            <pc:docMk/>
            <pc:sldMk cId="3729859337" sldId="472"/>
            <ac:spMk id="22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1T09:18:49.639" v="5507" actId="478"/>
          <ac:spMkLst>
            <pc:docMk/>
            <pc:sldMk cId="3729859337" sldId="472"/>
            <ac:spMk id="23" creationId="{12C4C11D-DA5C-4EBF-BA77-531FFE1DFA96}"/>
          </ac:spMkLst>
        </pc:spChg>
        <pc:spChg chg="del">
          <ac:chgData name="LI, Kit-ying Trista" userId="37e067b5-9e92-428c-a064-ed0df3de1e0a" providerId="ADAL" clId="{50CB7FFE-8C96-4C36-83C1-B7D63C0C2F83}" dt="2018-08-01T09:19:00.414" v="5510" actId="478"/>
          <ac:spMkLst>
            <pc:docMk/>
            <pc:sldMk cId="3729859337" sldId="472"/>
            <ac:spMk id="26" creationId="{37D566A3-E331-4B70-BC84-808D0F5116E2}"/>
          </ac:spMkLst>
        </pc:spChg>
        <pc:spChg chg="del">
          <ac:chgData name="LI, Kit-ying Trista" userId="37e067b5-9e92-428c-a064-ed0df3de1e0a" providerId="ADAL" clId="{50CB7FFE-8C96-4C36-83C1-B7D63C0C2F83}" dt="2018-08-01T09:19:00.414" v="5510" actId="478"/>
          <ac:spMkLst>
            <pc:docMk/>
            <pc:sldMk cId="3729859337" sldId="472"/>
            <ac:spMk id="27" creationId="{3C9FE974-CBFF-4EF9-A0A3-98067521B565}"/>
          </ac:spMkLst>
        </pc:spChg>
        <pc:spChg chg="del">
          <ac:chgData name="LI, Kit-ying Trista" userId="37e067b5-9e92-428c-a064-ed0df3de1e0a" providerId="ADAL" clId="{50CB7FFE-8C96-4C36-83C1-B7D63C0C2F83}" dt="2018-08-01T09:18:48.152" v="5506" actId="478"/>
          <ac:spMkLst>
            <pc:docMk/>
            <pc:sldMk cId="3729859337" sldId="472"/>
            <ac:spMk id="29" creationId="{B301B11D-081A-450A-A451-34D200DEB814}"/>
          </ac:spMkLst>
        </pc:spChg>
        <pc:spChg chg="del">
          <ac:chgData name="LI, Kit-ying Trista" userId="37e067b5-9e92-428c-a064-ed0df3de1e0a" providerId="ADAL" clId="{50CB7FFE-8C96-4C36-83C1-B7D63C0C2F83}" dt="2018-08-01T09:19:00.414" v="5510" actId="478"/>
          <ac:spMkLst>
            <pc:docMk/>
            <pc:sldMk cId="3729859337" sldId="472"/>
            <ac:spMk id="33" creationId="{0EF0C550-8851-430C-9B9E-5F92B950F46B}"/>
          </ac:spMkLst>
        </pc:spChg>
        <pc:spChg chg="add del">
          <ac:chgData name="LI, Kit-ying Trista" userId="37e067b5-9e92-428c-a064-ed0df3de1e0a" providerId="ADAL" clId="{50CB7FFE-8C96-4C36-83C1-B7D63C0C2F83}" dt="2018-08-01T09:18:56.046" v="5509" actId="20577"/>
          <ac:spMkLst>
            <pc:docMk/>
            <pc:sldMk cId="3729859337" sldId="472"/>
            <ac:spMk id="44" creationId="{BD4896E1-CC49-453D-931C-F23F68B206E2}"/>
          </ac:spMkLst>
        </pc:spChg>
        <pc:spChg chg="mod topLvl">
          <ac:chgData name="LI, Kit-ying Trista" userId="37e067b5-9e92-428c-a064-ed0df3de1e0a" providerId="ADAL" clId="{50CB7FFE-8C96-4C36-83C1-B7D63C0C2F83}" dt="2018-08-01T09:20:23.975" v="5540" actId="165"/>
          <ac:spMkLst>
            <pc:docMk/>
            <pc:sldMk cId="3729859337" sldId="472"/>
            <ac:spMk id="46" creationId="{57973DCF-7335-4D14-9C0D-1CD6D47C820E}"/>
          </ac:spMkLst>
        </pc:spChg>
        <pc:spChg chg="mod topLvl">
          <ac:chgData name="LI, Kit-ying Trista" userId="37e067b5-9e92-428c-a064-ed0df3de1e0a" providerId="ADAL" clId="{50CB7FFE-8C96-4C36-83C1-B7D63C0C2F83}" dt="2018-08-01T09:20:23.975" v="5540" actId="165"/>
          <ac:spMkLst>
            <pc:docMk/>
            <pc:sldMk cId="3729859337" sldId="472"/>
            <ac:spMk id="47" creationId="{9E8AF55C-19A4-4FB0-898D-D24BFD022995}"/>
          </ac:spMkLst>
        </pc:spChg>
        <pc:spChg chg="mod ord topLvl">
          <ac:chgData name="LI, Kit-ying Trista" userId="37e067b5-9e92-428c-a064-ed0df3de1e0a" providerId="ADAL" clId="{50CB7FFE-8C96-4C36-83C1-B7D63C0C2F83}" dt="2018-08-01T09:20:39.799" v="5546" actId="1076"/>
          <ac:spMkLst>
            <pc:docMk/>
            <pc:sldMk cId="3729859337" sldId="472"/>
            <ac:spMk id="48" creationId="{E594740B-71E2-4803-8132-3E94EC55FAF2}"/>
          </ac:spMkLst>
        </pc:spChg>
        <pc:spChg chg="mod">
          <ac:chgData name="LI, Kit-ying Trista" userId="37e067b5-9e92-428c-a064-ed0df3de1e0a" providerId="ADAL" clId="{50CB7FFE-8C96-4C36-83C1-B7D63C0C2F83}" dt="2018-08-01T09:20:47.937" v="5548" actId="1076"/>
          <ac:spMkLst>
            <pc:docMk/>
            <pc:sldMk cId="3729859337" sldId="472"/>
            <ac:spMk id="52" creationId="{B7FF9371-2859-49AB-B3B5-B4563B1F14B3}"/>
          </ac:spMkLst>
        </pc:spChg>
        <pc:spChg chg="mod">
          <ac:chgData name="LI, Kit-ying Trista" userId="37e067b5-9e92-428c-a064-ed0df3de1e0a" providerId="ADAL" clId="{50CB7FFE-8C96-4C36-83C1-B7D63C0C2F83}" dt="2018-08-01T09:20:01.464" v="5532" actId="1036"/>
          <ac:spMkLst>
            <pc:docMk/>
            <pc:sldMk cId="3729859337" sldId="472"/>
            <ac:spMk id="53" creationId="{D9F582BD-F3EF-427B-A4EE-FC668E913F9E}"/>
          </ac:spMkLst>
        </pc:spChg>
        <pc:spChg chg="add del mod">
          <ac:chgData name="LI, Kit-ying Trista" userId="37e067b5-9e92-428c-a064-ed0df3de1e0a" providerId="ADAL" clId="{50CB7FFE-8C96-4C36-83C1-B7D63C0C2F83}" dt="2018-08-01T09:19:22.387" v="5516" actId="478"/>
          <ac:spMkLst>
            <pc:docMk/>
            <pc:sldMk cId="3729859337" sldId="472"/>
            <ac:spMk id="55" creationId="{2F584373-8B79-4548-9B57-FFE03B8E3BBF}"/>
          </ac:spMkLst>
        </pc:spChg>
        <pc:spChg chg="add mod">
          <ac:chgData name="LI, Kit-ying Trista" userId="37e067b5-9e92-428c-a064-ed0df3de1e0a" providerId="ADAL" clId="{50CB7FFE-8C96-4C36-83C1-B7D63C0C2F83}" dt="2018-08-01T09:20:10.866" v="5536" actId="1076"/>
          <ac:spMkLst>
            <pc:docMk/>
            <pc:sldMk cId="3729859337" sldId="472"/>
            <ac:spMk id="56" creationId="{16741FD3-C3C3-42BC-B249-826F44499A99}"/>
          </ac:spMkLst>
        </pc:spChg>
        <pc:spChg chg="add del mod">
          <ac:chgData name="LI, Kit-ying Trista" userId="37e067b5-9e92-428c-a064-ed0df3de1e0a" providerId="ADAL" clId="{50CB7FFE-8C96-4C36-83C1-B7D63C0C2F83}" dt="2018-08-01T09:34:07.544" v="5823" actId="1076"/>
          <ac:spMkLst>
            <pc:docMk/>
            <pc:sldMk cId="3729859337" sldId="472"/>
            <ac:spMk id="57" creationId="{D1F89857-13C4-4C7B-A099-004D3751E564}"/>
          </ac:spMkLst>
        </pc:spChg>
        <pc:grpChg chg="add del">
          <ac:chgData name="LI, Kit-ying Trista" userId="37e067b5-9e92-428c-a064-ed0df3de1e0a" providerId="ADAL" clId="{50CB7FFE-8C96-4C36-83C1-B7D63C0C2F83}" dt="2018-08-01T09:18:56.046" v="5509" actId="20577"/>
          <ac:grpSpMkLst>
            <pc:docMk/>
            <pc:sldMk cId="3729859337" sldId="472"/>
            <ac:grpSpMk id="24" creationId="{07A7AE9C-C261-4A41-9BB1-E46BB465415F}"/>
          </ac:grpSpMkLst>
        </pc:grpChg>
        <pc:grpChg chg="del">
          <ac:chgData name="LI, Kit-ying Trista" userId="37e067b5-9e92-428c-a064-ed0df3de1e0a" providerId="ADAL" clId="{50CB7FFE-8C96-4C36-83C1-B7D63C0C2F83}" dt="2018-08-01T09:19:01.665" v="5511" actId="478"/>
          <ac:grpSpMkLst>
            <pc:docMk/>
            <pc:sldMk cId="3729859337" sldId="472"/>
            <ac:grpSpMk id="28" creationId="{B475B233-33D9-4504-A062-FEC0056F4092}"/>
          </ac:grpSpMkLst>
        </pc:grpChg>
        <pc:grpChg chg="add del">
          <ac:chgData name="LI, Kit-ying Trista" userId="37e067b5-9e92-428c-a064-ed0df3de1e0a" providerId="ADAL" clId="{50CB7FFE-8C96-4C36-83C1-B7D63C0C2F83}" dt="2018-08-01T09:18:56.046" v="5509" actId="20577"/>
          <ac:grpSpMkLst>
            <pc:docMk/>
            <pc:sldMk cId="3729859337" sldId="472"/>
            <ac:grpSpMk id="39" creationId="{D376891D-EB7E-411D-BDD6-F96B75615D76}"/>
          </ac:grpSpMkLst>
        </pc:grpChg>
        <pc:grpChg chg="add del mod">
          <ac:chgData name="LI, Kit-ying Trista" userId="37e067b5-9e92-428c-a064-ed0df3de1e0a" providerId="ADAL" clId="{50CB7FFE-8C96-4C36-83C1-B7D63C0C2F83}" dt="2018-08-01T09:20:23.975" v="5540" actId="165"/>
          <ac:grpSpMkLst>
            <pc:docMk/>
            <pc:sldMk cId="3729859337" sldId="472"/>
            <ac:grpSpMk id="45" creationId="{39963C76-7674-4F36-9451-8C7FFE480200}"/>
          </ac:grpSpMkLst>
        </pc:grpChg>
        <pc:grpChg chg="add mod">
          <ac:chgData name="LI, Kit-ying Trista" userId="37e067b5-9e92-428c-a064-ed0df3de1e0a" providerId="ADAL" clId="{50CB7FFE-8C96-4C36-83C1-B7D63C0C2F83}" dt="2018-08-01T09:20:43.471" v="5547" actId="1076"/>
          <ac:grpSpMkLst>
            <pc:docMk/>
            <pc:sldMk cId="3729859337" sldId="472"/>
            <ac:grpSpMk id="50" creationId="{A700E1AC-D583-49C2-86A7-0C651AB4D840}"/>
          </ac:grpSpMkLst>
        </pc:grpChg>
        <pc:picChg chg="mod">
          <ac:chgData name="LI, Kit-ying Trista" userId="37e067b5-9e92-428c-a064-ed0df3de1e0a" providerId="ADAL" clId="{50CB7FFE-8C96-4C36-83C1-B7D63C0C2F83}" dt="2018-08-01T09:19:46.837" v="5527" actId="1076"/>
          <ac:picMkLst>
            <pc:docMk/>
            <pc:sldMk cId="3729859337" sldId="472"/>
            <ac:picMk id="19" creationId="{182D9E62-9949-412A-B0D6-64244FE3D997}"/>
          </ac:picMkLst>
        </pc:picChg>
        <pc:cxnChg chg="add del">
          <ac:chgData name="LI, Kit-ying Trista" userId="37e067b5-9e92-428c-a064-ed0df3de1e0a" providerId="ADAL" clId="{50CB7FFE-8C96-4C36-83C1-B7D63C0C2F83}" dt="2018-08-01T09:18:56.046" v="5509" actId="20577"/>
          <ac:cxnSpMkLst>
            <pc:docMk/>
            <pc:sldMk cId="3729859337" sldId="472"/>
            <ac:cxnSpMk id="38" creationId="{E73D8DF7-1D2B-4E71-910E-4B7853D395A1}"/>
          </ac:cxnSpMkLst>
        </pc:cxnChg>
        <pc:cxnChg chg="add del">
          <ac:chgData name="LI, Kit-ying Trista" userId="37e067b5-9e92-428c-a064-ed0df3de1e0a" providerId="ADAL" clId="{50CB7FFE-8C96-4C36-83C1-B7D63C0C2F83}" dt="2018-08-01T09:18:56.046" v="5509" actId="20577"/>
          <ac:cxnSpMkLst>
            <pc:docMk/>
            <pc:sldMk cId="3729859337" sldId="472"/>
            <ac:cxnSpMk id="43" creationId="{465B82CE-A3E7-4B94-80A8-7F048B1777A2}"/>
          </ac:cxnSpMkLst>
        </pc:cxnChg>
        <pc:cxnChg chg="add del mod">
          <ac:chgData name="LI, Kit-ying Trista" userId="37e067b5-9e92-428c-a064-ed0df3de1e0a" providerId="ADAL" clId="{50CB7FFE-8C96-4C36-83C1-B7D63C0C2F83}" dt="2018-08-01T09:19:25.920" v="5519" actId="478"/>
          <ac:cxnSpMkLst>
            <pc:docMk/>
            <pc:sldMk cId="3729859337" sldId="472"/>
            <ac:cxnSpMk id="49" creationId="{706CAC70-D574-485A-9EA5-E8C6D88EA5A9}"/>
          </ac:cxnSpMkLst>
        </pc:cxnChg>
        <pc:cxnChg chg="add del mod">
          <ac:chgData name="LI, Kit-ying Trista" userId="37e067b5-9e92-428c-a064-ed0df3de1e0a" providerId="ADAL" clId="{50CB7FFE-8C96-4C36-83C1-B7D63C0C2F83}" dt="2018-08-01T09:19:24.691" v="5518" actId="478"/>
          <ac:cxnSpMkLst>
            <pc:docMk/>
            <pc:sldMk cId="3729859337" sldId="472"/>
            <ac:cxnSpMk id="54" creationId="{325DD944-8EC8-44FC-B781-8EB28F1DEB38}"/>
          </ac:cxnSpMkLst>
        </pc:cxnChg>
      </pc:sldChg>
      <pc:sldChg chg="addSp delSp modSp">
        <pc:chgData name="LI, Kit-ying Trista" userId="37e067b5-9e92-428c-a064-ed0df3de1e0a" providerId="ADAL" clId="{50CB7FFE-8C96-4C36-83C1-B7D63C0C2F83}" dt="2018-08-01T09:35:58.670" v="5858" actId="478"/>
        <pc:sldMkLst>
          <pc:docMk/>
          <pc:sldMk cId="756538104" sldId="473"/>
        </pc:sldMkLst>
        <pc:spChg chg="add del mod">
          <ac:chgData name="LI, Kit-ying Trista" userId="37e067b5-9e92-428c-a064-ed0df3de1e0a" providerId="ADAL" clId="{50CB7FFE-8C96-4C36-83C1-B7D63C0C2F83}" dt="2018-08-01T09:32:24.621" v="5796" actId="478"/>
          <ac:spMkLst>
            <pc:docMk/>
            <pc:sldMk cId="756538104" sldId="473"/>
            <ac:spMk id="3" creationId="{0EA3B5E2-6CAB-462C-A66A-B1D26E6244A6}"/>
          </ac:spMkLst>
        </pc:spChg>
        <pc:spChg chg="add mod">
          <ac:chgData name="LI, Kit-ying Trista" userId="37e067b5-9e92-428c-a064-ed0df3de1e0a" providerId="ADAL" clId="{50CB7FFE-8C96-4C36-83C1-B7D63C0C2F83}" dt="2018-08-01T09:32:28.201" v="5798" actId="1076"/>
          <ac:spMkLst>
            <pc:docMk/>
            <pc:sldMk cId="756538104" sldId="473"/>
            <ac:spMk id="4" creationId="{22E28E0F-F704-4D4F-B624-3DA919E3358F}"/>
          </ac:spMkLst>
        </pc:spChg>
        <pc:spChg chg="mod">
          <ac:chgData name="LI, Kit-ying Trista" userId="37e067b5-9e92-428c-a064-ed0df3de1e0a" providerId="ADAL" clId="{50CB7FFE-8C96-4C36-83C1-B7D63C0C2F83}" dt="2018-08-01T09:24:52.077" v="5593" actId="1076"/>
          <ac:spMkLst>
            <pc:docMk/>
            <pc:sldMk cId="756538104" sldId="473"/>
            <ac:spMk id="5" creationId="{9AF845A9-3DE9-4979-985C-B5C32BF5C139}"/>
          </ac:spMkLst>
        </pc:spChg>
        <pc:spChg chg="mod">
          <ac:chgData name="LI, Kit-ying Trista" userId="37e067b5-9e92-428c-a064-ed0df3de1e0a" providerId="ADAL" clId="{50CB7FFE-8C96-4C36-83C1-B7D63C0C2F83}" dt="2018-08-01T09:35:58.670" v="5858" actId="478"/>
          <ac:spMkLst>
            <pc:docMk/>
            <pc:sldMk cId="756538104" sldId="473"/>
            <ac:spMk id="18" creationId="{A4EEDDE3-0E0D-4875-84B7-04B3FCF77673}"/>
          </ac:spMkLst>
        </pc:spChg>
        <pc:spChg chg="mod">
          <ac:chgData name="LI, Kit-ying Trista" userId="37e067b5-9e92-428c-a064-ed0df3de1e0a" providerId="ADAL" clId="{50CB7FFE-8C96-4C36-83C1-B7D63C0C2F83}" dt="2018-08-01T09:24:38.780" v="5587" actId="1076"/>
          <ac:spMkLst>
            <pc:docMk/>
            <pc:sldMk cId="756538104" sldId="473"/>
            <ac:spMk id="39" creationId="{D389A168-333C-499E-BEEB-9876C6F0F2AB}"/>
          </ac:spMkLst>
        </pc:spChg>
        <pc:spChg chg="mod">
          <ac:chgData name="LI, Kit-ying Trista" userId="37e067b5-9e92-428c-a064-ed0df3de1e0a" providerId="ADAL" clId="{50CB7FFE-8C96-4C36-83C1-B7D63C0C2F83}" dt="2018-08-01T09:24:49.173" v="5592" actId="1076"/>
          <ac:spMkLst>
            <pc:docMk/>
            <pc:sldMk cId="756538104" sldId="473"/>
            <ac:spMk id="40" creationId="{4927BFBA-59AA-443A-9A96-1B7C9307BB6C}"/>
          </ac:spMkLst>
        </pc:spChg>
        <pc:spChg chg="mod">
          <ac:chgData name="LI, Kit-ying Trista" userId="37e067b5-9e92-428c-a064-ed0df3de1e0a" providerId="ADAL" clId="{50CB7FFE-8C96-4C36-83C1-B7D63C0C2F83}" dt="2018-08-01T09:24:35.437" v="5586" actId="1076"/>
          <ac:spMkLst>
            <pc:docMk/>
            <pc:sldMk cId="756538104" sldId="473"/>
            <ac:spMk id="41" creationId="{6B7D7E15-338A-4672-A553-0B367DEB3AB8}"/>
          </ac:spMkLst>
        </pc:spChg>
        <pc:spChg chg="mod">
          <ac:chgData name="LI, Kit-ying Trista" userId="37e067b5-9e92-428c-a064-ed0df3de1e0a" providerId="ADAL" clId="{50CB7FFE-8C96-4C36-83C1-B7D63C0C2F83}" dt="2018-08-01T09:24:29.150" v="5584" actId="1076"/>
          <ac:spMkLst>
            <pc:docMk/>
            <pc:sldMk cId="756538104" sldId="473"/>
            <ac:spMk id="42" creationId="{7E91FA4C-9A57-428C-906A-D38F50493034}"/>
          </ac:spMkLst>
        </pc:spChg>
        <pc:spChg chg="mod">
          <ac:chgData name="LI, Kit-ying Trista" userId="37e067b5-9e92-428c-a064-ed0df3de1e0a" providerId="ADAL" clId="{50CB7FFE-8C96-4C36-83C1-B7D63C0C2F83}" dt="2018-08-01T09:24:55.653" v="5594" actId="1076"/>
          <ac:spMkLst>
            <pc:docMk/>
            <pc:sldMk cId="756538104" sldId="473"/>
            <ac:spMk id="44" creationId="{27B33572-6320-4B8A-A645-3075C56870D6}"/>
          </ac:spMkLst>
        </pc:spChg>
        <pc:spChg chg="mod">
          <ac:chgData name="LI, Kit-ying Trista" userId="37e067b5-9e92-428c-a064-ed0df3de1e0a" providerId="ADAL" clId="{50CB7FFE-8C96-4C36-83C1-B7D63C0C2F83}" dt="2018-08-01T09:30:19.128" v="5692" actId="6549"/>
          <ac:spMkLst>
            <pc:docMk/>
            <pc:sldMk cId="756538104" sldId="473"/>
            <ac:spMk id="49" creationId="{83145BC5-5026-4F00-8B7B-ABD827B75564}"/>
          </ac:spMkLst>
        </pc:spChg>
        <pc:spChg chg="mod">
          <ac:chgData name="LI, Kit-ying Trista" userId="37e067b5-9e92-428c-a064-ed0df3de1e0a" providerId="ADAL" clId="{50CB7FFE-8C96-4C36-83C1-B7D63C0C2F83}" dt="2018-08-01T09:24:46.675" v="5591" actId="1076"/>
          <ac:spMkLst>
            <pc:docMk/>
            <pc:sldMk cId="756538104" sldId="473"/>
            <ac:spMk id="51" creationId="{CCB5A7E5-6EAF-4BC6-AC6C-972212B859E6}"/>
          </ac:spMkLst>
        </pc:spChg>
        <pc:spChg chg="mod">
          <ac:chgData name="LI, Kit-ying Trista" userId="37e067b5-9e92-428c-a064-ed0df3de1e0a" providerId="ADAL" clId="{50CB7FFE-8C96-4C36-83C1-B7D63C0C2F83}" dt="2018-08-01T09:30:32.896" v="5695" actId="14100"/>
          <ac:spMkLst>
            <pc:docMk/>
            <pc:sldMk cId="756538104" sldId="473"/>
            <ac:spMk id="53" creationId="{1CF2D781-ED52-4075-ACCC-08F974709C7E}"/>
          </ac:spMkLst>
        </pc:spChg>
        <pc:spChg chg="mod">
          <ac:chgData name="LI, Kit-ying Trista" userId="37e067b5-9e92-428c-a064-ed0df3de1e0a" providerId="ADAL" clId="{50CB7FFE-8C96-4C36-83C1-B7D63C0C2F83}" dt="2018-08-01T09:30:41.875" v="5696" actId="1076"/>
          <ac:spMkLst>
            <pc:docMk/>
            <pc:sldMk cId="756538104" sldId="473"/>
            <ac:spMk id="55" creationId="{8D93BCCC-2F40-464B-90A2-818781C45B76}"/>
          </ac:spMkLst>
        </pc:spChg>
        <pc:spChg chg="mod">
          <ac:chgData name="LI, Kit-ying Trista" userId="37e067b5-9e92-428c-a064-ed0df3de1e0a" providerId="ADAL" clId="{50CB7FFE-8C96-4C36-83C1-B7D63C0C2F83}" dt="2018-08-01T09:30:44.579" v="5697" actId="1076"/>
          <ac:spMkLst>
            <pc:docMk/>
            <pc:sldMk cId="756538104" sldId="473"/>
            <ac:spMk id="56" creationId="{D07BA19F-4AC2-4755-8C9C-1C16CE167247}"/>
          </ac:spMkLst>
        </pc:spChg>
        <pc:spChg chg="mod">
          <ac:chgData name="LI, Kit-ying Trista" userId="37e067b5-9e92-428c-a064-ed0df3de1e0a" providerId="ADAL" clId="{50CB7FFE-8C96-4C36-83C1-B7D63C0C2F83}" dt="2018-08-01T09:30:24.317" v="5693" actId="14100"/>
          <ac:spMkLst>
            <pc:docMk/>
            <pc:sldMk cId="756538104" sldId="473"/>
            <ac:spMk id="57" creationId="{F7F4916A-3B23-460E-962F-80C92EE34120}"/>
          </ac:spMkLst>
        </pc:spChg>
        <pc:spChg chg="mod">
          <ac:chgData name="LI, Kit-ying Trista" userId="37e067b5-9e92-428c-a064-ed0df3de1e0a" providerId="ADAL" clId="{50CB7FFE-8C96-4C36-83C1-B7D63C0C2F83}" dt="2018-08-01T09:24:32.260" v="5585" actId="1076"/>
          <ac:spMkLst>
            <pc:docMk/>
            <pc:sldMk cId="756538104" sldId="473"/>
            <ac:spMk id="58" creationId="{F1C45F42-F7C2-4482-A9F1-8015603441CF}"/>
          </ac:spMkLst>
        </pc:spChg>
        <pc:spChg chg="mod">
          <ac:chgData name="LI, Kit-ying Trista" userId="37e067b5-9e92-428c-a064-ed0df3de1e0a" providerId="ADAL" clId="{50CB7FFE-8C96-4C36-83C1-B7D63C0C2F83}" dt="2018-08-01T09:29:50.743" v="5685" actId="14100"/>
          <ac:spMkLst>
            <pc:docMk/>
            <pc:sldMk cId="756538104" sldId="473"/>
            <ac:spMk id="59" creationId="{8CE611B6-F77B-421C-A3C3-CB55B9501373}"/>
          </ac:spMkLst>
        </pc:spChg>
      </pc:sldChg>
      <pc:sldChg chg="modSp">
        <pc:chgData name="LI, Kit-ying Trista" userId="37e067b5-9e92-428c-a064-ed0df3de1e0a" providerId="ADAL" clId="{50CB7FFE-8C96-4C36-83C1-B7D63C0C2F83}" dt="2018-08-01T10:00:44.597" v="6207" actId="1076"/>
        <pc:sldMkLst>
          <pc:docMk/>
          <pc:sldMk cId="1374630564" sldId="474"/>
        </pc:sldMkLst>
        <pc:spChg chg="mod">
          <ac:chgData name="LI, Kit-ying Trista" userId="37e067b5-9e92-428c-a064-ed0df3de1e0a" providerId="ADAL" clId="{50CB7FFE-8C96-4C36-83C1-B7D63C0C2F83}" dt="2018-08-01T10:00:44.597" v="6207" actId="1076"/>
          <ac:spMkLst>
            <pc:docMk/>
            <pc:sldMk cId="1374630564" sldId="474"/>
            <ac:spMk id="15" creationId="{00000000-0000-0000-0000-000000000000}"/>
          </ac:spMkLst>
        </pc:spChg>
      </pc:sldChg>
      <pc:sldChg chg="delSp modSp del modAnim">
        <pc:chgData name="LI, Kit-ying Trista" userId="37e067b5-9e92-428c-a064-ed0df3de1e0a" providerId="ADAL" clId="{50CB7FFE-8C96-4C36-83C1-B7D63C0C2F83}" dt="2018-08-02T04:28:10.850" v="6777" actId="2696"/>
        <pc:sldMkLst>
          <pc:docMk/>
          <pc:sldMk cId="2236576766" sldId="475"/>
        </pc:sldMkLst>
        <pc:spChg chg="del mod">
          <ac:chgData name="LI, Kit-ying Trista" userId="37e067b5-9e92-428c-a064-ed0df3de1e0a" providerId="ADAL" clId="{50CB7FFE-8C96-4C36-83C1-B7D63C0C2F83}" dt="2018-08-01T10:09:33.664" v="6379" actId="478"/>
          <ac:spMkLst>
            <pc:docMk/>
            <pc:sldMk cId="2236576766" sldId="475"/>
            <ac:spMk id="4" creationId="{F6437E0E-DD12-4DC0-882E-9A1053763ADB}"/>
          </ac:spMkLst>
        </pc:spChg>
        <pc:spChg chg="del mod">
          <ac:chgData name="LI, Kit-ying Trista" userId="37e067b5-9e92-428c-a064-ed0df3de1e0a" providerId="ADAL" clId="{50CB7FFE-8C96-4C36-83C1-B7D63C0C2F83}" dt="2018-08-02T04:28:00.334" v="6774" actId="2696"/>
          <ac:spMkLst>
            <pc:docMk/>
            <pc:sldMk cId="2236576766" sldId="475"/>
            <ac:spMk id="12" creationId="{00000000-0000-0000-0000-000000000000}"/>
          </ac:spMkLst>
        </pc:spChg>
        <pc:spChg chg="del mod">
          <ac:chgData name="LI, Kit-ying Trista" userId="37e067b5-9e92-428c-a064-ed0df3de1e0a" providerId="ADAL" clId="{50CB7FFE-8C96-4C36-83C1-B7D63C0C2F83}" dt="2018-08-02T04:28:00.334" v="6774" actId="2696"/>
          <ac:spMkLst>
            <pc:docMk/>
            <pc:sldMk cId="2236576766" sldId="475"/>
            <ac:spMk id="13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1T10:04:32.380" v="6309" actId="20578"/>
          <ac:spMkLst>
            <pc:docMk/>
            <pc:sldMk cId="2236576766" sldId="475"/>
            <ac:spMk id="17" creationId="{10987B3D-18D8-4C6B-ADFA-DFAAF55E7136}"/>
          </ac:spMkLst>
        </pc:spChg>
        <pc:spChg chg="del mod">
          <ac:chgData name="LI, Kit-ying Trista" userId="37e067b5-9e92-428c-a064-ed0df3de1e0a" providerId="ADAL" clId="{50CB7FFE-8C96-4C36-83C1-B7D63C0C2F83}" dt="2018-08-02T04:28:00.334" v="6774" actId="2696"/>
          <ac:spMkLst>
            <pc:docMk/>
            <pc:sldMk cId="2236576766" sldId="475"/>
            <ac:spMk id="21" creationId="{00000000-0000-0000-0000-000000000000}"/>
          </ac:spMkLst>
        </pc:spChg>
        <pc:spChg chg="del mod">
          <ac:chgData name="LI, Kit-ying Trista" userId="37e067b5-9e92-428c-a064-ed0df3de1e0a" providerId="ADAL" clId="{50CB7FFE-8C96-4C36-83C1-B7D63C0C2F83}" dt="2018-08-02T04:28:00.334" v="6774" actId="2696"/>
          <ac:spMkLst>
            <pc:docMk/>
            <pc:sldMk cId="2236576766" sldId="475"/>
            <ac:spMk id="22" creationId="{00000000-0000-0000-0000-000000000000}"/>
          </ac:spMkLst>
        </pc:spChg>
        <pc:spChg chg="del mod">
          <ac:chgData name="LI, Kit-ying Trista" userId="37e067b5-9e92-428c-a064-ed0df3de1e0a" providerId="ADAL" clId="{50CB7FFE-8C96-4C36-83C1-B7D63C0C2F83}" dt="2018-08-02T04:28:00.334" v="6774" actId="2696"/>
          <ac:spMkLst>
            <pc:docMk/>
            <pc:sldMk cId="2236576766" sldId="475"/>
            <ac:spMk id="23" creationId="{00000000-0000-0000-0000-000000000000}"/>
          </ac:spMkLst>
        </pc:spChg>
        <pc:graphicFrameChg chg="del mod">
          <ac:chgData name="LI, Kit-ying Trista" userId="37e067b5-9e92-428c-a064-ed0df3de1e0a" providerId="ADAL" clId="{50CB7FFE-8C96-4C36-83C1-B7D63C0C2F83}" dt="2018-08-02T04:28:00.334" v="6774" actId="2696"/>
          <ac:graphicFrameMkLst>
            <pc:docMk/>
            <pc:sldMk cId="2236576766" sldId="475"/>
            <ac:graphicFrameMk id="15" creationId="{00000000-0000-0000-0000-000000000000}"/>
          </ac:graphicFrameMkLst>
        </pc:graphicFrameChg>
      </pc:sldChg>
      <pc:sldChg chg="addSp delSp modSp ord">
        <pc:chgData name="LI, Kit-ying Trista" userId="37e067b5-9e92-428c-a064-ed0df3de1e0a" providerId="ADAL" clId="{50CB7FFE-8C96-4C36-83C1-B7D63C0C2F83}" dt="2018-08-02T04:21:12.189" v="6746" actId="167"/>
        <pc:sldMkLst>
          <pc:docMk/>
          <pc:sldMk cId="3281611500" sldId="476"/>
        </pc:sldMkLst>
        <pc:spChg chg="mod">
          <ac:chgData name="LI, Kit-ying Trista" userId="37e067b5-9e92-428c-a064-ed0df3de1e0a" providerId="ADAL" clId="{50CB7FFE-8C96-4C36-83C1-B7D63C0C2F83}" dt="2018-08-02T03:05:15.208" v="6495" actId="1076"/>
          <ac:spMkLst>
            <pc:docMk/>
            <pc:sldMk cId="3281611500" sldId="476"/>
            <ac:spMk id="2" creationId="{00000000-0000-0000-0000-000000000000}"/>
          </ac:spMkLst>
        </pc:spChg>
        <pc:spChg chg="add mod">
          <ac:chgData name="LI, Kit-ying Trista" userId="37e067b5-9e92-428c-a064-ed0df3de1e0a" providerId="ADAL" clId="{50CB7FFE-8C96-4C36-83C1-B7D63C0C2F83}" dt="2018-08-02T03:13:35.579" v="6565" actId="3064"/>
          <ac:spMkLst>
            <pc:docMk/>
            <pc:sldMk cId="3281611500" sldId="476"/>
            <ac:spMk id="3" creationId="{01D5FE6D-F476-4B3D-870A-1B485B876F43}"/>
          </ac:spMkLst>
        </pc:spChg>
        <pc:spChg chg="mod">
          <ac:chgData name="LI, Kit-ying Trista" userId="37e067b5-9e92-428c-a064-ed0df3de1e0a" providerId="ADAL" clId="{50CB7FFE-8C96-4C36-83C1-B7D63C0C2F83}" dt="2018-08-02T03:05:43.752" v="6520" actId="1038"/>
          <ac:spMkLst>
            <pc:docMk/>
            <pc:sldMk cId="3281611500" sldId="476"/>
            <ac:spMk id="37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3:05:43.752" v="6520" actId="1038"/>
          <ac:spMkLst>
            <pc:docMk/>
            <pc:sldMk cId="3281611500" sldId="476"/>
            <ac:spMk id="40" creationId="{00000000-0000-0000-0000-000000000000}"/>
          </ac:spMkLst>
        </pc:spChg>
        <pc:spChg chg="add del">
          <ac:chgData name="LI, Kit-ying Trista" userId="37e067b5-9e92-428c-a064-ed0df3de1e0a" providerId="ADAL" clId="{50CB7FFE-8C96-4C36-83C1-B7D63C0C2F83}" dt="2018-08-02T03:04:01.782" v="6473" actId="478"/>
          <ac:spMkLst>
            <pc:docMk/>
            <pc:sldMk cId="3281611500" sldId="476"/>
            <ac:spMk id="42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3:05:43.752" v="6520" actId="1038"/>
          <ac:spMkLst>
            <pc:docMk/>
            <pc:sldMk cId="3281611500" sldId="476"/>
            <ac:spMk id="43" creationId="{00000000-0000-0000-0000-000000000000}"/>
          </ac:spMkLst>
        </pc:spChg>
        <pc:spChg chg="add del">
          <ac:chgData name="LI, Kit-ying Trista" userId="37e067b5-9e92-428c-a064-ed0df3de1e0a" providerId="ADAL" clId="{50CB7FFE-8C96-4C36-83C1-B7D63C0C2F83}" dt="2018-08-02T03:03:45.339" v="6470" actId="167"/>
          <ac:spMkLst>
            <pc:docMk/>
            <pc:sldMk cId="3281611500" sldId="476"/>
            <ac:spMk id="44" creationId="{77986304-DCD9-4EC5-BC62-20D0765AF96C}"/>
          </ac:spMkLst>
        </pc:spChg>
        <pc:spChg chg="add mod">
          <ac:chgData name="LI, Kit-ying Trista" userId="37e067b5-9e92-428c-a064-ed0df3de1e0a" providerId="ADAL" clId="{50CB7FFE-8C96-4C36-83C1-B7D63C0C2F83}" dt="2018-08-02T03:05:25.024" v="6497" actId="1035"/>
          <ac:spMkLst>
            <pc:docMk/>
            <pc:sldMk cId="3281611500" sldId="476"/>
            <ac:spMk id="45" creationId="{0A8B2F9C-D8CD-41C0-9F84-004280F06D53}"/>
          </ac:spMkLst>
        </pc:spChg>
        <pc:spChg chg="add">
          <ac:chgData name="LI, Kit-ying Trista" userId="37e067b5-9e92-428c-a064-ed0df3de1e0a" providerId="ADAL" clId="{50CB7FFE-8C96-4C36-83C1-B7D63C0C2F83}" dt="2018-08-02T03:04:02.787" v="6474" actId="167"/>
          <ac:spMkLst>
            <pc:docMk/>
            <pc:sldMk cId="3281611500" sldId="476"/>
            <ac:spMk id="46" creationId="{3E4E1B27-32C0-4130-A884-EEF5CAC8EE44}"/>
          </ac:spMkLst>
        </pc:spChg>
        <pc:spChg chg="add">
          <ac:chgData name="LI, Kit-ying Trista" userId="37e067b5-9e92-428c-a064-ed0df3de1e0a" providerId="ADAL" clId="{50CB7FFE-8C96-4C36-83C1-B7D63C0C2F83}" dt="2018-08-02T03:04:02.787" v="6474" actId="167"/>
          <ac:spMkLst>
            <pc:docMk/>
            <pc:sldMk cId="3281611500" sldId="476"/>
            <ac:spMk id="47" creationId="{AA1356D6-54BC-457A-BD71-1C3DAAD8B742}"/>
          </ac:spMkLst>
        </pc:spChg>
        <pc:spChg chg="mod">
          <ac:chgData name="LI, Kit-ying Trista" userId="37e067b5-9e92-428c-a064-ed0df3de1e0a" providerId="ADAL" clId="{50CB7FFE-8C96-4C36-83C1-B7D63C0C2F83}" dt="2018-08-02T03:12:19.849" v="6543" actId="20577"/>
          <ac:spMkLst>
            <pc:docMk/>
            <pc:sldMk cId="3281611500" sldId="476"/>
            <ac:spMk id="102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3:05:31.190" v="6501" actId="1035"/>
          <ac:spMkLst>
            <pc:docMk/>
            <pc:sldMk cId="3281611500" sldId="476"/>
            <ac:spMk id="103" creationId="{00000000-0000-0000-0000-000000000000}"/>
          </ac:spMkLst>
        </pc:spChg>
        <pc:grpChg chg="add">
          <ac:chgData name="LI, Kit-ying Trista" userId="37e067b5-9e92-428c-a064-ed0df3de1e0a" providerId="ADAL" clId="{50CB7FFE-8C96-4C36-83C1-B7D63C0C2F83}" dt="2018-08-02T03:04:02.787" v="6474" actId="167"/>
          <ac:grpSpMkLst>
            <pc:docMk/>
            <pc:sldMk cId="3281611500" sldId="476"/>
            <ac:grpSpMk id="48" creationId="{E841147B-493D-407F-BD6E-9CEC5F365F82}"/>
          </ac:grpSpMkLst>
        </pc:grpChg>
        <pc:grpChg chg="add mod ord">
          <ac:chgData name="LI, Kit-ying Trista" userId="37e067b5-9e92-428c-a064-ed0df3de1e0a" providerId="ADAL" clId="{50CB7FFE-8C96-4C36-83C1-B7D63C0C2F83}" dt="2018-08-02T04:21:12.189" v="6746" actId="167"/>
          <ac:grpSpMkLst>
            <pc:docMk/>
            <pc:sldMk cId="3281611500" sldId="476"/>
            <ac:grpSpMk id="51" creationId="{B99D32C5-743C-4804-B673-37AD0E5ECE22}"/>
          </ac:grpSpMkLst>
        </pc:grpChg>
        <pc:grpChg chg="del mod">
          <ac:chgData name="LI, Kit-ying Trista" userId="37e067b5-9e92-428c-a064-ed0df3de1e0a" providerId="ADAL" clId="{50CB7FFE-8C96-4C36-83C1-B7D63C0C2F83}" dt="2018-08-02T04:21:02.072" v="6743" actId="478"/>
          <ac:grpSpMkLst>
            <pc:docMk/>
            <pc:sldMk cId="3281611500" sldId="476"/>
            <ac:grpSpMk id="75" creationId="{00000000-0000-0000-0000-000000000000}"/>
          </ac:grpSpMkLst>
        </pc:grpChg>
        <pc:picChg chg="mod">
          <ac:chgData name="LI, Kit-ying Trista" userId="37e067b5-9e92-428c-a064-ed0df3de1e0a" providerId="ADAL" clId="{50CB7FFE-8C96-4C36-83C1-B7D63C0C2F83}" dt="2018-08-02T03:05:31.190" v="6501" actId="1035"/>
          <ac:picMkLst>
            <pc:docMk/>
            <pc:sldMk cId="3281611500" sldId="476"/>
            <ac:picMk id="41" creationId="{00000000-0000-0000-0000-000000000000}"/>
          </ac:picMkLst>
        </pc:picChg>
        <pc:picChg chg="mod">
          <ac:chgData name="LI, Kit-ying Trista" userId="37e067b5-9e92-428c-a064-ed0df3de1e0a" providerId="ADAL" clId="{50CB7FFE-8C96-4C36-83C1-B7D63C0C2F83}" dt="2018-08-02T03:05:31.190" v="6501" actId="1035"/>
          <ac:picMkLst>
            <pc:docMk/>
            <pc:sldMk cId="3281611500" sldId="476"/>
            <ac:picMk id="106" creationId="{00000000-0000-0000-0000-000000000000}"/>
          </ac:picMkLst>
        </pc:picChg>
        <pc:picChg chg="add mod">
          <ac:chgData name="LI, Kit-ying Trista" userId="37e067b5-9e92-428c-a064-ed0df3de1e0a" providerId="ADAL" clId="{50CB7FFE-8C96-4C36-83C1-B7D63C0C2F83}" dt="2018-08-02T04:21:08.666" v="6745" actId="1076"/>
          <ac:picMkLst>
            <pc:docMk/>
            <pc:sldMk cId="3281611500" sldId="476"/>
            <ac:picMk id="109" creationId="{53ED4FC0-4060-45CA-900D-57F79646BFE6}"/>
          </ac:picMkLst>
        </pc:picChg>
        <pc:picChg chg="add mod">
          <ac:chgData name="LI, Kit-ying Trista" userId="37e067b5-9e92-428c-a064-ed0df3de1e0a" providerId="ADAL" clId="{50CB7FFE-8C96-4C36-83C1-B7D63C0C2F83}" dt="2018-08-02T04:21:08.666" v="6745" actId="1076"/>
          <ac:picMkLst>
            <pc:docMk/>
            <pc:sldMk cId="3281611500" sldId="476"/>
            <ac:picMk id="110" creationId="{9F49A300-4BFC-426B-B523-8ACB0533C2FD}"/>
          </ac:picMkLst>
        </pc:picChg>
        <pc:picChg chg="add mod">
          <ac:chgData name="LI, Kit-ying Trista" userId="37e067b5-9e92-428c-a064-ed0df3de1e0a" providerId="ADAL" clId="{50CB7FFE-8C96-4C36-83C1-B7D63C0C2F83}" dt="2018-08-02T04:21:08.666" v="6745" actId="1076"/>
          <ac:picMkLst>
            <pc:docMk/>
            <pc:sldMk cId="3281611500" sldId="476"/>
            <ac:picMk id="111" creationId="{84910FB7-E1F9-45B8-94F2-2CE70EC7EAF9}"/>
          </ac:picMkLst>
        </pc:picChg>
      </pc:sldChg>
      <pc:sldChg chg="addSp delSp modSp add addCm modCm">
        <pc:chgData name="LI, Kit-ying Trista" userId="37e067b5-9e92-428c-a064-ed0df3de1e0a" providerId="ADAL" clId="{50CB7FFE-8C96-4C36-83C1-B7D63C0C2F83}" dt="2018-08-02T08:45:34.173" v="8254" actId="14100"/>
        <pc:sldMkLst>
          <pc:docMk/>
          <pc:sldMk cId="2851538579" sldId="477"/>
        </pc:sldMkLst>
        <pc:spChg chg="mod ord">
          <ac:chgData name="LI, Kit-ying Trista" userId="37e067b5-9e92-428c-a064-ed0df3de1e0a" providerId="ADAL" clId="{50CB7FFE-8C96-4C36-83C1-B7D63C0C2F83}" dt="2018-08-02T06:58:09.411" v="8122" actId="1076"/>
          <ac:spMkLst>
            <pc:docMk/>
            <pc:sldMk cId="2851538579" sldId="477"/>
            <ac:spMk id="3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2T06:35:33.984" v="7165" actId="478"/>
          <ac:spMkLst>
            <pc:docMk/>
            <pc:sldMk cId="2851538579" sldId="477"/>
            <ac:spMk id="7" creationId="{00000000-0000-0000-0000-000000000000}"/>
          </ac:spMkLst>
        </pc:spChg>
        <pc:spChg chg="add mod">
          <ac:chgData name="LI, Kit-ying Trista" userId="37e067b5-9e92-428c-a064-ed0df3de1e0a" providerId="ADAL" clId="{50CB7FFE-8C96-4C36-83C1-B7D63C0C2F83}" dt="2018-08-02T08:25:49.307" v="8151" actId="403"/>
          <ac:spMkLst>
            <pc:docMk/>
            <pc:sldMk cId="2851538579" sldId="477"/>
            <ac:spMk id="8" creationId="{EBEDD730-0562-4D83-9D25-626EFA4BE403}"/>
          </ac:spMkLst>
        </pc:spChg>
        <pc:spChg chg="add mod ord">
          <ac:chgData name="LI, Kit-ying Trista" userId="37e067b5-9e92-428c-a064-ed0df3de1e0a" providerId="ADAL" clId="{50CB7FFE-8C96-4C36-83C1-B7D63C0C2F83}" dt="2018-08-02T08:27:51.974" v="8173" actId="1076"/>
          <ac:spMkLst>
            <pc:docMk/>
            <pc:sldMk cId="2851538579" sldId="477"/>
            <ac:spMk id="9" creationId="{230D0E0D-A794-4F9E-B25D-076177A84AA5}"/>
          </ac:spMkLst>
        </pc:spChg>
        <pc:spChg chg="add mod">
          <ac:chgData name="LI, Kit-ying Trista" userId="37e067b5-9e92-428c-a064-ed0df3de1e0a" providerId="ADAL" clId="{50CB7FFE-8C96-4C36-83C1-B7D63C0C2F83}" dt="2018-08-02T08:42:06.013" v="8230" actId="1076"/>
          <ac:spMkLst>
            <pc:docMk/>
            <pc:sldMk cId="2851538579" sldId="477"/>
            <ac:spMk id="10" creationId="{AC0A5817-B112-4936-BB50-9EE0293A8A9B}"/>
          </ac:spMkLst>
        </pc:spChg>
        <pc:spChg chg="add mod">
          <ac:chgData name="LI, Kit-ying Trista" userId="37e067b5-9e92-428c-a064-ed0df3de1e0a" providerId="ADAL" clId="{50CB7FFE-8C96-4C36-83C1-B7D63C0C2F83}" dt="2018-08-02T08:27:55.336" v="8174" actId="1076"/>
          <ac:spMkLst>
            <pc:docMk/>
            <pc:sldMk cId="2851538579" sldId="477"/>
            <ac:spMk id="11" creationId="{29E9BD4F-C984-4C8D-9C56-BA79D34C0AB4}"/>
          </ac:spMkLst>
        </pc:spChg>
        <pc:spChg chg="add mod">
          <ac:chgData name="LI, Kit-ying Trista" userId="37e067b5-9e92-428c-a064-ed0df3de1e0a" providerId="ADAL" clId="{50CB7FFE-8C96-4C36-83C1-B7D63C0C2F83}" dt="2018-08-02T08:42:10.521" v="8231" actId="1076"/>
          <ac:spMkLst>
            <pc:docMk/>
            <pc:sldMk cId="2851538579" sldId="477"/>
            <ac:spMk id="12" creationId="{1BE8B6DC-009F-44DD-BFEF-EC4D42CC0297}"/>
          </ac:spMkLst>
        </pc:spChg>
        <pc:spChg chg="mod">
          <ac:chgData name="LI, Kit-ying Trista" userId="37e067b5-9e92-428c-a064-ed0df3de1e0a" providerId="ADAL" clId="{50CB7FFE-8C96-4C36-83C1-B7D63C0C2F83}" dt="2018-08-02T06:23:14.466" v="6918" actId="20577"/>
          <ac:spMkLst>
            <pc:docMk/>
            <pc:sldMk cId="2851538579" sldId="477"/>
            <ac:spMk id="13" creationId="{AECA762A-DBDE-4ABD-8546-38F50A68FEC9}"/>
          </ac:spMkLst>
        </pc:spChg>
        <pc:spChg chg="add mod">
          <ac:chgData name="LI, Kit-ying Trista" userId="37e067b5-9e92-428c-a064-ed0df3de1e0a" providerId="ADAL" clId="{50CB7FFE-8C96-4C36-83C1-B7D63C0C2F83}" dt="2018-08-02T08:42:17.425" v="8232" actId="1076"/>
          <ac:spMkLst>
            <pc:docMk/>
            <pc:sldMk cId="2851538579" sldId="477"/>
            <ac:spMk id="14" creationId="{742D5A8C-36F6-4F12-9DAE-34EC82B13F1A}"/>
          </ac:spMkLst>
        </pc:spChg>
        <pc:spChg chg="mod">
          <ac:chgData name="LI, Kit-ying Trista" userId="37e067b5-9e92-428c-a064-ed0df3de1e0a" providerId="ADAL" clId="{50CB7FFE-8C96-4C36-83C1-B7D63C0C2F83}" dt="2018-08-02T06:23:54.076" v="7011" actId="20577"/>
          <ac:spMkLst>
            <pc:docMk/>
            <pc:sldMk cId="2851538579" sldId="477"/>
            <ac:spMk id="15" creationId="{DC865EE7-B6D9-44A8-A0BD-8C0847348DB0}"/>
          </ac:spMkLst>
        </pc:spChg>
        <pc:spChg chg="mod">
          <ac:chgData name="LI, Kit-ying Trista" userId="37e067b5-9e92-428c-a064-ed0df3de1e0a" providerId="ADAL" clId="{50CB7FFE-8C96-4C36-83C1-B7D63C0C2F83}" dt="2018-08-02T08:29:43.441" v="8192" actId="20577"/>
          <ac:spMkLst>
            <pc:docMk/>
            <pc:sldMk cId="2851538579" sldId="477"/>
            <ac:spMk id="18" creationId="{98C1C5B5-8597-4181-8B60-DC047125CC99}"/>
          </ac:spMkLst>
        </pc:spChg>
        <pc:spChg chg="add mod">
          <ac:chgData name="LI, Kit-ying Trista" userId="37e067b5-9e92-428c-a064-ed0df3de1e0a" providerId="ADAL" clId="{50CB7FFE-8C96-4C36-83C1-B7D63C0C2F83}" dt="2018-08-02T08:43:48.297" v="8242" actId="1076"/>
          <ac:spMkLst>
            <pc:docMk/>
            <pc:sldMk cId="2851538579" sldId="477"/>
            <ac:spMk id="19" creationId="{8779AFA7-A0C7-4C0E-A2E5-8189ACB0C320}"/>
          </ac:spMkLst>
        </pc:spChg>
        <pc:spChg chg="add mod">
          <ac:chgData name="LI, Kit-ying Trista" userId="37e067b5-9e92-428c-a064-ed0df3de1e0a" providerId="ADAL" clId="{50CB7FFE-8C96-4C36-83C1-B7D63C0C2F83}" dt="2018-08-02T08:43:25.097" v="8239" actId="14100"/>
          <ac:spMkLst>
            <pc:docMk/>
            <pc:sldMk cId="2851538579" sldId="477"/>
            <ac:spMk id="20" creationId="{46A12D5E-C2A0-41A8-B7A2-2380EA72809C}"/>
          </ac:spMkLst>
        </pc:spChg>
        <pc:spChg chg="add mod">
          <ac:chgData name="LI, Kit-ying Trista" userId="37e067b5-9e92-428c-a064-ed0df3de1e0a" providerId="ADAL" clId="{50CB7FFE-8C96-4C36-83C1-B7D63C0C2F83}" dt="2018-08-02T08:39:28.226" v="8219" actId="1076"/>
          <ac:spMkLst>
            <pc:docMk/>
            <pc:sldMk cId="2851538579" sldId="477"/>
            <ac:spMk id="21" creationId="{14EAA9E0-DB7F-4AD2-B8EC-A3742B367674}"/>
          </ac:spMkLst>
        </pc:spChg>
        <pc:spChg chg="add mod">
          <ac:chgData name="LI, Kit-ying Trista" userId="37e067b5-9e92-428c-a064-ed0df3de1e0a" providerId="ADAL" clId="{50CB7FFE-8C96-4C36-83C1-B7D63C0C2F83}" dt="2018-08-02T08:45:34.173" v="8254" actId="14100"/>
          <ac:spMkLst>
            <pc:docMk/>
            <pc:sldMk cId="2851538579" sldId="477"/>
            <ac:spMk id="22" creationId="{B2EFBF11-7E74-4B7C-8102-B8252C9DB168}"/>
          </ac:spMkLst>
        </pc:spChg>
        <pc:spChg chg="add mod">
          <ac:chgData name="LI, Kit-ying Trista" userId="37e067b5-9e92-428c-a064-ed0df3de1e0a" providerId="ADAL" clId="{50CB7FFE-8C96-4C36-83C1-B7D63C0C2F83}" dt="2018-08-02T08:27:22.681" v="8167" actId="1076"/>
          <ac:spMkLst>
            <pc:docMk/>
            <pc:sldMk cId="2851538579" sldId="477"/>
            <ac:spMk id="23" creationId="{932DAD03-9087-4DCC-8670-BC6BC2FFC1C0}"/>
          </ac:spMkLst>
        </pc:spChg>
        <pc:spChg chg="add mod">
          <ac:chgData name="LI, Kit-ying Trista" userId="37e067b5-9e92-428c-a064-ed0df3de1e0a" providerId="ADAL" clId="{50CB7FFE-8C96-4C36-83C1-B7D63C0C2F83}" dt="2018-08-02T08:45:31.171" v="8253" actId="1076"/>
          <ac:spMkLst>
            <pc:docMk/>
            <pc:sldMk cId="2851538579" sldId="477"/>
            <ac:spMk id="24" creationId="{31D03E0C-FCE2-4A81-8AA3-D23BCE6F2D68}"/>
          </ac:spMkLst>
        </pc:spChg>
        <pc:spChg chg="add mod">
          <ac:chgData name="LI, Kit-ying Trista" userId="37e067b5-9e92-428c-a064-ed0df3de1e0a" providerId="ADAL" clId="{50CB7FFE-8C96-4C36-83C1-B7D63C0C2F83}" dt="2018-08-02T08:45:28.829" v="8252" actId="1076"/>
          <ac:spMkLst>
            <pc:docMk/>
            <pc:sldMk cId="2851538579" sldId="477"/>
            <ac:spMk id="31" creationId="{2104F9BF-745D-4743-A8B8-0659748E0CD0}"/>
          </ac:spMkLst>
        </pc:spChg>
        <pc:spChg chg="del">
          <ac:chgData name="LI, Kit-ying Trista" userId="37e067b5-9e92-428c-a064-ed0df3de1e0a" providerId="ADAL" clId="{50CB7FFE-8C96-4C36-83C1-B7D63C0C2F83}" dt="2018-08-02T06:35:35.346" v="7166" actId="478"/>
          <ac:spMkLst>
            <pc:docMk/>
            <pc:sldMk cId="2851538579" sldId="477"/>
            <ac:spMk id="45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2T06:35:36.835" v="7167" actId="478"/>
          <ac:spMkLst>
            <pc:docMk/>
            <pc:sldMk cId="2851538579" sldId="477"/>
            <ac:spMk id="46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2T06:33:52.549" v="7159" actId="478"/>
          <ac:spMkLst>
            <pc:docMk/>
            <pc:sldMk cId="2851538579" sldId="477"/>
            <ac:spMk id="47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6:58:09.411" v="8122" actId="1076"/>
          <ac:spMkLst>
            <pc:docMk/>
            <pc:sldMk cId="2851538579" sldId="477"/>
            <ac:spMk id="48" creationId="{00000000-0000-0000-0000-000000000000}"/>
          </ac:spMkLst>
        </pc:spChg>
        <pc:spChg chg="mod">
          <ac:chgData name="LI, Kit-ying Trista" userId="37e067b5-9e92-428c-a064-ed0df3de1e0a" providerId="ADAL" clId="{50CB7FFE-8C96-4C36-83C1-B7D63C0C2F83}" dt="2018-08-02T06:58:09.411" v="8122" actId="1076"/>
          <ac:spMkLst>
            <pc:docMk/>
            <pc:sldMk cId="2851538579" sldId="477"/>
            <ac:spMk id="49" creationId="{00000000-0000-0000-0000-000000000000}"/>
          </ac:spMkLst>
        </pc:spChg>
        <pc:graphicFrameChg chg="add del mod modGraphic">
          <ac:chgData name="LI, Kit-ying Trista" userId="37e067b5-9e92-428c-a064-ed0df3de1e0a" providerId="ADAL" clId="{50CB7FFE-8C96-4C36-83C1-B7D63C0C2F83}" dt="2018-08-02T08:26:47.272" v="8154" actId="14100"/>
          <ac:graphicFrameMkLst>
            <pc:docMk/>
            <pc:sldMk cId="2851538579" sldId="477"/>
            <ac:graphicFrameMk id="2" creationId="{B33E2D70-C676-49D6-ACF0-F11110AB2294}"/>
          </ac:graphicFrameMkLst>
        </pc:graphicFrameChg>
        <pc:picChg chg="del">
          <ac:chgData name="LI, Kit-ying Trista" userId="37e067b5-9e92-428c-a064-ed0df3de1e0a" providerId="ADAL" clId="{50CB7FFE-8C96-4C36-83C1-B7D63C0C2F83}" dt="2018-08-02T06:33:53.133" v="7160" actId="478"/>
          <ac:picMkLst>
            <pc:docMk/>
            <pc:sldMk cId="2851538579" sldId="477"/>
            <ac:picMk id="6" creationId="{00000000-0000-0000-0000-000000000000}"/>
          </ac:picMkLst>
        </pc:picChg>
        <pc:picChg chg="add mod ord">
          <ac:chgData name="LI, Kit-ying Trista" userId="37e067b5-9e92-428c-a064-ed0df3de1e0a" providerId="ADAL" clId="{50CB7FFE-8C96-4C36-83C1-B7D63C0C2F83}" dt="2018-08-02T08:39:05.176" v="8216" actId="1076"/>
          <ac:picMkLst>
            <pc:docMk/>
            <pc:sldMk cId="2851538579" sldId="477"/>
            <ac:picMk id="9218" creationId="{39A61E52-1C42-43DB-80A9-6359CAED50F9}"/>
          </ac:picMkLst>
        </pc:picChg>
      </pc:sldChg>
      <pc:sldChg chg="addSp delSp modSp add modTransition">
        <pc:chgData name="LI, Kit-ying Trista" userId="37e067b5-9e92-428c-a064-ed0df3de1e0a" providerId="ADAL" clId="{50CB7FFE-8C96-4C36-83C1-B7D63C0C2F83}" dt="2018-08-02T09:04:44.655" v="8609" actId="20577"/>
        <pc:sldMkLst>
          <pc:docMk/>
          <pc:sldMk cId="2185166359" sldId="478"/>
        </pc:sldMkLst>
        <pc:spChg chg="del">
          <ac:chgData name="LI, Kit-ying Trista" userId="37e067b5-9e92-428c-a064-ed0df3de1e0a" providerId="ADAL" clId="{50CB7FFE-8C96-4C36-83C1-B7D63C0C2F83}" dt="2018-08-02T06:57:46.388" v="8119" actId="478"/>
          <ac:spMkLst>
            <pc:docMk/>
            <pc:sldMk cId="2185166359" sldId="478"/>
            <ac:spMk id="4" creationId="{33139E47-9322-4CE8-B71E-A7074BAB6EA0}"/>
          </ac:spMkLst>
        </pc:spChg>
        <pc:spChg chg="del">
          <ac:chgData name="LI, Kit-ying Trista" userId="37e067b5-9e92-428c-a064-ed0df3de1e0a" providerId="ADAL" clId="{50CB7FFE-8C96-4C36-83C1-B7D63C0C2F83}" dt="2018-08-02T06:57:46.388" v="8119" actId="478"/>
          <ac:spMkLst>
            <pc:docMk/>
            <pc:sldMk cId="2185166359" sldId="478"/>
            <ac:spMk id="7" creationId="{00000000-0000-0000-0000-000000000000}"/>
          </ac:spMkLst>
        </pc:spChg>
        <pc:spChg chg="add del mod">
          <ac:chgData name="LI, Kit-ying Trista" userId="37e067b5-9e92-428c-a064-ed0df3de1e0a" providerId="ADAL" clId="{50CB7FFE-8C96-4C36-83C1-B7D63C0C2F83}" dt="2018-08-02T09:04:31.142" v="8607" actId="478"/>
          <ac:spMkLst>
            <pc:docMk/>
            <pc:sldMk cId="2185166359" sldId="478"/>
            <ac:spMk id="8" creationId="{5DE33280-833F-4EA7-8809-8D48C108B3F5}"/>
          </ac:spMkLst>
        </pc:spChg>
        <pc:spChg chg="add del">
          <ac:chgData name="LI, Kit-ying Trista" userId="37e067b5-9e92-428c-a064-ed0df3de1e0a" providerId="ADAL" clId="{50CB7FFE-8C96-4C36-83C1-B7D63C0C2F83}" dt="2018-08-02T08:41:53.006" v="8226" actId="20577"/>
          <ac:spMkLst>
            <pc:docMk/>
            <pc:sldMk cId="2185166359" sldId="478"/>
            <ac:spMk id="9" creationId="{20C8B68D-A36C-40C8-AF57-0A4FFCC3CDE3}"/>
          </ac:spMkLst>
        </pc:spChg>
        <pc:spChg chg="del">
          <ac:chgData name="LI, Kit-ying Trista" userId="37e067b5-9e92-428c-a064-ed0df3de1e0a" providerId="ADAL" clId="{50CB7FFE-8C96-4C36-83C1-B7D63C0C2F83}" dt="2018-08-02T06:57:46.388" v="8119" actId="478"/>
          <ac:spMkLst>
            <pc:docMk/>
            <pc:sldMk cId="2185166359" sldId="478"/>
            <ac:spMk id="10" creationId="{00000000-0000-0000-0000-000000000000}"/>
          </ac:spMkLst>
        </pc:spChg>
        <pc:spChg chg="add del mod">
          <ac:chgData name="LI, Kit-ying Trista" userId="37e067b5-9e92-428c-a064-ed0df3de1e0a" providerId="ADAL" clId="{50CB7FFE-8C96-4C36-83C1-B7D63C0C2F83}" dt="2018-08-02T09:04:28.479" v="8606" actId="478"/>
          <ac:spMkLst>
            <pc:docMk/>
            <pc:sldMk cId="2185166359" sldId="478"/>
            <ac:spMk id="11" creationId="{C9F647C0-6974-4225-92A7-D2C423817901}"/>
          </ac:spMkLst>
        </pc:spChg>
        <pc:spChg chg="add del mod">
          <ac:chgData name="LI, Kit-ying Trista" userId="37e067b5-9e92-428c-a064-ed0df3de1e0a" providerId="ADAL" clId="{50CB7FFE-8C96-4C36-83C1-B7D63C0C2F83}" dt="2018-08-02T09:04:28.479" v="8606" actId="478"/>
          <ac:spMkLst>
            <pc:docMk/>
            <pc:sldMk cId="2185166359" sldId="478"/>
            <ac:spMk id="12" creationId="{E86C0F19-1E62-4593-97B7-94BCA3E590E2}"/>
          </ac:spMkLst>
        </pc:spChg>
        <pc:spChg chg="add mod">
          <ac:chgData name="LI, Kit-ying Trista" userId="37e067b5-9e92-428c-a064-ed0df3de1e0a" providerId="ADAL" clId="{50CB7FFE-8C96-4C36-83C1-B7D63C0C2F83}" dt="2018-08-02T09:04:31.142" v="8607" actId="478"/>
          <ac:spMkLst>
            <pc:docMk/>
            <pc:sldMk cId="2185166359" sldId="478"/>
            <ac:spMk id="14" creationId="{F65935D2-D341-477C-A96B-BC82795D815B}"/>
          </ac:spMkLst>
        </pc:spChg>
        <pc:spChg chg="del">
          <ac:chgData name="LI, Kit-ying Trista" userId="37e067b5-9e92-428c-a064-ed0df3de1e0a" providerId="ADAL" clId="{50CB7FFE-8C96-4C36-83C1-B7D63C0C2F83}" dt="2018-08-02T06:57:46.388" v="8119" actId="478"/>
          <ac:spMkLst>
            <pc:docMk/>
            <pc:sldMk cId="2185166359" sldId="478"/>
            <ac:spMk id="21" creationId="{7B59211D-6E09-4A02-BB72-1EAF5B35DE7E}"/>
          </ac:spMkLst>
        </pc:spChg>
        <pc:spChg chg="del">
          <ac:chgData name="LI, Kit-ying Trista" userId="37e067b5-9e92-428c-a064-ed0df3de1e0a" providerId="ADAL" clId="{50CB7FFE-8C96-4C36-83C1-B7D63C0C2F83}" dt="2018-08-02T06:57:46.388" v="8119" actId="478"/>
          <ac:spMkLst>
            <pc:docMk/>
            <pc:sldMk cId="2185166359" sldId="478"/>
            <ac:spMk id="25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2T06:57:46.388" v="8119" actId="478"/>
          <ac:spMkLst>
            <pc:docMk/>
            <pc:sldMk cId="2185166359" sldId="478"/>
            <ac:spMk id="31" creationId="{C4CCFE3F-ED02-424F-BF17-70CCB1D309A0}"/>
          </ac:spMkLst>
        </pc:spChg>
        <pc:spChg chg="mod">
          <ac:chgData name="LI, Kit-ying Trista" userId="37e067b5-9e92-428c-a064-ed0df3de1e0a" providerId="ADAL" clId="{50CB7FFE-8C96-4C36-83C1-B7D63C0C2F83}" dt="2018-08-02T08:30:03.212" v="8195" actId="1076"/>
          <ac:spMkLst>
            <pc:docMk/>
            <pc:sldMk cId="2185166359" sldId="478"/>
            <ac:spMk id="37" creationId="{7FCD1303-8996-4297-B39E-9CD33DE3B886}"/>
          </ac:spMkLst>
        </pc:spChg>
        <pc:spChg chg="mod">
          <ac:chgData name="LI, Kit-ying Trista" userId="37e067b5-9e92-428c-a064-ed0df3de1e0a" providerId="ADAL" clId="{50CB7FFE-8C96-4C36-83C1-B7D63C0C2F83}" dt="2018-08-02T08:46:09.988" v="8263" actId="1076"/>
          <ac:spMkLst>
            <pc:docMk/>
            <pc:sldMk cId="2185166359" sldId="478"/>
            <ac:spMk id="38" creationId="{E4F7685A-AD2B-48B1-9334-57C0F5AED329}"/>
          </ac:spMkLst>
        </pc:spChg>
        <pc:spChg chg="del">
          <ac:chgData name="LI, Kit-ying Trista" userId="37e067b5-9e92-428c-a064-ed0df3de1e0a" providerId="ADAL" clId="{50CB7FFE-8C96-4C36-83C1-B7D63C0C2F83}" dt="2018-08-02T06:57:46.388" v="8119" actId="478"/>
          <ac:spMkLst>
            <pc:docMk/>
            <pc:sldMk cId="2185166359" sldId="478"/>
            <ac:spMk id="39" creationId="{4B62DE18-10D1-4F1B-8C95-271CEE9FDF05}"/>
          </ac:spMkLst>
        </pc:spChg>
        <pc:spChg chg="del">
          <ac:chgData name="LI, Kit-ying Trista" userId="37e067b5-9e92-428c-a064-ed0df3de1e0a" providerId="ADAL" clId="{50CB7FFE-8C96-4C36-83C1-B7D63C0C2F83}" dt="2018-08-02T06:57:46.388" v="8119" actId="478"/>
          <ac:spMkLst>
            <pc:docMk/>
            <pc:sldMk cId="2185166359" sldId="478"/>
            <ac:spMk id="40" creationId="{61BB2BF5-C6D5-4759-9A50-89FFBAAA6ADB}"/>
          </ac:spMkLst>
        </pc:spChg>
        <pc:spChg chg="add del mod">
          <ac:chgData name="LI, Kit-ying Trista" userId="37e067b5-9e92-428c-a064-ed0df3de1e0a" providerId="ADAL" clId="{50CB7FFE-8C96-4C36-83C1-B7D63C0C2F83}" dt="2018-08-02T09:04:28.479" v="8606" actId="478"/>
          <ac:spMkLst>
            <pc:docMk/>
            <pc:sldMk cId="2185166359" sldId="478"/>
            <ac:spMk id="42" creationId="{6B597EED-3E32-4CEC-879A-875096172FC0}"/>
          </ac:spMkLst>
        </pc:spChg>
        <pc:spChg chg="add del mod">
          <ac:chgData name="LI, Kit-ying Trista" userId="37e067b5-9e92-428c-a064-ed0df3de1e0a" providerId="ADAL" clId="{50CB7FFE-8C96-4C36-83C1-B7D63C0C2F83}" dt="2018-08-02T09:04:28.479" v="8606" actId="478"/>
          <ac:spMkLst>
            <pc:docMk/>
            <pc:sldMk cId="2185166359" sldId="478"/>
            <ac:spMk id="43" creationId="{A9156825-2120-4A89-B15D-6FB2B2465EAD}"/>
          </ac:spMkLst>
        </pc:spChg>
        <pc:spChg chg="add del mod">
          <ac:chgData name="LI, Kit-ying Trista" userId="37e067b5-9e92-428c-a064-ed0df3de1e0a" providerId="ADAL" clId="{50CB7FFE-8C96-4C36-83C1-B7D63C0C2F83}" dt="2018-08-02T09:04:28.479" v="8606" actId="478"/>
          <ac:spMkLst>
            <pc:docMk/>
            <pc:sldMk cId="2185166359" sldId="478"/>
            <ac:spMk id="44" creationId="{6E0DB9CB-8D66-4B42-965C-FF84888EA784}"/>
          </ac:spMkLst>
        </pc:spChg>
        <pc:spChg chg="del">
          <ac:chgData name="LI, Kit-ying Trista" userId="37e067b5-9e92-428c-a064-ed0df3de1e0a" providerId="ADAL" clId="{50CB7FFE-8C96-4C36-83C1-B7D63C0C2F83}" dt="2018-08-02T06:57:46.388" v="8119" actId="478"/>
          <ac:spMkLst>
            <pc:docMk/>
            <pc:sldMk cId="2185166359" sldId="478"/>
            <ac:spMk id="45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2T06:57:46.388" v="8119" actId="478"/>
          <ac:spMkLst>
            <pc:docMk/>
            <pc:sldMk cId="2185166359" sldId="478"/>
            <ac:spMk id="46" creationId="{00000000-0000-0000-0000-000000000000}"/>
          </ac:spMkLst>
        </pc:spChg>
        <pc:spChg chg="add del mod">
          <ac:chgData name="LI, Kit-ying Trista" userId="37e067b5-9e92-428c-a064-ed0df3de1e0a" providerId="ADAL" clId="{50CB7FFE-8C96-4C36-83C1-B7D63C0C2F83}" dt="2018-08-02T09:04:28.479" v="8606" actId="478"/>
          <ac:spMkLst>
            <pc:docMk/>
            <pc:sldMk cId="2185166359" sldId="478"/>
            <ac:spMk id="47" creationId="{2059C5FC-3AEC-449E-B967-B129A0AC9701}"/>
          </ac:spMkLst>
        </pc:spChg>
        <pc:spChg chg="add del mod">
          <ac:chgData name="LI, Kit-ying Trista" userId="37e067b5-9e92-428c-a064-ed0df3de1e0a" providerId="ADAL" clId="{50CB7FFE-8C96-4C36-83C1-B7D63C0C2F83}" dt="2018-08-02T09:04:28.479" v="8606" actId="478"/>
          <ac:spMkLst>
            <pc:docMk/>
            <pc:sldMk cId="2185166359" sldId="478"/>
            <ac:spMk id="48" creationId="{1F254488-F3D0-4CC2-9A95-24F87AF01B17}"/>
          </ac:spMkLst>
        </pc:spChg>
        <pc:spChg chg="add del mod ord">
          <ac:chgData name="LI, Kit-ying Trista" userId="37e067b5-9e92-428c-a064-ed0df3de1e0a" providerId="ADAL" clId="{50CB7FFE-8C96-4C36-83C1-B7D63C0C2F83}" dt="2018-08-02T09:04:28.479" v="8606" actId="478"/>
          <ac:spMkLst>
            <pc:docMk/>
            <pc:sldMk cId="2185166359" sldId="478"/>
            <ac:spMk id="49" creationId="{E033E4A4-D98B-4E43-88A3-245658F769AA}"/>
          </ac:spMkLst>
        </pc:spChg>
        <pc:spChg chg="add del mod ord">
          <ac:chgData name="LI, Kit-ying Trista" userId="37e067b5-9e92-428c-a064-ed0df3de1e0a" providerId="ADAL" clId="{50CB7FFE-8C96-4C36-83C1-B7D63C0C2F83}" dt="2018-08-02T09:04:28.479" v="8606" actId="478"/>
          <ac:spMkLst>
            <pc:docMk/>
            <pc:sldMk cId="2185166359" sldId="478"/>
            <ac:spMk id="50" creationId="{6F3DFBB8-D104-45D6-B68C-6F8DF0D8FDDD}"/>
          </ac:spMkLst>
        </pc:spChg>
        <pc:spChg chg="add del mod ord">
          <ac:chgData name="LI, Kit-ying Trista" userId="37e067b5-9e92-428c-a064-ed0df3de1e0a" providerId="ADAL" clId="{50CB7FFE-8C96-4C36-83C1-B7D63C0C2F83}" dt="2018-08-02T09:04:28.479" v="8606" actId="478"/>
          <ac:spMkLst>
            <pc:docMk/>
            <pc:sldMk cId="2185166359" sldId="478"/>
            <ac:spMk id="51" creationId="{1900A073-59C9-411A-B235-548850491A55}"/>
          </ac:spMkLst>
        </pc:spChg>
        <pc:spChg chg="del">
          <ac:chgData name="LI, Kit-ying Trista" userId="37e067b5-9e92-428c-a064-ed0df3de1e0a" providerId="ADAL" clId="{50CB7FFE-8C96-4C36-83C1-B7D63C0C2F83}" dt="2018-08-02T06:57:46.388" v="8119" actId="478"/>
          <ac:spMkLst>
            <pc:docMk/>
            <pc:sldMk cId="2185166359" sldId="478"/>
            <ac:spMk id="71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2T06:57:46.388" v="8119" actId="478"/>
          <ac:spMkLst>
            <pc:docMk/>
            <pc:sldMk cId="2185166359" sldId="478"/>
            <ac:spMk id="75" creationId="{00000000-0000-0000-0000-000000000000}"/>
          </ac:spMkLst>
        </pc:spChg>
        <pc:spChg chg="del">
          <ac:chgData name="LI, Kit-ying Trista" userId="37e067b5-9e92-428c-a064-ed0df3de1e0a" providerId="ADAL" clId="{50CB7FFE-8C96-4C36-83C1-B7D63C0C2F83}" dt="2018-08-02T06:57:46.388" v="8119" actId="478"/>
          <ac:spMkLst>
            <pc:docMk/>
            <pc:sldMk cId="2185166359" sldId="478"/>
            <ac:spMk id="76" creationId="{00000000-0000-0000-0000-000000000000}"/>
          </ac:spMkLst>
        </pc:spChg>
        <pc:grpChg chg="del">
          <ac:chgData name="LI, Kit-ying Trista" userId="37e067b5-9e92-428c-a064-ed0df3de1e0a" providerId="ADAL" clId="{50CB7FFE-8C96-4C36-83C1-B7D63C0C2F83}" dt="2018-08-02T06:57:46.388" v="8119" actId="478"/>
          <ac:grpSpMkLst>
            <pc:docMk/>
            <pc:sldMk cId="2185166359" sldId="478"/>
            <ac:grpSpMk id="2" creationId="{56D64549-9195-43F2-A61B-46B5A4630482}"/>
          </ac:grpSpMkLst>
        </pc:grpChg>
        <pc:grpChg chg="del">
          <ac:chgData name="LI, Kit-ying Trista" userId="37e067b5-9e92-428c-a064-ed0df3de1e0a" providerId="ADAL" clId="{50CB7FFE-8C96-4C36-83C1-B7D63C0C2F83}" dt="2018-08-02T06:57:46.388" v="8119" actId="478"/>
          <ac:grpSpMkLst>
            <pc:docMk/>
            <pc:sldMk cId="2185166359" sldId="478"/>
            <ac:grpSpMk id="23" creationId="{D620FEB2-39B5-4374-9516-0D629DCA7B24}"/>
          </ac:grpSpMkLst>
        </pc:grpChg>
        <pc:grpChg chg="del">
          <ac:chgData name="LI, Kit-ying Trista" userId="37e067b5-9e92-428c-a064-ed0df3de1e0a" providerId="ADAL" clId="{50CB7FFE-8C96-4C36-83C1-B7D63C0C2F83}" dt="2018-08-02T06:57:46.388" v="8119" actId="478"/>
          <ac:grpSpMkLst>
            <pc:docMk/>
            <pc:sldMk cId="2185166359" sldId="478"/>
            <ac:grpSpMk id="30" creationId="{26DF9B07-2430-4A20-ACC2-92FF5470DA70}"/>
          </ac:grpSpMkLst>
        </pc:grpChg>
        <pc:grpChg chg="mod">
          <ac:chgData name="LI, Kit-ying Trista" userId="37e067b5-9e92-428c-a064-ed0df3de1e0a" providerId="ADAL" clId="{50CB7FFE-8C96-4C36-83C1-B7D63C0C2F83}" dt="2018-08-02T08:29:55.125" v="8193" actId="20577"/>
          <ac:grpSpMkLst>
            <pc:docMk/>
            <pc:sldMk cId="2185166359" sldId="478"/>
            <ac:grpSpMk id="32" creationId="{EE1DA8B8-C038-41F8-B43B-D0545273CA6D}"/>
          </ac:grpSpMkLst>
        </pc:grpChg>
        <pc:graphicFrameChg chg="add mod modGraphic">
          <ac:chgData name="LI, Kit-ying Trista" userId="37e067b5-9e92-428c-a064-ed0df3de1e0a" providerId="ADAL" clId="{50CB7FFE-8C96-4C36-83C1-B7D63C0C2F83}" dt="2018-08-02T09:04:36.851" v="8608" actId="1076"/>
          <ac:graphicFrameMkLst>
            <pc:docMk/>
            <pc:sldMk cId="2185166359" sldId="478"/>
            <ac:graphicFrameMk id="41" creationId="{C878AC4B-44B6-46EB-81DF-89066C346C2F}"/>
          </ac:graphicFrameMkLst>
        </pc:graphicFrameChg>
        <pc:picChg chg="del">
          <ac:chgData name="LI, Kit-ying Trista" userId="37e067b5-9e92-428c-a064-ed0df3de1e0a" providerId="ADAL" clId="{50CB7FFE-8C96-4C36-83C1-B7D63C0C2F83}" dt="2018-08-02T06:57:46.388" v="8119" actId="478"/>
          <ac:picMkLst>
            <pc:docMk/>
            <pc:sldMk cId="2185166359" sldId="478"/>
            <ac:picMk id="6" creationId="{00000000-0000-0000-0000-000000000000}"/>
          </ac:picMkLst>
        </pc:picChg>
      </pc:sldChg>
      <pc:sldChg chg="addSp delSp modSp ord modNotesTx">
        <pc:chgData name="LI, Kit-ying Trista" userId="37e067b5-9e92-428c-a064-ed0df3de1e0a" providerId="ADAL" clId="{50CB7FFE-8C96-4C36-83C1-B7D63C0C2F83}" dt="2018-08-02T09:22:50.008" v="8808" actId="20577"/>
        <pc:sldMkLst>
          <pc:docMk/>
          <pc:sldMk cId="95442946" sldId="479"/>
        </pc:sldMkLst>
        <pc:spChg chg="mod">
          <ac:chgData name="LI, Kit-ying Trista" userId="37e067b5-9e92-428c-a064-ed0df3de1e0a" providerId="ADAL" clId="{50CB7FFE-8C96-4C36-83C1-B7D63C0C2F83}" dt="2018-08-02T09:22:18.698" v="8767" actId="1036"/>
          <ac:spMkLst>
            <pc:docMk/>
            <pc:sldMk cId="95442946" sldId="479"/>
            <ac:spMk id="8" creationId="{5DE33280-833F-4EA7-8809-8D48C108B3F5}"/>
          </ac:spMkLst>
        </pc:spChg>
        <pc:spChg chg="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11" creationId="{C9F647C0-6974-4225-92A7-D2C423817901}"/>
          </ac:spMkLst>
        </pc:spChg>
        <pc:spChg chg="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12" creationId="{E86C0F19-1E62-4593-97B7-94BCA3E590E2}"/>
          </ac:spMkLst>
        </pc:spChg>
        <pc:spChg chg="add 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20" creationId="{347EA8FA-A770-492F-B555-FA76A91B260A}"/>
          </ac:spMkLst>
        </pc:spChg>
        <pc:spChg chg="add del mod">
          <ac:chgData name="LI, Kit-ying Trista" userId="37e067b5-9e92-428c-a064-ed0df3de1e0a" providerId="ADAL" clId="{50CB7FFE-8C96-4C36-83C1-B7D63C0C2F83}" dt="2018-08-02T09:16:08.506" v="8691" actId="478"/>
          <ac:spMkLst>
            <pc:docMk/>
            <pc:sldMk cId="95442946" sldId="479"/>
            <ac:spMk id="21" creationId="{CFDB13E8-25AA-4BFC-B514-79392C283DD9}"/>
          </ac:spMkLst>
        </pc:spChg>
        <pc:spChg chg="add 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22" creationId="{9CF86A63-C018-46CB-B896-ECEDD122B5D2}"/>
          </ac:spMkLst>
        </pc:spChg>
        <pc:spChg chg="add 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23" creationId="{04965B61-407C-4A1F-93B9-22485120CDB5}"/>
          </ac:spMkLst>
        </pc:spChg>
        <pc:spChg chg="add 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24" creationId="{412FF9F2-5A23-4FD7-89FE-34F6A5177D21}"/>
          </ac:spMkLst>
        </pc:spChg>
        <pc:spChg chg="add 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25" creationId="{508CD9C6-3DFB-41D2-BE30-4609D77865F4}"/>
          </ac:spMkLst>
        </pc:spChg>
        <pc:spChg chg="add del mod">
          <ac:chgData name="LI, Kit-ying Trista" userId="37e067b5-9e92-428c-a064-ed0df3de1e0a" providerId="ADAL" clId="{50CB7FFE-8C96-4C36-83C1-B7D63C0C2F83}" dt="2018-08-02T09:16:49.594" v="8702" actId="478"/>
          <ac:spMkLst>
            <pc:docMk/>
            <pc:sldMk cId="95442946" sldId="479"/>
            <ac:spMk id="26" creationId="{69EF1D0E-9A3C-44BD-A91F-AB1729C36278}"/>
          </ac:spMkLst>
        </pc:spChg>
        <pc:spChg chg="add 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27" creationId="{EB278A55-C46C-44A5-9672-64AA69E17741}"/>
          </ac:spMkLst>
        </pc:spChg>
        <pc:spChg chg="add 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28" creationId="{12EAFD69-5601-4E72-B37D-C6E6A1D520CC}"/>
          </ac:spMkLst>
        </pc:spChg>
        <pc:spChg chg="add 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29" creationId="{B0BA06E6-6F74-41B8-9E6A-B77F8329E759}"/>
          </ac:spMkLst>
        </pc:spChg>
        <pc:spChg chg="add 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30" creationId="{78C0B6AB-ABCE-4418-A8C8-BCAB1A42F887}"/>
          </ac:spMkLst>
        </pc:spChg>
        <pc:spChg chg="add 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31" creationId="{E5B79B16-EEA3-4ED9-99E0-57D849EF1B62}"/>
          </ac:spMkLst>
        </pc:spChg>
        <pc:spChg chg="add 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33" creationId="{6A2F93BA-B5CB-44AE-95D3-5453E2A93E65}"/>
          </ac:spMkLst>
        </pc:spChg>
        <pc:spChg chg="add 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34" creationId="{AD6A468A-400F-4FF4-B47C-DD941B7E7D80}"/>
          </ac:spMkLst>
        </pc:spChg>
        <pc:spChg chg="mod">
          <ac:chgData name="LI, Kit-ying Trista" userId="37e067b5-9e92-428c-a064-ed0df3de1e0a" providerId="ADAL" clId="{50CB7FFE-8C96-4C36-83C1-B7D63C0C2F83}" dt="2018-08-02T09:22:26.511" v="8782" actId="1036"/>
          <ac:spMkLst>
            <pc:docMk/>
            <pc:sldMk cId="95442946" sldId="479"/>
            <ac:spMk id="38" creationId="{E4F7685A-AD2B-48B1-9334-57C0F5AED329}"/>
          </ac:spMkLst>
        </pc:spChg>
        <pc:spChg chg="mod">
          <ac:chgData name="LI, Kit-ying Trista" userId="37e067b5-9e92-428c-a064-ed0df3de1e0a" providerId="ADAL" clId="{50CB7FFE-8C96-4C36-83C1-B7D63C0C2F83}" dt="2018-08-02T09:22:22.915" v="8775" actId="1036"/>
          <ac:spMkLst>
            <pc:docMk/>
            <pc:sldMk cId="95442946" sldId="479"/>
            <ac:spMk id="42" creationId="{6B597EED-3E32-4CEC-879A-875096172FC0}"/>
          </ac:spMkLst>
        </pc:spChg>
        <pc:spChg chg="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43" creationId="{A9156825-2120-4A89-B15D-6FB2B2465EAD}"/>
          </ac:spMkLst>
        </pc:spChg>
        <pc:spChg chg="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44" creationId="{6E0DB9CB-8D66-4B42-965C-FF84888EA784}"/>
          </ac:spMkLst>
        </pc:spChg>
        <pc:spChg chg="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47" creationId="{2059C5FC-3AEC-449E-B967-B129A0AC9701}"/>
          </ac:spMkLst>
        </pc:spChg>
        <pc:spChg chg="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48" creationId="{1F254488-F3D0-4CC2-9A95-24F87AF01B17}"/>
          </ac:spMkLst>
        </pc:spChg>
        <pc:spChg chg="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49" creationId="{E033E4A4-D98B-4E43-88A3-245658F769AA}"/>
          </ac:spMkLst>
        </pc:spChg>
        <pc:spChg chg="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50" creationId="{6F3DFBB8-D104-45D6-B68C-6F8DF0D8FDDD}"/>
          </ac:spMkLst>
        </pc:spChg>
        <pc:spChg chg="mod">
          <ac:chgData name="LI, Kit-ying Trista" userId="37e067b5-9e92-428c-a064-ed0df3de1e0a" providerId="ADAL" clId="{50CB7FFE-8C96-4C36-83C1-B7D63C0C2F83}" dt="2018-08-02T09:22:13.408" v="8756" actId="1035"/>
          <ac:spMkLst>
            <pc:docMk/>
            <pc:sldMk cId="95442946" sldId="479"/>
            <ac:spMk id="51" creationId="{1900A073-59C9-411A-B235-548850491A55}"/>
          </ac:spMkLst>
        </pc:spChg>
        <pc:graphicFrameChg chg="del">
          <ac:chgData name="LI, Kit-ying Trista" userId="37e067b5-9e92-428c-a064-ed0df3de1e0a" providerId="ADAL" clId="{50CB7FFE-8C96-4C36-83C1-B7D63C0C2F83}" dt="2018-08-02T09:05:03.856" v="8611" actId="478"/>
          <ac:graphicFrameMkLst>
            <pc:docMk/>
            <pc:sldMk cId="95442946" sldId="479"/>
            <ac:graphicFrameMk id="41" creationId="{C878AC4B-44B6-46EB-81DF-89066C346C2F}"/>
          </ac:graphicFrameMkLst>
        </pc:graphicFrameChg>
      </pc:sldChg>
    </pc:docChg>
  </pc:docChgLst>
  <pc:docChgLst>
    <pc:chgData name="LI, Kit-ying Trista" userId="37e067b5-9e92-428c-a064-ed0df3de1e0a" providerId="ADAL" clId="{4DC1FE6F-E3E9-4723-B924-C85135E45744}"/>
    <pc:docChg chg="custSel delSld modSld">
      <pc:chgData name="LI, Kit-ying Trista" userId="37e067b5-9e92-428c-a064-ed0df3de1e0a" providerId="ADAL" clId="{4DC1FE6F-E3E9-4723-B924-C85135E45744}" dt="2018-07-29T16:26:40.060" v="579" actId="255"/>
      <pc:docMkLst>
        <pc:docMk/>
      </pc:docMkLst>
      <pc:sldChg chg="modSp">
        <pc:chgData name="LI, Kit-ying Trista" userId="37e067b5-9e92-428c-a064-ed0df3de1e0a" providerId="ADAL" clId="{4DC1FE6F-E3E9-4723-B924-C85135E45744}" dt="2018-07-29T16:26:40.060" v="579" actId="255"/>
        <pc:sldMkLst>
          <pc:docMk/>
          <pc:sldMk cId="4209039323" sldId="257"/>
        </pc:sldMkLst>
        <pc:spChg chg="mod">
          <ac:chgData name="LI, Kit-ying Trista" userId="37e067b5-9e92-428c-a064-ed0df3de1e0a" providerId="ADAL" clId="{4DC1FE6F-E3E9-4723-B924-C85135E45744}" dt="2018-07-29T16:26:40.060" v="579" actId="255"/>
          <ac:spMkLst>
            <pc:docMk/>
            <pc:sldMk cId="4209039323" sldId="257"/>
            <ac:spMk id="2" creationId="{00000000-0000-0000-0000-000000000000}"/>
          </ac:spMkLst>
        </pc:spChg>
      </pc:sldChg>
      <pc:sldChg chg="del">
        <pc:chgData name="LI, Kit-ying Trista" userId="37e067b5-9e92-428c-a064-ed0df3de1e0a" providerId="ADAL" clId="{4DC1FE6F-E3E9-4723-B924-C85135E45744}" dt="2018-07-29T10:46:42.750" v="1" actId="2696"/>
        <pc:sldMkLst>
          <pc:docMk/>
          <pc:sldMk cId="851051749" sldId="314"/>
        </pc:sldMkLst>
      </pc:sldChg>
      <pc:sldChg chg="del">
        <pc:chgData name="LI, Kit-ying Trista" userId="37e067b5-9e92-428c-a064-ed0df3de1e0a" providerId="ADAL" clId="{4DC1FE6F-E3E9-4723-B924-C85135E45744}" dt="2018-07-29T16:23:41.850" v="570" actId="2696"/>
        <pc:sldMkLst>
          <pc:docMk/>
          <pc:sldMk cId="969236491" sldId="315"/>
        </pc:sldMkLst>
      </pc:sldChg>
      <pc:sldChg chg="del">
        <pc:chgData name="LI, Kit-ying Trista" userId="37e067b5-9e92-428c-a064-ed0df3de1e0a" providerId="ADAL" clId="{4DC1FE6F-E3E9-4723-B924-C85135E45744}" dt="2018-07-29T16:23:57.583" v="572" actId="2696"/>
        <pc:sldMkLst>
          <pc:docMk/>
          <pc:sldMk cId="2584298916" sldId="317"/>
        </pc:sldMkLst>
      </pc:sldChg>
      <pc:sldChg chg="delSp modSp">
        <pc:chgData name="LI, Kit-ying Trista" userId="37e067b5-9e92-428c-a064-ed0df3de1e0a" providerId="ADAL" clId="{4DC1FE6F-E3E9-4723-B924-C85135E45744}" dt="2018-07-29T15:00:37.240" v="569" actId="20577"/>
        <pc:sldMkLst>
          <pc:docMk/>
          <pc:sldMk cId="2885063554" sldId="447"/>
        </pc:sldMkLst>
        <pc:spChg chg="mod">
          <ac:chgData name="LI, Kit-ying Trista" userId="37e067b5-9e92-428c-a064-ed0df3de1e0a" providerId="ADAL" clId="{4DC1FE6F-E3E9-4723-B924-C85135E45744}" dt="2018-07-29T10:46:36.553" v="0" actId="20577"/>
          <ac:spMkLst>
            <pc:docMk/>
            <pc:sldMk cId="2885063554" sldId="447"/>
            <ac:spMk id="2" creationId="{6E964C2D-BF34-4C16-8151-DE67972435BB}"/>
          </ac:spMkLst>
        </pc:spChg>
        <pc:spChg chg="mod">
          <ac:chgData name="LI, Kit-ying Trista" userId="37e067b5-9e92-428c-a064-ed0df3de1e0a" providerId="ADAL" clId="{4DC1FE6F-E3E9-4723-B924-C85135E45744}" dt="2018-07-29T15:00:37.240" v="569" actId="20577"/>
          <ac:spMkLst>
            <pc:docMk/>
            <pc:sldMk cId="2885063554" sldId="447"/>
            <ac:spMk id="3" creationId="{D9845DFB-87A2-4749-B11C-B29423BC50D8}"/>
          </ac:spMkLst>
        </pc:spChg>
        <pc:spChg chg="del">
          <ac:chgData name="LI, Kit-ying Trista" userId="37e067b5-9e92-428c-a064-ed0df3de1e0a" providerId="ADAL" clId="{4DC1FE6F-E3E9-4723-B924-C85135E45744}" dt="2018-07-29T11:26:53.504" v="110" actId="478"/>
          <ac:spMkLst>
            <pc:docMk/>
            <pc:sldMk cId="2885063554" sldId="447"/>
            <ac:spMk id="5" creationId="{D3788E7D-917A-41E8-8E1A-74FA8E2C7D99}"/>
          </ac:spMkLst>
        </pc:spChg>
      </pc:sldChg>
      <pc:sldChg chg="modSp">
        <pc:chgData name="LI, Kit-ying Trista" userId="37e067b5-9e92-428c-a064-ed0df3de1e0a" providerId="ADAL" clId="{4DC1FE6F-E3E9-4723-B924-C85135E45744}" dt="2018-07-29T16:23:50.632" v="571" actId="255"/>
        <pc:sldMkLst>
          <pc:docMk/>
          <pc:sldMk cId="1939806079" sldId="449"/>
        </pc:sldMkLst>
        <pc:spChg chg="mod">
          <ac:chgData name="LI, Kit-ying Trista" userId="37e067b5-9e92-428c-a064-ed0df3de1e0a" providerId="ADAL" clId="{4DC1FE6F-E3E9-4723-B924-C85135E45744}" dt="2018-07-29T16:23:50.632" v="571" actId="255"/>
          <ac:spMkLst>
            <pc:docMk/>
            <pc:sldMk cId="1939806079" sldId="449"/>
            <ac:spMk id="2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787020799196318E-2"/>
          <c:y val="0.20168583574346508"/>
          <c:w val="0.88168173418782325"/>
          <c:h val="0.66371850393700782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工作表1!$D$1</c:f>
              <c:strCache>
                <c:ptCount val="1"/>
                <c:pt idx="0">
                  <c:v>數列 3</c:v>
                </c:pt>
              </c:strCache>
            </c:strRef>
          </c:tx>
          <c:spPr>
            <a:solidFill>
              <a:srgbClr val="7DA977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360-4E16-9F87-714E55C96340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360-4E16-9F87-714E55C96340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360-4E16-9F87-714E55C96340}"/>
              </c:ext>
            </c:extLst>
          </c:dPt>
          <c:cat>
            <c:strRef>
              <c:f>工作表1!$A$2:$A$4</c:f>
              <c:strCache>
                <c:ptCount val="3"/>
                <c:pt idx="0">
                  <c:v>類別 1</c:v>
                </c:pt>
                <c:pt idx="1">
                  <c:v>類別 2</c:v>
                </c:pt>
                <c:pt idx="2">
                  <c:v>類別 3</c:v>
                </c:pt>
              </c:strCache>
            </c:strRef>
          </c:cat>
          <c:val>
            <c:numRef>
              <c:f>工作表1!$D$2:$D$4</c:f>
              <c:numCache>
                <c:formatCode>0%</c:formatCode>
                <c:ptCount val="3"/>
                <c:pt idx="0">
                  <c:v>0.75</c:v>
                </c:pt>
                <c:pt idx="1">
                  <c:v>0.6</c:v>
                </c:pt>
                <c:pt idx="2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360-4E16-9F87-714E55C963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03139696"/>
        <c:axId val="503140088"/>
      </c:barChart>
      <c:catAx>
        <c:axId val="5031396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03140088"/>
        <c:crosses val="autoZero"/>
        <c:auto val="1"/>
        <c:lblAlgn val="ctr"/>
        <c:lblOffset val="100"/>
        <c:noMultiLvlLbl val="0"/>
      </c:catAx>
      <c:valAx>
        <c:axId val="503140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D8E8DE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4C8463"/>
                </a:solidFill>
                <a:latin typeface="+mn-lt"/>
                <a:ea typeface="+mn-ea"/>
                <a:cs typeface="+mn-cs"/>
              </a:defRPr>
            </a:pPr>
            <a:endParaRPr lang="zh-HK"/>
          </a:p>
        </c:txPr>
        <c:crossAx val="503139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HK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787020799196318E-2"/>
          <c:y val="0.20168583574346508"/>
          <c:w val="0.88168173418782325"/>
          <c:h val="0.66371850393700782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工作表1!$D$1</c:f>
              <c:strCache>
                <c:ptCount val="1"/>
                <c:pt idx="0">
                  <c:v>數列 3</c:v>
                </c:pt>
              </c:strCache>
            </c:strRef>
          </c:tx>
          <c:spPr>
            <a:solidFill>
              <a:srgbClr val="7DA977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887-4414-B83D-053B6C7603E0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887-4414-B83D-053B6C7603E0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887-4414-B83D-053B6C7603E0}"/>
              </c:ext>
            </c:extLst>
          </c:dPt>
          <c:cat>
            <c:strRef>
              <c:f>工作表1!$A$2:$A$4</c:f>
              <c:strCache>
                <c:ptCount val="3"/>
                <c:pt idx="0">
                  <c:v>類別 1</c:v>
                </c:pt>
                <c:pt idx="1">
                  <c:v>類別 2</c:v>
                </c:pt>
                <c:pt idx="2">
                  <c:v>類別 3</c:v>
                </c:pt>
              </c:strCache>
            </c:strRef>
          </c:cat>
          <c:val>
            <c:numRef>
              <c:f>工作表1!$D$2:$D$4</c:f>
              <c:numCache>
                <c:formatCode>0%</c:formatCode>
                <c:ptCount val="3"/>
                <c:pt idx="0">
                  <c:v>0.75</c:v>
                </c:pt>
                <c:pt idx="1">
                  <c:v>0.6</c:v>
                </c:pt>
                <c:pt idx="2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887-4414-B83D-053B6C7603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04071008"/>
        <c:axId val="504071400"/>
      </c:barChart>
      <c:catAx>
        <c:axId val="5040710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04071400"/>
        <c:crosses val="autoZero"/>
        <c:auto val="1"/>
        <c:lblAlgn val="ctr"/>
        <c:lblOffset val="100"/>
        <c:noMultiLvlLbl val="0"/>
      </c:catAx>
      <c:valAx>
        <c:axId val="504071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D8E8DE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4C8463"/>
                </a:solidFill>
                <a:latin typeface="+mn-lt"/>
                <a:ea typeface="+mn-ea"/>
                <a:cs typeface="+mn-cs"/>
              </a:defRPr>
            </a:pPr>
            <a:endParaRPr lang="zh-HK"/>
          </a:p>
        </c:txPr>
        <c:crossAx val="504071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HK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男孩子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cat>
            <c:numRef>
              <c:f>工作表1!$A$2:$A$11</c:f>
              <c:numCache>
                <c:formatCode>General</c:formatCode>
                <c:ptCount val="10"/>
                <c:pt idx="0">
                  <c:v>1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  <c:pt idx="4">
                  <c:v>9</c:v>
                </c:pt>
                <c:pt idx="5">
                  <c:v>11</c:v>
                </c:pt>
                <c:pt idx="6">
                  <c:v>13</c:v>
                </c:pt>
                <c:pt idx="7">
                  <c:v>15</c:v>
                </c:pt>
                <c:pt idx="8">
                  <c:v>17</c:v>
                </c:pt>
                <c:pt idx="9">
                  <c:v>19</c:v>
                </c:pt>
              </c:numCache>
            </c:numRef>
          </c:cat>
          <c:val>
            <c:numRef>
              <c:f>工作表1!$B$2:$B$11</c:f>
              <c:numCache>
                <c:formatCode>General</c:formatCode>
                <c:ptCount val="10"/>
                <c:pt idx="0">
                  <c:v>8</c:v>
                </c:pt>
                <c:pt idx="1">
                  <c:v>12</c:v>
                </c:pt>
                <c:pt idx="2">
                  <c:v>20</c:v>
                </c:pt>
                <c:pt idx="3">
                  <c:v>24</c:v>
                </c:pt>
                <c:pt idx="4">
                  <c:v>26</c:v>
                </c:pt>
                <c:pt idx="5">
                  <c:v>32</c:v>
                </c:pt>
                <c:pt idx="6">
                  <c:v>41</c:v>
                </c:pt>
                <c:pt idx="7">
                  <c:v>56</c:v>
                </c:pt>
                <c:pt idx="8">
                  <c:v>62</c:v>
                </c:pt>
                <c:pt idx="9">
                  <c:v>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FFA-4931-A132-3EDC8E4C8FE7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女孩子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cat>
            <c:numRef>
              <c:f>工作表1!$A$2:$A$11</c:f>
              <c:numCache>
                <c:formatCode>General</c:formatCode>
                <c:ptCount val="10"/>
                <c:pt idx="0">
                  <c:v>1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  <c:pt idx="4">
                  <c:v>9</c:v>
                </c:pt>
                <c:pt idx="5">
                  <c:v>11</c:v>
                </c:pt>
                <c:pt idx="6">
                  <c:v>13</c:v>
                </c:pt>
                <c:pt idx="7">
                  <c:v>15</c:v>
                </c:pt>
                <c:pt idx="8">
                  <c:v>17</c:v>
                </c:pt>
                <c:pt idx="9">
                  <c:v>19</c:v>
                </c:pt>
              </c:numCache>
            </c:numRef>
          </c:cat>
          <c:val>
            <c:numRef>
              <c:f>工作表1!$C$2:$C$11</c:f>
              <c:numCache>
                <c:formatCode>General</c:formatCode>
                <c:ptCount val="10"/>
                <c:pt idx="0">
                  <c:v>8</c:v>
                </c:pt>
                <c:pt idx="1">
                  <c:v>12</c:v>
                </c:pt>
                <c:pt idx="2">
                  <c:v>20</c:v>
                </c:pt>
                <c:pt idx="3">
                  <c:v>24</c:v>
                </c:pt>
                <c:pt idx="4">
                  <c:v>26</c:v>
                </c:pt>
                <c:pt idx="5">
                  <c:v>34</c:v>
                </c:pt>
                <c:pt idx="6">
                  <c:v>48</c:v>
                </c:pt>
                <c:pt idx="7">
                  <c:v>56</c:v>
                </c:pt>
                <c:pt idx="8">
                  <c:v>58</c:v>
                </c:pt>
                <c:pt idx="9">
                  <c:v>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FFA-4931-A132-3EDC8E4C8F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04072576"/>
        <c:axId val="504072968"/>
      </c:lineChart>
      <c:catAx>
        <c:axId val="504072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HK"/>
          </a:p>
        </c:txPr>
        <c:crossAx val="504072968"/>
        <c:crosses val="autoZero"/>
        <c:auto val="1"/>
        <c:lblAlgn val="ctr"/>
        <c:lblOffset val="100"/>
        <c:noMultiLvlLbl val="0"/>
      </c:catAx>
      <c:valAx>
        <c:axId val="504072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HK"/>
          </a:p>
        </c:txPr>
        <c:crossAx val="504072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HK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男孩子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cat>
            <c:numRef>
              <c:f>工作表1!$A$2:$A$11</c:f>
              <c:numCache>
                <c:formatCode>General</c:formatCode>
                <c:ptCount val="10"/>
                <c:pt idx="0">
                  <c:v>1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  <c:pt idx="4">
                  <c:v>9</c:v>
                </c:pt>
                <c:pt idx="5">
                  <c:v>11</c:v>
                </c:pt>
                <c:pt idx="6">
                  <c:v>13</c:v>
                </c:pt>
                <c:pt idx="7">
                  <c:v>15</c:v>
                </c:pt>
                <c:pt idx="8">
                  <c:v>17</c:v>
                </c:pt>
                <c:pt idx="9">
                  <c:v>19</c:v>
                </c:pt>
              </c:numCache>
            </c:numRef>
          </c:cat>
          <c:val>
            <c:numRef>
              <c:f>工作表1!$B$2:$B$11</c:f>
              <c:numCache>
                <c:formatCode>General</c:formatCode>
                <c:ptCount val="10"/>
                <c:pt idx="0">
                  <c:v>8</c:v>
                </c:pt>
                <c:pt idx="1">
                  <c:v>12</c:v>
                </c:pt>
                <c:pt idx="2">
                  <c:v>20</c:v>
                </c:pt>
                <c:pt idx="3">
                  <c:v>24</c:v>
                </c:pt>
                <c:pt idx="4">
                  <c:v>26</c:v>
                </c:pt>
                <c:pt idx="5">
                  <c:v>32</c:v>
                </c:pt>
                <c:pt idx="6">
                  <c:v>41</c:v>
                </c:pt>
                <c:pt idx="7">
                  <c:v>56</c:v>
                </c:pt>
                <c:pt idx="8">
                  <c:v>62</c:v>
                </c:pt>
                <c:pt idx="9">
                  <c:v>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23E-4066-B191-3B7CA246C94D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女孩子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cat>
            <c:numRef>
              <c:f>工作表1!$A$2:$A$11</c:f>
              <c:numCache>
                <c:formatCode>General</c:formatCode>
                <c:ptCount val="10"/>
                <c:pt idx="0">
                  <c:v>1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  <c:pt idx="4">
                  <c:v>9</c:v>
                </c:pt>
                <c:pt idx="5">
                  <c:v>11</c:v>
                </c:pt>
                <c:pt idx="6">
                  <c:v>13</c:v>
                </c:pt>
                <c:pt idx="7">
                  <c:v>15</c:v>
                </c:pt>
                <c:pt idx="8">
                  <c:v>17</c:v>
                </c:pt>
                <c:pt idx="9">
                  <c:v>19</c:v>
                </c:pt>
              </c:numCache>
            </c:numRef>
          </c:cat>
          <c:val>
            <c:numRef>
              <c:f>工作表1!$C$2:$C$11</c:f>
              <c:numCache>
                <c:formatCode>General</c:formatCode>
                <c:ptCount val="10"/>
                <c:pt idx="0">
                  <c:v>8</c:v>
                </c:pt>
                <c:pt idx="1">
                  <c:v>12</c:v>
                </c:pt>
                <c:pt idx="2">
                  <c:v>20</c:v>
                </c:pt>
                <c:pt idx="3">
                  <c:v>24</c:v>
                </c:pt>
                <c:pt idx="4">
                  <c:v>26</c:v>
                </c:pt>
                <c:pt idx="5">
                  <c:v>34</c:v>
                </c:pt>
                <c:pt idx="6">
                  <c:v>48</c:v>
                </c:pt>
                <c:pt idx="7">
                  <c:v>56</c:v>
                </c:pt>
                <c:pt idx="8">
                  <c:v>58</c:v>
                </c:pt>
                <c:pt idx="9">
                  <c:v>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23E-4066-B191-3B7CA246C9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01105032"/>
        <c:axId val="506027616"/>
      </c:lineChart>
      <c:catAx>
        <c:axId val="501105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HK"/>
          </a:p>
        </c:txPr>
        <c:crossAx val="506027616"/>
        <c:crosses val="autoZero"/>
        <c:auto val="1"/>
        <c:lblAlgn val="ctr"/>
        <c:lblOffset val="100"/>
        <c:noMultiLvlLbl val="0"/>
      </c:catAx>
      <c:valAx>
        <c:axId val="506027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HK"/>
          </a:p>
        </c:txPr>
        <c:crossAx val="501105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HK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男孩子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cat>
            <c:numRef>
              <c:f>工作表1!$A$2:$A$11</c:f>
              <c:numCache>
                <c:formatCode>General</c:formatCode>
                <c:ptCount val="10"/>
                <c:pt idx="0">
                  <c:v>1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  <c:pt idx="4">
                  <c:v>9</c:v>
                </c:pt>
                <c:pt idx="5">
                  <c:v>11</c:v>
                </c:pt>
                <c:pt idx="6">
                  <c:v>13</c:v>
                </c:pt>
                <c:pt idx="7">
                  <c:v>15</c:v>
                </c:pt>
                <c:pt idx="8">
                  <c:v>17</c:v>
                </c:pt>
                <c:pt idx="9">
                  <c:v>19</c:v>
                </c:pt>
              </c:numCache>
            </c:numRef>
          </c:cat>
          <c:val>
            <c:numRef>
              <c:f>工作表1!$B$2:$B$11</c:f>
              <c:numCache>
                <c:formatCode>General</c:formatCode>
                <c:ptCount val="10"/>
                <c:pt idx="0">
                  <c:v>8</c:v>
                </c:pt>
                <c:pt idx="1">
                  <c:v>12</c:v>
                </c:pt>
                <c:pt idx="2">
                  <c:v>20</c:v>
                </c:pt>
                <c:pt idx="3">
                  <c:v>24</c:v>
                </c:pt>
                <c:pt idx="4">
                  <c:v>26</c:v>
                </c:pt>
                <c:pt idx="5">
                  <c:v>32</c:v>
                </c:pt>
                <c:pt idx="6">
                  <c:v>41</c:v>
                </c:pt>
                <c:pt idx="7">
                  <c:v>56</c:v>
                </c:pt>
                <c:pt idx="8">
                  <c:v>62</c:v>
                </c:pt>
                <c:pt idx="9">
                  <c:v>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20A-450B-A2D1-5E8A9C0E8D97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女孩子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cat>
            <c:numRef>
              <c:f>工作表1!$A$2:$A$11</c:f>
              <c:numCache>
                <c:formatCode>General</c:formatCode>
                <c:ptCount val="10"/>
                <c:pt idx="0">
                  <c:v>1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  <c:pt idx="4">
                  <c:v>9</c:v>
                </c:pt>
                <c:pt idx="5">
                  <c:v>11</c:v>
                </c:pt>
                <c:pt idx="6">
                  <c:v>13</c:v>
                </c:pt>
                <c:pt idx="7">
                  <c:v>15</c:v>
                </c:pt>
                <c:pt idx="8">
                  <c:v>17</c:v>
                </c:pt>
                <c:pt idx="9">
                  <c:v>19</c:v>
                </c:pt>
              </c:numCache>
            </c:numRef>
          </c:cat>
          <c:val>
            <c:numRef>
              <c:f>工作表1!$C$2:$C$11</c:f>
              <c:numCache>
                <c:formatCode>General</c:formatCode>
                <c:ptCount val="10"/>
                <c:pt idx="0">
                  <c:v>8</c:v>
                </c:pt>
                <c:pt idx="1">
                  <c:v>12</c:v>
                </c:pt>
                <c:pt idx="2">
                  <c:v>20</c:v>
                </c:pt>
                <c:pt idx="3">
                  <c:v>24</c:v>
                </c:pt>
                <c:pt idx="4">
                  <c:v>26</c:v>
                </c:pt>
                <c:pt idx="5">
                  <c:v>34</c:v>
                </c:pt>
                <c:pt idx="6">
                  <c:v>48</c:v>
                </c:pt>
                <c:pt idx="7">
                  <c:v>56</c:v>
                </c:pt>
                <c:pt idx="8">
                  <c:v>58</c:v>
                </c:pt>
                <c:pt idx="9">
                  <c:v>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20A-450B-A2D1-5E8A9C0E8D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06028792"/>
        <c:axId val="506029184"/>
      </c:lineChart>
      <c:catAx>
        <c:axId val="506028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HK"/>
          </a:p>
        </c:txPr>
        <c:crossAx val="506029184"/>
        <c:crosses val="autoZero"/>
        <c:auto val="1"/>
        <c:lblAlgn val="ctr"/>
        <c:lblOffset val="100"/>
        <c:noMultiLvlLbl val="0"/>
      </c:catAx>
      <c:valAx>
        <c:axId val="506029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HK"/>
          </a:p>
        </c:txPr>
        <c:crossAx val="506028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HK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男孩子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cat>
            <c:numRef>
              <c:f>工作表1!$A$2:$A$11</c:f>
              <c:numCache>
                <c:formatCode>General</c:formatCode>
                <c:ptCount val="10"/>
                <c:pt idx="0">
                  <c:v>1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  <c:pt idx="4">
                  <c:v>9</c:v>
                </c:pt>
                <c:pt idx="5">
                  <c:v>11</c:v>
                </c:pt>
                <c:pt idx="6">
                  <c:v>13</c:v>
                </c:pt>
                <c:pt idx="7">
                  <c:v>15</c:v>
                </c:pt>
                <c:pt idx="8">
                  <c:v>17</c:v>
                </c:pt>
                <c:pt idx="9">
                  <c:v>19</c:v>
                </c:pt>
              </c:numCache>
            </c:numRef>
          </c:cat>
          <c:val>
            <c:numRef>
              <c:f>工作表1!$B$2:$B$11</c:f>
              <c:numCache>
                <c:formatCode>General</c:formatCode>
                <c:ptCount val="10"/>
                <c:pt idx="0">
                  <c:v>8</c:v>
                </c:pt>
                <c:pt idx="1">
                  <c:v>12</c:v>
                </c:pt>
                <c:pt idx="2">
                  <c:v>20</c:v>
                </c:pt>
                <c:pt idx="3">
                  <c:v>24</c:v>
                </c:pt>
                <c:pt idx="4">
                  <c:v>26</c:v>
                </c:pt>
                <c:pt idx="5">
                  <c:v>32</c:v>
                </c:pt>
                <c:pt idx="6">
                  <c:v>41</c:v>
                </c:pt>
                <c:pt idx="7">
                  <c:v>56</c:v>
                </c:pt>
                <c:pt idx="8">
                  <c:v>62</c:v>
                </c:pt>
                <c:pt idx="9">
                  <c:v>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E53-4F4F-9988-FB20C83024A0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女孩子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cat>
            <c:numRef>
              <c:f>工作表1!$A$2:$A$11</c:f>
              <c:numCache>
                <c:formatCode>General</c:formatCode>
                <c:ptCount val="10"/>
                <c:pt idx="0">
                  <c:v>1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  <c:pt idx="4">
                  <c:v>9</c:v>
                </c:pt>
                <c:pt idx="5">
                  <c:v>11</c:v>
                </c:pt>
                <c:pt idx="6">
                  <c:v>13</c:v>
                </c:pt>
                <c:pt idx="7">
                  <c:v>15</c:v>
                </c:pt>
                <c:pt idx="8">
                  <c:v>17</c:v>
                </c:pt>
                <c:pt idx="9">
                  <c:v>19</c:v>
                </c:pt>
              </c:numCache>
            </c:numRef>
          </c:cat>
          <c:val>
            <c:numRef>
              <c:f>工作表1!$C$2:$C$11</c:f>
              <c:numCache>
                <c:formatCode>General</c:formatCode>
                <c:ptCount val="10"/>
                <c:pt idx="0">
                  <c:v>8</c:v>
                </c:pt>
                <c:pt idx="1">
                  <c:v>12</c:v>
                </c:pt>
                <c:pt idx="2">
                  <c:v>20</c:v>
                </c:pt>
                <c:pt idx="3">
                  <c:v>24</c:v>
                </c:pt>
                <c:pt idx="4">
                  <c:v>26</c:v>
                </c:pt>
                <c:pt idx="5">
                  <c:v>34</c:v>
                </c:pt>
                <c:pt idx="6">
                  <c:v>48</c:v>
                </c:pt>
                <c:pt idx="7">
                  <c:v>56</c:v>
                </c:pt>
                <c:pt idx="8">
                  <c:v>58</c:v>
                </c:pt>
                <c:pt idx="9">
                  <c:v>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E53-4F4F-9988-FB20C83024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06029968"/>
        <c:axId val="506030360"/>
      </c:lineChart>
      <c:catAx>
        <c:axId val="506029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HK"/>
          </a:p>
        </c:txPr>
        <c:crossAx val="506030360"/>
        <c:crosses val="autoZero"/>
        <c:auto val="1"/>
        <c:lblAlgn val="ctr"/>
        <c:lblOffset val="100"/>
        <c:noMultiLvlLbl val="0"/>
      </c:catAx>
      <c:valAx>
        <c:axId val="506030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HK"/>
          </a:p>
        </c:txPr>
        <c:crossAx val="506029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HK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184616453500631"/>
          <c:y val="4.5548798707853826E-2"/>
          <c:w val="0.82644930214048151"/>
          <c:h val="0.8688856046840298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男性</c:v>
                </c:pt>
              </c:strCache>
            </c:strRef>
          </c:tx>
          <c:spPr>
            <a:ln>
              <a:solidFill>
                <a:srgbClr val="579771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兒童</c:v>
                </c:pt>
                <c:pt idx="1">
                  <c:v>青少年</c:v>
                </c:pt>
                <c:pt idx="2">
                  <c:v>成人</c:v>
                </c:pt>
                <c:pt idx="3">
                  <c:v>長者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1500</c:v>
                </c:pt>
                <c:pt idx="1">
                  <c:v>2750</c:v>
                </c:pt>
                <c:pt idx="2">
                  <c:v>2500</c:v>
                </c:pt>
                <c:pt idx="3">
                  <c:v>2125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61A-41E6-8F34-73AFD16385A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女性</c:v>
                </c:pt>
              </c:strCache>
            </c:strRef>
          </c:tx>
          <c:spPr>
            <a:ln>
              <a:solidFill>
                <a:srgbClr val="EB6E5A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兒童</c:v>
                </c:pt>
                <c:pt idx="1">
                  <c:v>青少年</c:v>
                </c:pt>
                <c:pt idx="2">
                  <c:v>成人</c:v>
                </c:pt>
                <c:pt idx="3">
                  <c:v>長者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1500</c:v>
                </c:pt>
                <c:pt idx="1">
                  <c:v>2500</c:v>
                </c:pt>
                <c:pt idx="2">
                  <c:v>2250</c:v>
                </c:pt>
                <c:pt idx="3">
                  <c:v>1625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61A-41E6-8F34-73AFD16385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0080512"/>
        <c:axId val="40082048"/>
      </c:lineChart>
      <c:catAx>
        <c:axId val="400805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2">
                    <a:lumMod val="25000"/>
                  </a:schemeClr>
                </a:solidFill>
              </a:defRPr>
            </a:pPr>
            <a:endParaRPr lang="zh-HK"/>
          </a:p>
        </c:txPr>
        <c:crossAx val="40082048"/>
        <c:crosses val="autoZero"/>
        <c:auto val="1"/>
        <c:lblAlgn val="ctr"/>
        <c:lblOffset val="100"/>
        <c:noMultiLvlLbl val="0"/>
      </c:catAx>
      <c:valAx>
        <c:axId val="40082048"/>
        <c:scaling>
          <c:orientation val="minMax"/>
        </c:scaling>
        <c:delete val="0"/>
        <c:axPos val="l"/>
        <c:majorGridlines>
          <c:spPr>
            <a:ln>
              <a:solidFill>
                <a:schemeClr val="bg2">
                  <a:lumMod val="7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2">
                    <a:lumMod val="25000"/>
                  </a:schemeClr>
                </a:solidFill>
              </a:defRPr>
            </a:pPr>
            <a:endParaRPr lang="zh-HK"/>
          </a:p>
        </c:txPr>
        <c:crossAx val="400805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184616453500631"/>
          <c:y val="4.5548798707853826E-2"/>
          <c:w val="0.82644930214048151"/>
          <c:h val="0.8688856046840298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男性</c:v>
                </c:pt>
              </c:strCache>
            </c:strRef>
          </c:tx>
          <c:spPr>
            <a:ln>
              <a:solidFill>
                <a:srgbClr val="579771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兒童</c:v>
                </c:pt>
                <c:pt idx="1">
                  <c:v>青少年</c:v>
                </c:pt>
                <c:pt idx="2">
                  <c:v>成人</c:v>
                </c:pt>
                <c:pt idx="3">
                  <c:v>長者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1500</c:v>
                </c:pt>
                <c:pt idx="1">
                  <c:v>2750</c:v>
                </c:pt>
                <c:pt idx="2">
                  <c:v>2500</c:v>
                </c:pt>
                <c:pt idx="3">
                  <c:v>2125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61A-41E6-8F34-73AFD16385A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女性</c:v>
                </c:pt>
              </c:strCache>
            </c:strRef>
          </c:tx>
          <c:spPr>
            <a:ln>
              <a:solidFill>
                <a:srgbClr val="EB6E5A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兒童</c:v>
                </c:pt>
                <c:pt idx="1">
                  <c:v>青少年</c:v>
                </c:pt>
                <c:pt idx="2">
                  <c:v>成人</c:v>
                </c:pt>
                <c:pt idx="3">
                  <c:v>長者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1500</c:v>
                </c:pt>
                <c:pt idx="1">
                  <c:v>2500</c:v>
                </c:pt>
                <c:pt idx="2">
                  <c:v>2250</c:v>
                </c:pt>
                <c:pt idx="3">
                  <c:v>1625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61A-41E6-8F34-73AFD16385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0080512"/>
        <c:axId val="40082048"/>
      </c:lineChart>
      <c:catAx>
        <c:axId val="400805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2">
                    <a:lumMod val="25000"/>
                  </a:schemeClr>
                </a:solidFill>
              </a:defRPr>
            </a:pPr>
            <a:endParaRPr lang="zh-HK"/>
          </a:p>
        </c:txPr>
        <c:crossAx val="40082048"/>
        <c:crosses val="autoZero"/>
        <c:auto val="1"/>
        <c:lblAlgn val="ctr"/>
        <c:lblOffset val="100"/>
        <c:noMultiLvlLbl val="0"/>
      </c:catAx>
      <c:valAx>
        <c:axId val="40082048"/>
        <c:scaling>
          <c:orientation val="minMax"/>
        </c:scaling>
        <c:delete val="0"/>
        <c:axPos val="l"/>
        <c:majorGridlines>
          <c:spPr>
            <a:ln>
              <a:solidFill>
                <a:schemeClr val="bg2">
                  <a:lumMod val="7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2">
                    <a:lumMod val="25000"/>
                  </a:schemeClr>
                </a:solidFill>
              </a:defRPr>
            </a:pPr>
            <a:endParaRPr lang="zh-HK"/>
          </a:p>
        </c:txPr>
        <c:crossAx val="400805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6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軟正黑體" panose="020B0604030504040204" pitchFamily="34" charset="-120"/>
              </a:defRPr>
            </a:lvl1pPr>
          </a:lstStyle>
          <a:p>
            <a:endParaRPr lang="zh-HK" altLang="en-US" dirty="0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軟正黑體" panose="020B0604030504040204" pitchFamily="34" charset="-120"/>
              </a:defRPr>
            </a:lvl1pPr>
          </a:lstStyle>
          <a:p>
            <a:fld id="{32785329-1D23-4DD0-ADF0-60C7A4D9EBC5}" type="datetimeFigureOut">
              <a:rPr lang="zh-HK" altLang="en-US" smtClean="0"/>
              <a:pPr/>
              <a:t>28/3/2019</a:t>
            </a:fld>
            <a:endParaRPr lang="zh-HK" altLang="en-US" dirty="0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76338" y="1233488"/>
            <a:ext cx="444500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 dirty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2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軟正黑體" panose="020B0604030504040204" pitchFamily="34" charset="-120"/>
              </a:defRPr>
            </a:lvl1pPr>
          </a:lstStyle>
          <a:p>
            <a:endParaRPr lang="zh-HK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5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軟正黑體" panose="020B0604030504040204" pitchFamily="34" charset="-120"/>
              </a:defRPr>
            </a:lvl1pPr>
          </a:lstStyle>
          <a:p>
            <a:fld id="{7A8FB189-A771-434C-B7EB-FB541E3A66EC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655706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FB189-A771-434C-B7EB-FB541E3A66EC}" type="slidenum">
              <a:rPr lang="zh-HK" altLang="en-US" smtClean="0"/>
              <a:pPr/>
              <a:t>4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9012715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FB189-A771-434C-B7EB-FB541E3A66EC}" type="slidenum">
              <a:rPr lang="zh-HK" altLang="en-US" smtClean="0"/>
              <a:t>32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6062901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FB189-A771-434C-B7EB-FB541E3A66EC}" type="slidenum">
              <a:rPr lang="zh-HK" altLang="en-US" smtClean="0"/>
              <a:t>33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6027918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FB189-A771-434C-B7EB-FB541E3A66EC}" type="slidenum">
              <a:rPr lang="zh-HK" altLang="en-US" smtClean="0"/>
              <a:t>34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1061654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FB189-A771-434C-B7EB-FB541E3A66EC}" type="slidenum">
              <a:rPr lang="zh-HK" altLang="en-US" smtClean="0"/>
              <a:t>42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4701468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FB189-A771-434C-B7EB-FB541E3A66EC}" type="slidenum">
              <a:rPr lang="zh-HK" altLang="en-US" smtClean="0"/>
              <a:t>43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7981425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FB189-A771-434C-B7EB-FB541E3A66EC}" type="slidenum">
              <a:rPr lang="zh-HK" altLang="en-US" smtClean="0"/>
              <a:t>44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8917495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FB189-A771-434C-B7EB-FB541E3A66EC}" type="slidenum">
              <a:rPr lang="zh-HK" altLang="en-US" smtClean="0"/>
              <a:t>45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90663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FB189-A771-434C-B7EB-FB541E3A66EC}" type="slidenum">
              <a:rPr lang="zh-HK" altLang="en-US" smtClean="0"/>
              <a:t>46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6734418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FB189-A771-434C-B7EB-FB541E3A66EC}" type="slidenum">
              <a:rPr lang="zh-HK" altLang="en-US" smtClean="0"/>
              <a:t>47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0709892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FB189-A771-434C-B7EB-FB541E3A66EC}" type="slidenum">
              <a:rPr lang="zh-HK" altLang="en-US" smtClean="0"/>
              <a:t>48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099567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FB189-A771-434C-B7EB-FB541E3A66EC}" type="slidenum">
              <a:rPr lang="zh-HK" altLang="en-US" smtClean="0"/>
              <a:t>5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026586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FB189-A771-434C-B7EB-FB541E3A66EC}" type="slidenum">
              <a:rPr lang="zh-HK" altLang="en-US" smtClean="0"/>
              <a:pPr/>
              <a:t>16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8058135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1745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92486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39081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FB189-A771-434C-B7EB-FB541E3A66EC}" type="slidenum">
              <a:rPr lang="zh-HK" altLang="en-US" smtClean="0"/>
              <a:pPr/>
              <a:t>24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4848823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FB189-A771-434C-B7EB-FB541E3A66EC}" type="slidenum">
              <a:rPr lang="zh-HK" altLang="en-US" smtClean="0"/>
              <a:pPr/>
              <a:t>26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4218815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FB189-A771-434C-B7EB-FB541E3A66EC}" type="slidenum">
              <a:rPr lang="zh-HK" altLang="en-US" smtClean="0"/>
              <a:t>31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70381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>
          <a:xfrm>
            <a:off x="6849469" y="631349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2D256-4DF5-40E8-A158-175A2F1F36E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727239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>
          <a:xfrm>
            <a:off x="6849469" y="631349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57977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E32D256-4DF5-40E8-A158-175A2F1F36EF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3" name="手繪多邊形 2">
            <a:hlinkClick r:id="rId2" action="ppaction://hlinksldjump" tooltip="返回目錄"/>
          </p:cNvPr>
          <p:cNvSpPr/>
          <p:nvPr userDrawn="1"/>
        </p:nvSpPr>
        <p:spPr>
          <a:xfrm>
            <a:off x="8358027" y="6413890"/>
            <a:ext cx="176445" cy="148537"/>
          </a:xfrm>
          <a:custGeom>
            <a:avLst/>
            <a:gdLst>
              <a:gd name="connsiteX0" fmla="*/ 147085 w 294170"/>
              <a:gd name="connsiteY0" fmla="*/ 0 h 247641"/>
              <a:gd name="connsiteX1" fmla="*/ 230401 w 294170"/>
              <a:gd name="connsiteY1" fmla="*/ 69305 h 247641"/>
              <a:gd name="connsiteX2" fmla="*/ 232750 w 294170"/>
              <a:gd name="connsiteY2" fmla="*/ 70278 h 247641"/>
              <a:gd name="connsiteX3" fmla="*/ 233370 w 294170"/>
              <a:gd name="connsiteY3" fmla="*/ 71774 h 247641"/>
              <a:gd name="connsiteX4" fmla="*/ 294170 w 294170"/>
              <a:gd name="connsiteY4" fmla="*/ 122350 h 247641"/>
              <a:gd name="connsiteX5" fmla="*/ 241852 w 294170"/>
              <a:gd name="connsiteY5" fmla="*/ 122350 h 247641"/>
              <a:gd name="connsiteX6" fmla="*/ 241852 w 294170"/>
              <a:gd name="connsiteY6" fmla="*/ 247641 h 247641"/>
              <a:gd name="connsiteX7" fmla="*/ 190254 w 294170"/>
              <a:gd name="connsiteY7" fmla="*/ 247641 h 247641"/>
              <a:gd name="connsiteX8" fmla="*/ 190254 w 294170"/>
              <a:gd name="connsiteY8" fmla="*/ 208135 h 247641"/>
              <a:gd name="connsiteX9" fmla="*/ 147086 w 294170"/>
              <a:gd name="connsiteY9" fmla="*/ 161375 h 247641"/>
              <a:gd name="connsiteX10" fmla="*/ 103918 w 294170"/>
              <a:gd name="connsiteY10" fmla="*/ 208135 h 247641"/>
              <a:gd name="connsiteX11" fmla="*/ 103918 w 294170"/>
              <a:gd name="connsiteY11" fmla="*/ 247641 h 247641"/>
              <a:gd name="connsiteX12" fmla="*/ 52318 w 294170"/>
              <a:gd name="connsiteY12" fmla="*/ 247641 h 247641"/>
              <a:gd name="connsiteX13" fmla="*/ 52318 w 294170"/>
              <a:gd name="connsiteY13" fmla="*/ 122350 h 247641"/>
              <a:gd name="connsiteX14" fmla="*/ 0 w 294170"/>
              <a:gd name="connsiteY14" fmla="*/ 122350 h 247641"/>
              <a:gd name="connsiteX15" fmla="*/ 60801 w 294170"/>
              <a:gd name="connsiteY15" fmla="*/ 71774 h 247641"/>
              <a:gd name="connsiteX16" fmla="*/ 61421 w 294170"/>
              <a:gd name="connsiteY16" fmla="*/ 70278 h 247641"/>
              <a:gd name="connsiteX17" fmla="*/ 63770 w 294170"/>
              <a:gd name="connsiteY17" fmla="*/ 69305 h 24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4170" h="247641">
                <a:moveTo>
                  <a:pt x="147085" y="0"/>
                </a:moveTo>
                <a:lnTo>
                  <a:pt x="230401" y="69305"/>
                </a:lnTo>
                <a:lnTo>
                  <a:pt x="232750" y="70278"/>
                </a:lnTo>
                <a:lnTo>
                  <a:pt x="233370" y="71774"/>
                </a:lnTo>
                <a:lnTo>
                  <a:pt x="294170" y="122350"/>
                </a:lnTo>
                <a:lnTo>
                  <a:pt x="241852" y="122350"/>
                </a:lnTo>
                <a:lnTo>
                  <a:pt x="241852" y="247641"/>
                </a:lnTo>
                <a:lnTo>
                  <a:pt x="190254" y="247641"/>
                </a:lnTo>
                <a:lnTo>
                  <a:pt x="190254" y="208135"/>
                </a:lnTo>
                <a:cubicBezTo>
                  <a:pt x="190254" y="182313"/>
                  <a:pt x="170928" y="161375"/>
                  <a:pt x="147086" y="161375"/>
                </a:cubicBezTo>
                <a:cubicBezTo>
                  <a:pt x="123243" y="161375"/>
                  <a:pt x="103918" y="182313"/>
                  <a:pt x="103918" y="208135"/>
                </a:cubicBezTo>
                <a:lnTo>
                  <a:pt x="103918" y="247641"/>
                </a:lnTo>
                <a:lnTo>
                  <a:pt x="52318" y="247641"/>
                </a:lnTo>
                <a:lnTo>
                  <a:pt x="52318" y="122350"/>
                </a:lnTo>
                <a:lnTo>
                  <a:pt x="0" y="122350"/>
                </a:lnTo>
                <a:lnTo>
                  <a:pt x="60801" y="71774"/>
                </a:lnTo>
                <a:lnTo>
                  <a:pt x="61421" y="70278"/>
                </a:lnTo>
                <a:lnTo>
                  <a:pt x="63770" y="69305"/>
                </a:lnTo>
                <a:close/>
              </a:path>
            </a:pathLst>
          </a:custGeom>
          <a:solidFill>
            <a:srgbClr val="579771"/>
          </a:solidFill>
          <a:ln>
            <a:solidFill>
              <a:srgbClr val="5797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814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投影片編號版面配置區 1"/>
          <p:cNvSpPr>
            <a:spLocks noGrp="1"/>
          </p:cNvSpPr>
          <p:nvPr>
            <p:ph type="sldNum" sz="quarter" idx="4"/>
          </p:nvPr>
        </p:nvSpPr>
        <p:spPr>
          <a:xfrm>
            <a:off x="6849469" y="631349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2D256-4DF5-40E8-A158-175A2F1F36E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2790491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 userDrawn="1"/>
        </p:nvGrpSpPr>
        <p:grpSpPr>
          <a:xfrm>
            <a:off x="-131944" y="-163630"/>
            <a:ext cx="9240982" cy="7134928"/>
            <a:chOff x="-96982" y="-76318"/>
            <a:chExt cx="9240982" cy="7134928"/>
          </a:xfrm>
        </p:grpSpPr>
        <p:grpSp>
          <p:nvGrpSpPr>
            <p:cNvPr id="5" name="群組 4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6" name="弧形 5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3" name="圖片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058" y="245025"/>
            <a:ext cx="351880" cy="2088209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>
          <a:xfrm>
            <a:off x="6849469" y="631349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2D256-4DF5-40E8-A158-175A2F1F36EF}" type="slidenum">
              <a:rPr lang="zh-HK" altLang="en-US" smtClean="0"/>
              <a:t>‹#›</a:t>
            </a:fld>
            <a:endParaRPr lang="zh-HK" altLang="en-US" dirty="0"/>
          </a:p>
        </p:txBody>
      </p:sp>
      <p:sp>
        <p:nvSpPr>
          <p:cNvPr id="106" name="頁尾版面配置區 4"/>
          <p:cNvSpPr txBox="1">
            <a:spLocks/>
          </p:cNvSpPr>
          <p:nvPr userDrawn="1"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84875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 cap="small">
          <a:solidFill>
            <a:schemeClr val="tx2"/>
          </a:solidFill>
          <a:latin typeface="新細明體" panose="02020500000000000000" pitchFamily="18" charset="-120"/>
          <a:ea typeface="新細明體" panose="02020500000000000000" pitchFamily="18" charset="-120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rbe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rbe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rbe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rbe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rbe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rbe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rbe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rbel" pitchFamily="34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新細明體" panose="02020500000000000000" pitchFamily="18" charset="-120"/>
          <a:ea typeface="新細明體" panose="02020500000000000000" pitchFamily="18" charset="-120"/>
          <a:cs typeface="+mn-cs"/>
        </a:defRPr>
      </a:lvl1pPr>
      <a:lvl2pPr marL="639763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新細明體" panose="02020500000000000000" pitchFamily="18" charset="-120"/>
          <a:ea typeface="新細明體" panose="02020500000000000000" pitchFamily="18" charset="-120"/>
          <a:cs typeface="+mn-cs"/>
        </a:defRPr>
      </a:lvl2pPr>
      <a:lvl3pPr marL="914400" indent="-182563" algn="l" rtl="0" eaLnBrk="1" fontAlgn="base" hangingPunct="1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新細明體" panose="02020500000000000000" pitchFamily="18" charset="-120"/>
          <a:ea typeface="新細明體" panose="02020500000000000000" pitchFamily="18" charset="-120"/>
          <a:cs typeface="+mn-cs"/>
        </a:defRPr>
      </a:lvl3pPr>
      <a:lvl4pPr marL="1187450" indent="-182563" algn="l" rtl="0" eaLnBrk="1" fontAlgn="base" hangingPunct="1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新細明體" panose="02020500000000000000" pitchFamily="18" charset="-120"/>
          <a:ea typeface="新細明體" panose="02020500000000000000" pitchFamily="18" charset="-120"/>
          <a:cs typeface="+mn-cs"/>
        </a:defRPr>
      </a:lvl4pPr>
      <a:lvl5pPr marL="1462088" indent="-182563" algn="l" rtl="0" eaLnBrk="1" fontAlgn="base" hangingPunct="1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新細明體" panose="02020500000000000000" pitchFamily="18" charset="-120"/>
          <a:ea typeface="新細明體" panose="02020500000000000000" pitchFamily="18" charset="-120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31.xml"/><Relationship Id="rId3" Type="http://schemas.openxmlformats.org/officeDocument/2006/relationships/image" Target="../media/image6.png"/><Relationship Id="rId7" Type="http://schemas.openxmlformats.org/officeDocument/2006/relationships/slide" Target="slide7.xml"/><Relationship Id="rId12" Type="http://schemas.openxmlformats.org/officeDocument/2006/relationships/slide" Target="slide2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18.xml"/><Relationship Id="rId5" Type="http://schemas.openxmlformats.org/officeDocument/2006/relationships/image" Target="../media/image3.png"/><Relationship Id="rId15" Type="http://schemas.openxmlformats.org/officeDocument/2006/relationships/image" Target="../media/image2.png"/><Relationship Id="rId10" Type="http://schemas.openxmlformats.org/officeDocument/2006/relationships/slide" Target="slide15.xml"/><Relationship Id="rId4" Type="http://schemas.openxmlformats.org/officeDocument/2006/relationships/image" Target="../media/image7.png"/><Relationship Id="rId9" Type="http://schemas.openxmlformats.org/officeDocument/2006/relationships/slide" Target="slide12.xml"/><Relationship Id="rId14" Type="http://schemas.openxmlformats.org/officeDocument/2006/relationships/slide" Target="slide5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31.xml"/><Relationship Id="rId3" Type="http://schemas.openxmlformats.org/officeDocument/2006/relationships/image" Target="../media/image6.png"/><Relationship Id="rId7" Type="http://schemas.openxmlformats.org/officeDocument/2006/relationships/slide" Target="slide7.xml"/><Relationship Id="rId12" Type="http://schemas.openxmlformats.org/officeDocument/2006/relationships/slide" Target="slide2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18.xml"/><Relationship Id="rId5" Type="http://schemas.openxmlformats.org/officeDocument/2006/relationships/image" Target="../media/image3.png"/><Relationship Id="rId15" Type="http://schemas.openxmlformats.org/officeDocument/2006/relationships/image" Target="../media/image2.png"/><Relationship Id="rId10" Type="http://schemas.openxmlformats.org/officeDocument/2006/relationships/slide" Target="slide15.xml"/><Relationship Id="rId4" Type="http://schemas.openxmlformats.org/officeDocument/2006/relationships/image" Target="../media/image7.png"/><Relationship Id="rId9" Type="http://schemas.openxmlformats.org/officeDocument/2006/relationships/slide" Target="slide12.xml"/><Relationship Id="rId14" Type="http://schemas.openxmlformats.org/officeDocument/2006/relationships/slide" Target="slide5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31.xml"/><Relationship Id="rId3" Type="http://schemas.openxmlformats.org/officeDocument/2006/relationships/image" Target="../media/image6.png"/><Relationship Id="rId7" Type="http://schemas.openxmlformats.org/officeDocument/2006/relationships/slide" Target="slide7.xml"/><Relationship Id="rId12" Type="http://schemas.openxmlformats.org/officeDocument/2006/relationships/slide" Target="slide2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18.xml"/><Relationship Id="rId5" Type="http://schemas.openxmlformats.org/officeDocument/2006/relationships/image" Target="../media/image3.png"/><Relationship Id="rId15" Type="http://schemas.openxmlformats.org/officeDocument/2006/relationships/image" Target="../media/image2.png"/><Relationship Id="rId10" Type="http://schemas.openxmlformats.org/officeDocument/2006/relationships/slide" Target="slide15.xml"/><Relationship Id="rId4" Type="http://schemas.openxmlformats.org/officeDocument/2006/relationships/image" Target="../media/image7.png"/><Relationship Id="rId9" Type="http://schemas.openxmlformats.org/officeDocument/2006/relationships/slide" Target="slide12.xml"/><Relationship Id="rId14" Type="http://schemas.openxmlformats.org/officeDocument/2006/relationships/slide" Target="slide5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31.xml"/><Relationship Id="rId3" Type="http://schemas.openxmlformats.org/officeDocument/2006/relationships/image" Target="../media/image6.png"/><Relationship Id="rId7" Type="http://schemas.openxmlformats.org/officeDocument/2006/relationships/slide" Target="slide7.xml"/><Relationship Id="rId12" Type="http://schemas.openxmlformats.org/officeDocument/2006/relationships/slide" Target="slide2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18.xml"/><Relationship Id="rId5" Type="http://schemas.openxmlformats.org/officeDocument/2006/relationships/image" Target="../media/image3.png"/><Relationship Id="rId15" Type="http://schemas.openxmlformats.org/officeDocument/2006/relationships/image" Target="../media/image2.png"/><Relationship Id="rId10" Type="http://schemas.openxmlformats.org/officeDocument/2006/relationships/slide" Target="slide15.xml"/><Relationship Id="rId4" Type="http://schemas.openxmlformats.org/officeDocument/2006/relationships/image" Target="../media/image7.png"/><Relationship Id="rId9" Type="http://schemas.openxmlformats.org/officeDocument/2006/relationships/slide" Target="slide12.xml"/><Relationship Id="rId14" Type="http://schemas.openxmlformats.org/officeDocument/2006/relationships/slide" Target="slide5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3.xml"/><Relationship Id="rId3" Type="http://schemas.openxmlformats.org/officeDocument/2006/relationships/image" Target="../media/image5.png"/><Relationship Id="rId7" Type="http://schemas.openxmlformats.org/officeDocument/2006/relationships/slide" Target="slide5.xml"/><Relationship Id="rId12" Type="http://schemas.openxmlformats.org/officeDocument/2006/relationships/slide" Target="slide18.xml"/><Relationship Id="rId2" Type="http://schemas.openxmlformats.org/officeDocument/2006/relationships/image" Target="../media/image26.png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slide" Target="slide15.xml"/><Relationship Id="rId5" Type="http://schemas.openxmlformats.org/officeDocument/2006/relationships/image" Target="../media/image7.png"/><Relationship Id="rId15" Type="http://schemas.openxmlformats.org/officeDocument/2006/relationships/slide" Target="slide50.xml"/><Relationship Id="rId10" Type="http://schemas.openxmlformats.org/officeDocument/2006/relationships/slide" Target="slide12.xml"/><Relationship Id="rId4" Type="http://schemas.openxmlformats.org/officeDocument/2006/relationships/image" Target="../media/image6.png"/><Relationship Id="rId9" Type="http://schemas.openxmlformats.org/officeDocument/2006/relationships/slide" Target="slide9.xml"/><Relationship Id="rId1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chart" Target="../charts/char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3.xml"/><Relationship Id="rId3" Type="http://schemas.openxmlformats.org/officeDocument/2006/relationships/image" Target="../media/image5.png"/><Relationship Id="rId7" Type="http://schemas.openxmlformats.org/officeDocument/2006/relationships/slide" Target="slide5.xml"/><Relationship Id="rId12" Type="http://schemas.openxmlformats.org/officeDocument/2006/relationships/slide" Target="slide18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slide" Target="slide15.xml"/><Relationship Id="rId5" Type="http://schemas.openxmlformats.org/officeDocument/2006/relationships/image" Target="../media/image7.png"/><Relationship Id="rId15" Type="http://schemas.openxmlformats.org/officeDocument/2006/relationships/slide" Target="slide50.xml"/><Relationship Id="rId10" Type="http://schemas.openxmlformats.org/officeDocument/2006/relationships/slide" Target="slide12.xml"/><Relationship Id="rId4" Type="http://schemas.openxmlformats.org/officeDocument/2006/relationships/image" Target="../media/image6.png"/><Relationship Id="rId9" Type="http://schemas.openxmlformats.org/officeDocument/2006/relationships/slide" Target="slide9.xml"/><Relationship Id="rId14" Type="http://schemas.openxmlformats.org/officeDocument/2006/relationships/slide" Target="slide31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3.xml"/><Relationship Id="rId3" Type="http://schemas.openxmlformats.org/officeDocument/2006/relationships/image" Target="../media/image5.png"/><Relationship Id="rId7" Type="http://schemas.openxmlformats.org/officeDocument/2006/relationships/slide" Target="slide5.xml"/><Relationship Id="rId12" Type="http://schemas.openxmlformats.org/officeDocument/2006/relationships/slide" Target="slide18.xml"/><Relationship Id="rId2" Type="http://schemas.openxmlformats.org/officeDocument/2006/relationships/image" Target="../media/image26.png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slide" Target="slide15.xml"/><Relationship Id="rId5" Type="http://schemas.openxmlformats.org/officeDocument/2006/relationships/image" Target="../media/image7.png"/><Relationship Id="rId15" Type="http://schemas.openxmlformats.org/officeDocument/2006/relationships/slide" Target="slide50.xml"/><Relationship Id="rId10" Type="http://schemas.openxmlformats.org/officeDocument/2006/relationships/slide" Target="slide12.xml"/><Relationship Id="rId4" Type="http://schemas.openxmlformats.org/officeDocument/2006/relationships/image" Target="../media/image6.png"/><Relationship Id="rId9" Type="http://schemas.openxmlformats.org/officeDocument/2006/relationships/slide" Target="slide9.xml"/><Relationship Id="rId14" Type="http://schemas.openxmlformats.org/officeDocument/2006/relationships/slide" Target="slide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31.xml"/><Relationship Id="rId3" Type="http://schemas.openxmlformats.org/officeDocument/2006/relationships/image" Target="../media/image6.png"/><Relationship Id="rId7" Type="http://schemas.openxmlformats.org/officeDocument/2006/relationships/slide" Target="slide7.xml"/><Relationship Id="rId12" Type="http://schemas.openxmlformats.org/officeDocument/2006/relationships/slide" Target="slide2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18.xml"/><Relationship Id="rId5" Type="http://schemas.openxmlformats.org/officeDocument/2006/relationships/image" Target="../media/image3.png"/><Relationship Id="rId15" Type="http://schemas.openxmlformats.org/officeDocument/2006/relationships/image" Target="../media/image2.png"/><Relationship Id="rId10" Type="http://schemas.openxmlformats.org/officeDocument/2006/relationships/slide" Target="slide15.xml"/><Relationship Id="rId4" Type="http://schemas.openxmlformats.org/officeDocument/2006/relationships/image" Target="../media/image7.png"/><Relationship Id="rId9" Type="http://schemas.openxmlformats.org/officeDocument/2006/relationships/slide" Target="slide12.xml"/><Relationship Id="rId14" Type="http://schemas.openxmlformats.org/officeDocument/2006/relationships/slide" Target="slide5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31.xml"/><Relationship Id="rId3" Type="http://schemas.openxmlformats.org/officeDocument/2006/relationships/image" Target="../media/image6.png"/><Relationship Id="rId7" Type="http://schemas.openxmlformats.org/officeDocument/2006/relationships/slide" Target="slide7.xml"/><Relationship Id="rId12" Type="http://schemas.openxmlformats.org/officeDocument/2006/relationships/slide" Target="slide2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18.xml"/><Relationship Id="rId5" Type="http://schemas.openxmlformats.org/officeDocument/2006/relationships/image" Target="../media/image3.png"/><Relationship Id="rId15" Type="http://schemas.openxmlformats.org/officeDocument/2006/relationships/image" Target="../media/image2.png"/><Relationship Id="rId10" Type="http://schemas.openxmlformats.org/officeDocument/2006/relationships/slide" Target="slide15.xml"/><Relationship Id="rId4" Type="http://schemas.openxmlformats.org/officeDocument/2006/relationships/image" Target="../media/image7.png"/><Relationship Id="rId9" Type="http://schemas.openxmlformats.org/officeDocument/2006/relationships/slide" Target="slide12.xml"/><Relationship Id="rId14" Type="http://schemas.openxmlformats.org/officeDocument/2006/relationships/slide" Target="slide5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5194">
            <a:off x="3896085" y="3395201"/>
            <a:ext cx="1452706" cy="5792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52229" y="2222274"/>
            <a:ext cx="121058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 smtClean="0">
                <a:solidFill>
                  <a:srgbClr val="57977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比</a:t>
            </a:r>
            <a:r>
              <a:rPr lang="zh-TW" altLang="en-US" sz="4000" b="1" dirty="0">
                <a:solidFill>
                  <a:srgbClr val="57977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較</a:t>
            </a:r>
            <a:endParaRPr lang="en-US" altLang="zh-HK" sz="4000" b="1" dirty="0" smtClean="0">
              <a:solidFill>
                <a:srgbClr val="57977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 smtClean="0">
                <a:solidFill>
                  <a:srgbClr val="57977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事物</a:t>
            </a:r>
            <a:endParaRPr lang="en-US" altLang="zh-TW" sz="4000" b="1" dirty="0">
              <a:solidFill>
                <a:srgbClr val="57977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endParaRPr lang="zh-HK" altLang="en-US" sz="4000" b="1" dirty="0">
              <a:solidFill>
                <a:srgbClr val="57977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23000">
                <a:schemeClr val="accent3">
                  <a:lumMod val="20000"/>
                  <a:lumOff val="80000"/>
                </a:schemeClr>
              </a:gs>
              <a:gs pos="100000">
                <a:srgbClr val="579771"/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95273" y="3094363"/>
            <a:ext cx="78827" cy="3763637"/>
          </a:xfrm>
          <a:prstGeom prst="rect">
            <a:avLst/>
          </a:prstGeom>
          <a:gradFill>
            <a:gsLst>
              <a:gs pos="23000">
                <a:schemeClr val="accent3">
                  <a:lumMod val="20000"/>
                  <a:lumOff val="80000"/>
                </a:schemeClr>
              </a:gs>
              <a:gs pos="100000">
                <a:srgbClr val="579771"/>
              </a:gs>
            </a:gsLst>
            <a:lin ang="14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9838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212" y="3268493"/>
            <a:ext cx="2428778" cy="2040173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4046509" y="1354901"/>
            <a:ext cx="4020276" cy="2367304"/>
            <a:chOff x="4046509" y="1354901"/>
            <a:chExt cx="4020276" cy="2367304"/>
          </a:xfrm>
        </p:grpSpPr>
        <p:sp>
          <p:nvSpPr>
            <p:cNvPr id="9" name="手繪多邊形 8"/>
            <p:cNvSpPr/>
            <p:nvPr/>
          </p:nvSpPr>
          <p:spPr>
            <a:xfrm rot="153119" flipH="1">
              <a:off x="4046509" y="1354901"/>
              <a:ext cx="4020276" cy="2367304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698131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981802" y="1058896"/>
                    <a:pt x="1175687" y="1176298"/>
                  </a:cubicBezTo>
                  <a:cubicBezTo>
                    <a:pt x="1369572" y="1293700"/>
                    <a:pt x="1974547" y="1717997"/>
                    <a:pt x="2001721" y="1697407"/>
                  </a:cubicBezTo>
                  <a:cubicBezTo>
                    <a:pt x="2028895" y="1676817"/>
                    <a:pt x="1334830" y="1168813"/>
                    <a:pt x="1338732" y="1052757"/>
                  </a:cubicBezTo>
                  <a:cubicBezTo>
                    <a:pt x="1342634" y="936701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284389" y="1675472"/>
              <a:ext cx="354451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HK" altLang="en-US" sz="1600" b="1" spc="130" dirty="0">
                  <a:solidFill>
                    <a:srgbClr val="FF3B3B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呢部電話嘅外殼得一種顏色</a:t>
              </a:r>
              <a:r>
                <a:rPr lang="zh-HK" altLang="en-US" sz="1600" b="1" spc="130" dirty="0">
                  <a:solidFill>
                    <a:srgbClr val="FF3B3B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</a:t>
              </a:r>
              <a:r>
                <a:rPr lang="zh-HK" altLang="en-US" sz="1600" b="1" u="sng" spc="130" dirty="0">
                  <a:solidFill>
                    <a:srgbClr val="57977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但係</a:t>
              </a:r>
              <a:r>
                <a:rPr lang="zh-HK" altLang="en-US" sz="1600" b="1" spc="130" dirty="0">
                  <a:solidFill>
                    <a:srgbClr val="FF3B3B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新嗰部電話有三種顏色揀</a:t>
              </a:r>
              <a:r>
                <a:rPr lang="zh-HK" altLang="en-US" sz="1600" b="1" spc="130" dirty="0">
                  <a:latin typeface="FangSong" panose="02010609060101010101" pitchFamily="49" charset="-122"/>
                  <a:ea typeface="FangSong" panose="02010609060101010101" pitchFamily="49" charset="-122"/>
                </a:rPr>
                <a:t>喎</a:t>
              </a:r>
              <a:r>
                <a:rPr lang="zh-HK" altLang="en-US" sz="1600" b="1" spc="130" dirty="0"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！</a:t>
              </a: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8" name="圓角化單一角落矩形 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9771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生活例子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14" name="直線接點 1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10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2098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4" name="群組 3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4" name="群組 13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" name="弧形 8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5" name="群組 14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0" name="弧形 6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6" name="群組 15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3" name="弧形 5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6" name="弧形 35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9" name="弧形 1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" name="弧形 1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" name="弧形 2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5" name="弧形 4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弧形 5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弧形 6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4" name="圓角化單一角落矩形 103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5" name="矩形 104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579771"/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06" name="文字方塊 105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4C8463"/>
                </a:solidFill>
                <a:ea typeface="微軟正黑體"/>
              </a:rPr>
              <a:t>應用</a:t>
            </a:r>
          </a:p>
        </p:txBody>
      </p:sp>
      <p:sp>
        <p:nvSpPr>
          <p:cNvPr id="107" name="文字方塊 106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4C8463"/>
                </a:solidFill>
                <a:ea typeface="微軟正黑體"/>
              </a:rPr>
              <a:t>介紹</a:t>
            </a:r>
          </a:p>
        </p:txBody>
      </p:sp>
      <p:cxnSp>
        <p:nvCxnSpPr>
          <p:cNvPr id="108" name="直線接點 107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矩形 108"/>
          <p:cNvSpPr/>
          <p:nvPr/>
        </p:nvSpPr>
        <p:spPr>
          <a:xfrm>
            <a:off x="1428085" y="3491146"/>
            <a:ext cx="2065052" cy="320178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4C8463"/>
                </a:solidFill>
                <a:ea typeface="微軟正黑體"/>
              </a:rPr>
              <a:t>功</a:t>
            </a:r>
            <a:r>
              <a:rPr lang="zh-HK" altLang="en-US" b="1" spc="-500" dirty="0">
                <a:solidFill>
                  <a:srgbClr val="4C8463"/>
                </a:solidFill>
                <a:ea typeface="微軟正黑體"/>
              </a:rPr>
              <a:t>用</a:t>
            </a:r>
            <a:r>
              <a:rPr lang="zh-TW" altLang="en-US" b="1" spc="-500" dirty="0">
                <a:solidFill>
                  <a:srgbClr val="4C8463"/>
                </a:solidFill>
                <a:ea typeface="微軟正黑體"/>
              </a:rPr>
              <a:t>和</a:t>
            </a:r>
            <a:r>
              <a:rPr lang="zh-HK" altLang="en-US" b="1" spc="-500" dirty="0">
                <a:solidFill>
                  <a:srgbClr val="4C8463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4C8463"/>
                </a:solidFill>
                <a:ea typeface="微軟正黑體"/>
              </a:rPr>
              <a:t>比較詞</a:t>
            </a:r>
            <a:endParaRPr lang="zh-TW" altLang="en-US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4C8463"/>
                </a:solidFill>
                <a:ea typeface="微軟正黑體"/>
              </a:rPr>
              <a:t>生活例子</a:t>
            </a:r>
            <a:endParaRPr lang="en-US" altLang="zh-TW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4C8463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4C8463"/>
                </a:solidFill>
                <a:ea typeface="微軟正黑體"/>
              </a:rPr>
              <a:t>例子</a:t>
            </a:r>
          </a:p>
        </p:txBody>
      </p:sp>
      <p:sp>
        <p:nvSpPr>
          <p:cNvPr id="110" name="矩形 109"/>
          <p:cNvSpPr/>
          <p:nvPr/>
        </p:nvSpPr>
        <p:spPr>
          <a:xfrm>
            <a:off x="4044393" y="3497479"/>
            <a:ext cx="1271054" cy="252297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結構</a:t>
            </a:r>
            <a:endParaRPr lang="en-US" altLang="zh-HK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理解</a:t>
            </a:r>
            <a:endParaRPr lang="zh-TW" altLang="en-US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組</a:t>
            </a: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織</a:t>
            </a:r>
            <a:endParaRPr lang="en-US" altLang="zh-HK" sz="1400" b="1" spc="-500" dirty="0">
              <a:solidFill>
                <a:srgbClr val="4C8463"/>
              </a:solidFill>
              <a:ea typeface="微軟正黑體"/>
            </a:endParaRPr>
          </a:p>
        </p:txBody>
      </p:sp>
      <p:cxnSp>
        <p:nvCxnSpPr>
          <p:cNvPr id="111" name="直線接點 110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5993969" y="3497479"/>
            <a:ext cx="894989" cy="218756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3" name="直線接點 112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字方塊 113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4C8463"/>
                </a:solidFill>
                <a:ea typeface="微軟正黑體"/>
              </a:rPr>
              <a:t>結構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4C846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標題 1"/>
          <p:cNvSpPr txBox="1">
            <a:spLocks/>
          </p:cNvSpPr>
          <p:nvPr/>
        </p:nvSpPr>
        <p:spPr>
          <a:xfrm>
            <a:off x="408733" y="880256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比較</a:t>
            </a:r>
            <a:endParaRPr lang="en-US" altLang="zh-TW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事物</a:t>
            </a:r>
            <a:endParaRPr lang="zh-HK" altLang="en-US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118" name="群組 117"/>
          <p:cNvGrpSpPr/>
          <p:nvPr/>
        </p:nvGrpSpPr>
        <p:grpSpPr>
          <a:xfrm>
            <a:off x="5431673" y="487451"/>
            <a:ext cx="3151313" cy="5728142"/>
            <a:chOff x="5576207" y="438611"/>
            <a:chExt cx="3151313" cy="5728142"/>
          </a:xfrm>
        </p:grpSpPr>
        <p:sp>
          <p:nvSpPr>
            <p:cNvPr id="119" name="圓角矩形 118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20" name="手繪多邊形 119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21" name="手繪多邊形 120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22" name="圓角矩形 121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23" name="手繪多邊形 122"/>
            <p:cNvSpPr/>
            <p:nvPr/>
          </p:nvSpPr>
          <p:spPr>
            <a:xfrm>
              <a:off x="5746213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124" name="圓角矩形 123"/>
          <p:cNvSpPr/>
          <p:nvPr/>
        </p:nvSpPr>
        <p:spPr>
          <a:xfrm>
            <a:off x="2918127" y="3465747"/>
            <a:ext cx="429267" cy="1776572"/>
          </a:xfrm>
          <a:prstGeom prst="round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25" name="圖片 1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70" y="1600873"/>
            <a:ext cx="1422857" cy="1553286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6" name="圖片 1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535" y="1940506"/>
            <a:ext cx="892854" cy="1205502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006" y="1651717"/>
            <a:ext cx="705320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1091720"/>
            <a:ext cx="742579" cy="296091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29" name="群組 128"/>
          <p:cNvGrpSpPr/>
          <p:nvPr/>
        </p:nvGrpSpPr>
        <p:grpSpPr>
          <a:xfrm>
            <a:off x="3393337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0" name="群組 129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32" name="群組 131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34" name="群組 133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6" name="圓角化同側角落矩形 135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7" name="圓角化同側角落矩形 136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8" name="群組 137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9" name="圓角化同側角落矩形 138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5" name="弧形 134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3" name="圓角化同側角落矩形 132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1" name="圓角矩形 130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1" name="圓角化同側角落矩形 140"/>
          <p:cNvSpPr/>
          <p:nvPr/>
        </p:nvSpPr>
        <p:spPr>
          <a:xfrm>
            <a:off x="3959145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2" name="圓角矩形 141"/>
          <p:cNvSpPr/>
          <p:nvPr/>
        </p:nvSpPr>
        <p:spPr>
          <a:xfrm>
            <a:off x="4217663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3" name="圓角矩形 142"/>
          <p:cNvSpPr/>
          <p:nvPr/>
        </p:nvSpPr>
        <p:spPr>
          <a:xfrm>
            <a:off x="4056149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4" name="手繪多邊形 143"/>
          <p:cNvSpPr/>
          <p:nvPr/>
        </p:nvSpPr>
        <p:spPr>
          <a:xfrm>
            <a:off x="4023084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5" name="弧形 144"/>
          <p:cNvSpPr/>
          <p:nvPr/>
        </p:nvSpPr>
        <p:spPr>
          <a:xfrm rot="13638684">
            <a:off x="4189714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6" name="橢圓 145"/>
          <p:cNvSpPr/>
          <p:nvPr/>
        </p:nvSpPr>
        <p:spPr>
          <a:xfrm>
            <a:off x="4088680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7" name="橢圓 146"/>
          <p:cNvSpPr/>
          <p:nvPr/>
        </p:nvSpPr>
        <p:spPr>
          <a:xfrm>
            <a:off x="4327140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弧形 147"/>
          <p:cNvSpPr/>
          <p:nvPr/>
        </p:nvSpPr>
        <p:spPr>
          <a:xfrm rot="11272823">
            <a:off x="4245834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弧形 148"/>
          <p:cNvSpPr/>
          <p:nvPr/>
        </p:nvSpPr>
        <p:spPr>
          <a:xfrm rot="18133355">
            <a:off x="4057600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0" name="弧形 149"/>
          <p:cNvSpPr/>
          <p:nvPr/>
        </p:nvSpPr>
        <p:spPr>
          <a:xfrm rot="18731171">
            <a:off x="4298215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1" name="手繪多邊形 150"/>
          <p:cNvSpPr/>
          <p:nvPr/>
        </p:nvSpPr>
        <p:spPr>
          <a:xfrm>
            <a:off x="4538042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弧形 151"/>
          <p:cNvSpPr/>
          <p:nvPr/>
        </p:nvSpPr>
        <p:spPr>
          <a:xfrm rot="1461097">
            <a:off x="4464875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3" name="弧形 152"/>
          <p:cNvSpPr/>
          <p:nvPr/>
        </p:nvSpPr>
        <p:spPr>
          <a:xfrm rot="5704529">
            <a:off x="4164131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4" name="群組 153"/>
          <p:cNvGrpSpPr/>
          <p:nvPr/>
        </p:nvGrpSpPr>
        <p:grpSpPr>
          <a:xfrm>
            <a:off x="4694384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5" name="圓角化同側角落矩形 154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6" name="圓角化同側角落矩形 155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7" name="弧形 156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8" name="弧形 157"/>
          <p:cNvSpPr/>
          <p:nvPr/>
        </p:nvSpPr>
        <p:spPr>
          <a:xfrm rot="15944160">
            <a:off x="4073547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流程圖: 程序 169">
            <a:hlinkClick r:id="rId6" action="ppaction://hlinksldjump"/>
          </p:cNvPr>
          <p:cNvSpPr/>
          <p:nvPr/>
        </p:nvSpPr>
        <p:spPr>
          <a:xfrm>
            <a:off x="1626803" y="3929842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7" action="ppaction://hlinksldjump"/>
          </p:cNvPr>
          <p:cNvSpPr/>
          <p:nvPr/>
        </p:nvSpPr>
        <p:spPr>
          <a:xfrm>
            <a:off x="2090580" y="3943900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8" action="ppaction://hlinksldjump"/>
          </p:cNvPr>
          <p:cNvSpPr/>
          <p:nvPr/>
        </p:nvSpPr>
        <p:spPr>
          <a:xfrm>
            <a:off x="2583489" y="3951212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3027531" y="395436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4192136" y="3854298"/>
            <a:ext cx="250009" cy="39484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556681" y="3860182"/>
            <a:ext cx="250009" cy="39484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914493" y="3865514"/>
            <a:ext cx="250009" cy="104284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6136899" y="3851209"/>
            <a:ext cx="250009" cy="41338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4" action="ppaction://hlinksldjump"/>
          </p:cNvPr>
          <p:cNvSpPr/>
          <p:nvPr/>
        </p:nvSpPr>
        <p:spPr>
          <a:xfrm>
            <a:off x="6478234" y="3849393"/>
            <a:ext cx="250009" cy="171505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79" name="圖片 17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058" y="245025"/>
            <a:ext cx="351880" cy="208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67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2" dur="4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0125 -0.00023 " pathEditMode="relative" rAng="0" ptsTypes="AA">
                                      <p:cBhvr>
                                        <p:cTn id="114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106" grpId="0"/>
      <p:bldP spid="107" grpId="0"/>
      <p:bldP spid="109" grpId="0"/>
      <p:bldP spid="110" grpId="0"/>
      <p:bldP spid="112" grpId="0"/>
      <p:bldP spid="114" grpId="0"/>
      <p:bldP spid="116" grpId="0"/>
      <p:bldP spid="124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8" grpId="0" animBg="1"/>
      <p:bldP spid="170" grpId="0"/>
      <p:bldP spid="171" grpId="0"/>
      <p:bldP spid="172" grpId="0"/>
      <p:bldP spid="173" grpId="0"/>
      <p:bldP spid="174" grpId="0"/>
      <p:bldP spid="175" grpId="0"/>
      <p:bldP spid="176" grpId="0"/>
      <p:bldP spid="177" grpId="0"/>
      <p:bldP spid="17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群組 20"/>
          <p:cNvGrpSpPr/>
          <p:nvPr/>
        </p:nvGrpSpPr>
        <p:grpSpPr>
          <a:xfrm>
            <a:off x="804389" y="633172"/>
            <a:ext cx="1991378" cy="920258"/>
            <a:chOff x="3003688" y="510519"/>
            <a:chExt cx="1991378" cy="920258"/>
          </a:xfrm>
        </p:grpSpPr>
        <p:sp>
          <p:nvSpPr>
            <p:cNvPr id="22" name="剪去同側角落矩形 21"/>
            <p:cNvSpPr/>
            <p:nvPr/>
          </p:nvSpPr>
          <p:spPr>
            <a:xfrm>
              <a:off x="3003688" y="510519"/>
              <a:ext cx="1991378" cy="920258"/>
            </a:xfrm>
            <a:prstGeom prst="snip2SameRect">
              <a:avLst>
                <a:gd name="adj1" fmla="val 32356"/>
                <a:gd name="adj2" fmla="val 0"/>
              </a:avLst>
            </a:prstGeom>
            <a:gradFill flip="none" rotWithShape="1">
              <a:gsLst>
                <a:gs pos="98000">
                  <a:srgbClr val="579771"/>
                </a:gs>
                <a:gs pos="22000">
                  <a:schemeClr val="accent6">
                    <a:lumMod val="60000"/>
                    <a:lumOff val="40000"/>
                  </a:schemeClr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圓角矩形 23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519919" y="631649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 smtClean="0">
                  <a:solidFill>
                    <a:srgbClr val="57977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中文</a:t>
              </a:r>
              <a:r>
                <a:rPr lang="zh-HK" altLang="en-US" sz="2000" b="1" dirty="0" smtClean="0">
                  <a:solidFill>
                    <a:srgbClr val="57977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</a:t>
              </a:r>
              <a:endParaRPr lang="en-US" altLang="zh-TW" sz="2000" b="1" dirty="0">
                <a:solidFill>
                  <a:srgbClr val="57977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1330268"/>
            <a:ext cx="8120551" cy="1175762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內容版面配置區 2">
            <a:extLst>
              <a:ext uri="{FF2B5EF4-FFF2-40B4-BE49-F238E27FC236}">
                <a16:creationId xmlns:a16="http://schemas.microsoft.com/office/drawing/2014/main" id="{5A367DC4-14C8-44F1-A44D-701C56E7195E}"/>
              </a:ext>
            </a:extLst>
          </p:cNvPr>
          <p:cNvSpPr txBox="1">
            <a:spLocks/>
          </p:cNvSpPr>
          <p:nvPr/>
        </p:nvSpPr>
        <p:spPr>
          <a:xfrm>
            <a:off x="834329" y="1759604"/>
            <a:ext cx="7495327" cy="46758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HK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</a:t>
            </a:r>
            <a:r>
              <a:rPr lang="zh-HK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你</a:t>
            </a:r>
            <a:r>
              <a:rPr lang="zh-HK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認為在學業成績和個人品德方面，</a:t>
            </a:r>
            <a:r>
              <a:rPr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何者較為</a:t>
            </a:r>
            <a:r>
              <a:rPr lang="zh-TW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重要？</a:t>
            </a:r>
            <a:r>
              <a:rPr lang="zh-HK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」</a:t>
            </a:r>
            <a:endParaRPr lang="en-US" altLang="zh-HK" sz="2400" b="1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0" indent="0">
              <a:buNone/>
            </a:pPr>
            <a:endParaRPr lang="zh-HK" altLang="en-US" sz="2400" dirty="0">
              <a:solidFill>
                <a:srgbClr val="57977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1" name="內容版面配置區 2"/>
          <p:cNvSpPr txBox="1">
            <a:spLocks/>
          </p:cNvSpPr>
          <p:nvPr/>
        </p:nvSpPr>
        <p:spPr>
          <a:xfrm>
            <a:off x="1029154" y="2643192"/>
            <a:ext cx="1245573" cy="284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457200">
              <a:spcAft>
                <a:spcPts val="450"/>
              </a:spcAft>
              <a:buClr>
                <a:srgbClr val="FE8637"/>
              </a:buClr>
              <a:buNone/>
            </a:pPr>
            <a:r>
              <a:rPr lang="zh-HK" altLang="en-US" sz="1600" b="1" dirty="0">
                <a:solidFill>
                  <a:srgbClr val="2D4D39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小組討論題</a:t>
            </a:r>
            <a:endParaRPr lang="en-US" altLang="zh-TW" sz="1600" b="1" dirty="0">
              <a:solidFill>
                <a:srgbClr val="2D4D39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2" name="Rectangle 3"/>
          <p:cNvSpPr>
            <a:spLocks/>
          </p:cNvSpPr>
          <p:nvPr/>
        </p:nvSpPr>
        <p:spPr bwMode="auto">
          <a:xfrm>
            <a:off x="1825197" y="3940037"/>
            <a:ext cx="1995488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>
              <a:buFont typeface="Wingdings 2" pitchFamily="18" charset="2"/>
              <a:buNone/>
            </a:pPr>
            <a:r>
              <a:rPr lang="zh-TW" altLang="en-US" sz="2100" dirty="0">
                <a:solidFill>
                  <a:prstClr val="black"/>
                </a:solidFill>
                <a:ea typeface="微軟正黑體" panose="020B0604030504040204" pitchFamily="34" charset="-120"/>
              </a:rPr>
              <a:t>                                                                                 </a:t>
            </a: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267" y="3867620"/>
            <a:ext cx="1329678" cy="2090074"/>
          </a:xfrm>
          <a:prstGeom prst="rect">
            <a:avLst/>
          </a:prstGeom>
        </p:spPr>
      </p:pic>
      <p:sp>
        <p:nvSpPr>
          <p:cNvPr id="33" name="手繪多邊形 32"/>
          <p:cNvSpPr/>
          <p:nvPr/>
        </p:nvSpPr>
        <p:spPr>
          <a:xfrm rot="21314093" flipH="1" flipV="1">
            <a:off x="4650470" y="4858648"/>
            <a:ext cx="3420581" cy="1062460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365797"/>
              <a:gd name="connsiteX1" fmla="*/ 2571 w 2250885"/>
              <a:gd name="connsiteY1" fmla="*/ 319198 h 1365797"/>
              <a:gd name="connsiteX2" fmla="*/ 230788 w 2250885"/>
              <a:gd name="connsiteY2" fmla="*/ 882322 h 1365797"/>
              <a:gd name="connsiteX3" fmla="*/ 838412 w 2250885"/>
              <a:gd name="connsiteY3" fmla="*/ 992996 h 1365797"/>
              <a:gd name="connsiteX4" fmla="*/ 1175687 w 2250885"/>
              <a:gd name="connsiteY4" fmla="*/ 1176298 h 1365797"/>
              <a:gd name="connsiteX5" fmla="*/ 1551365 w 2250885"/>
              <a:gd name="connsiteY5" fmla="*/ 1363829 h 1365797"/>
              <a:gd name="connsiteX6" fmla="*/ 1338732 w 2250885"/>
              <a:gd name="connsiteY6" fmla="*/ 1052757 h 1365797"/>
              <a:gd name="connsiteX7" fmla="*/ 2025133 w 2250885"/>
              <a:gd name="connsiteY7" fmla="*/ 1001073 h 1365797"/>
              <a:gd name="connsiteX8" fmla="*/ 2233483 w 2250885"/>
              <a:gd name="connsiteY8" fmla="*/ 641684 h 1365797"/>
              <a:gd name="connsiteX9" fmla="*/ 2012541 w 2250885"/>
              <a:gd name="connsiteY9" fmla="*/ 136671 h 1365797"/>
              <a:gd name="connsiteX10" fmla="*/ 1139337 w 2250885"/>
              <a:gd name="connsiteY10" fmla="*/ 23724 h 1365797"/>
              <a:gd name="connsiteX11" fmla="*/ 356497 w 2250885"/>
              <a:gd name="connsiteY11" fmla="*/ 28097 h 136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365797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1056862" y="1114493"/>
                  <a:pt x="1175687" y="1176298"/>
                </a:cubicBezTo>
                <a:cubicBezTo>
                  <a:pt x="1294512" y="1238103"/>
                  <a:pt x="1524191" y="1384419"/>
                  <a:pt x="1551365" y="1363829"/>
                </a:cubicBezTo>
                <a:cubicBezTo>
                  <a:pt x="1578539" y="1343239"/>
                  <a:pt x="1259771" y="1113216"/>
                  <a:pt x="1338732" y="1052757"/>
                </a:cubicBezTo>
                <a:cubicBezTo>
                  <a:pt x="1417693" y="992298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29494" y="5361262"/>
            <a:ext cx="31189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1400" b="1" spc="13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我覺得</a:t>
            </a:r>
            <a:r>
              <a:rPr lang="zh-TW" altLang="en-US" sz="1400" b="1" spc="130" dirty="0">
                <a:solidFill>
                  <a:srgbClr val="FF3B3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個人品德</a:t>
            </a:r>
            <a:r>
              <a:rPr lang="zh-HK" altLang="en-US" sz="1400" b="1" u="sng" spc="130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比</a:t>
            </a:r>
            <a:r>
              <a:rPr lang="zh-TW" altLang="en-US" sz="1400" b="1" spc="130" dirty="0">
                <a:solidFill>
                  <a:srgbClr val="FF3B3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學業成績</a:t>
            </a:r>
            <a:r>
              <a:rPr lang="zh-TW" altLang="en-US" sz="1400" b="1" spc="13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重要。</a:t>
            </a:r>
          </a:p>
        </p:txBody>
      </p:sp>
      <p:sp>
        <p:nvSpPr>
          <p:cNvPr id="14" name="五邊形 13"/>
          <p:cNvSpPr/>
          <p:nvPr/>
        </p:nvSpPr>
        <p:spPr>
          <a:xfrm rot="20361727" flipH="1">
            <a:off x="4800648" y="3043249"/>
            <a:ext cx="2792887" cy="530051"/>
          </a:xfrm>
          <a:prstGeom prst="homePlat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300000"/>
              </a:lnSpc>
            </a:pPr>
            <a:r>
              <a: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 panose="020B0604030504040204" pitchFamily="34" charset="-120"/>
              </a:rPr>
              <a:t>我覺得學業成績</a:t>
            </a:r>
            <a:r>
              <a:rPr lang="zh-TW" altLang="en-US" b="1" dirty="0">
                <a:solidFill>
                  <a:srgbClr val="579771"/>
                </a:solidFill>
                <a:ea typeface="微軟正黑體" panose="020B0604030504040204" pitchFamily="34" charset="-120"/>
              </a:rPr>
              <a:t>重要</a:t>
            </a:r>
            <a:r>
              <a: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 panose="020B0604030504040204" pitchFamily="34" charset="-120"/>
              </a:rPr>
              <a:t>。</a:t>
            </a:r>
          </a:p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37" name="五邊形 36"/>
          <p:cNvSpPr/>
          <p:nvPr/>
        </p:nvSpPr>
        <p:spPr>
          <a:xfrm flipH="1">
            <a:off x="5088099" y="4021047"/>
            <a:ext cx="2982953" cy="530051"/>
          </a:xfrm>
          <a:prstGeom prst="homePlat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 panose="020B0604030504040204" pitchFamily="34" charset="-120"/>
              </a:rPr>
              <a:t>我覺得個人品德</a:t>
            </a:r>
            <a:r>
              <a:rPr lang="zh-TW" altLang="en-US" b="1" u="sng" dirty="0">
                <a:solidFill>
                  <a:srgbClr val="579771"/>
                </a:solidFill>
                <a:ea typeface="微軟正黑體" panose="020B0604030504040204" pitchFamily="34" charset="-120"/>
              </a:rPr>
              <a:t>好</a:t>
            </a:r>
            <a:r>
              <a:rPr lang="zh-TW" altLang="en-US" b="1" dirty="0">
                <a:solidFill>
                  <a:srgbClr val="579771"/>
                </a:solidFill>
                <a:ea typeface="微軟正黑體" panose="020B0604030504040204" pitchFamily="34" charset="-120"/>
              </a:rPr>
              <a:t>重要</a:t>
            </a:r>
            <a:r>
              <a: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 panose="020B0604030504040204" pitchFamily="34" charset="-120"/>
              </a:rPr>
              <a:t>。</a:t>
            </a:r>
          </a:p>
        </p:txBody>
      </p:sp>
      <p:grpSp>
        <p:nvGrpSpPr>
          <p:cNvPr id="15" name="群組 14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9771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學科例子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群組 4"/>
          <p:cNvGrpSpPr/>
          <p:nvPr/>
        </p:nvGrpSpPr>
        <p:grpSpPr>
          <a:xfrm rot="20925520">
            <a:off x="1007852" y="3132039"/>
            <a:ext cx="3027499" cy="1726094"/>
            <a:chOff x="817277" y="3207153"/>
            <a:chExt cx="3198195" cy="1726094"/>
          </a:xfrm>
        </p:grpSpPr>
        <p:sp>
          <p:nvSpPr>
            <p:cNvPr id="35" name="手繪多邊形 34"/>
            <p:cNvSpPr/>
            <p:nvPr/>
          </p:nvSpPr>
          <p:spPr>
            <a:xfrm rot="473002" flipH="1">
              <a:off x="817277" y="3207153"/>
              <a:ext cx="3198195" cy="1361293"/>
            </a:xfrm>
            <a:custGeom>
              <a:avLst/>
              <a:gdLst>
                <a:gd name="connsiteX0" fmla="*/ 1697 w 3692020"/>
                <a:gd name="connsiteY0" fmla="*/ 1533629 h 1975911"/>
                <a:gd name="connsiteX1" fmla="*/ 249868 w 3692020"/>
                <a:gd name="connsiteY1" fmla="*/ 1489837 h 1975911"/>
                <a:gd name="connsiteX2" fmla="*/ 446945 w 3692020"/>
                <a:gd name="connsiteY2" fmla="*/ 1278176 h 1975911"/>
                <a:gd name="connsiteX3" fmla="*/ 425047 w 3692020"/>
                <a:gd name="connsiteY3" fmla="*/ 869452 h 1975911"/>
                <a:gd name="connsiteX4" fmla="*/ 359355 w 3692020"/>
                <a:gd name="connsiteY4" fmla="*/ 533714 h 1975911"/>
                <a:gd name="connsiteX5" fmla="*/ 534534 w 3692020"/>
                <a:gd name="connsiteY5" fmla="*/ 263663 h 1975911"/>
                <a:gd name="connsiteX6" fmla="*/ 906791 w 3692020"/>
                <a:gd name="connsiteY6" fmla="*/ 117690 h 1975911"/>
                <a:gd name="connsiteX7" fmla="*/ 1753491 w 3692020"/>
                <a:gd name="connsiteY7" fmla="*/ 183378 h 1975911"/>
                <a:gd name="connsiteX8" fmla="*/ 2249833 w 3692020"/>
                <a:gd name="connsiteY8" fmla="*/ 22808 h 1975911"/>
                <a:gd name="connsiteX9" fmla="*/ 2651285 w 3692020"/>
                <a:gd name="connsiteY9" fmla="*/ 44704 h 1975911"/>
                <a:gd name="connsiteX10" fmla="*/ 3344704 w 3692020"/>
                <a:gd name="connsiteY10" fmla="*/ 424234 h 1975911"/>
                <a:gd name="connsiteX11" fmla="*/ 3592875 w 3692020"/>
                <a:gd name="connsiteY11" fmla="*/ 723479 h 1975911"/>
                <a:gd name="connsiteX12" fmla="*/ 3687764 w 3692020"/>
                <a:gd name="connsiteY12" fmla="*/ 1234385 h 1975911"/>
                <a:gd name="connsiteX13" fmla="*/ 3468789 w 3692020"/>
                <a:gd name="connsiteY13" fmla="*/ 1657707 h 1975911"/>
                <a:gd name="connsiteX14" fmla="*/ 2906755 w 3692020"/>
                <a:gd name="connsiteY14" fmla="*/ 1920458 h 1975911"/>
                <a:gd name="connsiteX15" fmla="*/ 2498003 w 3692020"/>
                <a:gd name="connsiteY15" fmla="*/ 1752589 h 1975911"/>
                <a:gd name="connsiteX16" fmla="*/ 1943269 w 3692020"/>
                <a:gd name="connsiteY16" fmla="*/ 1927757 h 1975911"/>
                <a:gd name="connsiteX17" fmla="*/ 1541816 w 3692020"/>
                <a:gd name="connsiteY17" fmla="*/ 1956952 h 1975911"/>
                <a:gd name="connsiteX18" fmla="*/ 957885 w 3692020"/>
                <a:gd name="connsiteY18" fmla="*/ 1672304 h 1975911"/>
                <a:gd name="connsiteX19" fmla="*/ 702415 w 3692020"/>
                <a:gd name="connsiteY19" fmla="*/ 1489837 h 1975911"/>
                <a:gd name="connsiteX20" fmla="*/ 381252 w 3692020"/>
                <a:gd name="connsiteY20" fmla="*/ 1628512 h 1975911"/>
                <a:gd name="connsiteX21" fmla="*/ 1697 w 3692020"/>
                <a:gd name="connsiteY21" fmla="*/ 1533629 h 1975911"/>
                <a:gd name="connsiteX0" fmla="*/ 59 w 3690382"/>
                <a:gd name="connsiteY0" fmla="*/ 1533629 h 1975911"/>
                <a:gd name="connsiteX1" fmla="*/ 248230 w 3690382"/>
                <a:gd name="connsiteY1" fmla="*/ 1489837 h 1975911"/>
                <a:gd name="connsiteX2" fmla="*/ 445307 w 3690382"/>
                <a:gd name="connsiteY2" fmla="*/ 1278176 h 1975911"/>
                <a:gd name="connsiteX3" fmla="*/ 423409 w 3690382"/>
                <a:gd name="connsiteY3" fmla="*/ 869452 h 1975911"/>
                <a:gd name="connsiteX4" fmla="*/ 357717 w 3690382"/>
                <a:gd name="connsiteY4" fmla="*/ 533714 h 1975911"/>
                <a:gd name="connsiteX5" fmla="*/ 532896 w 3690382"/>
                <a:gd name="connsiteY5" fmla="*/ 263663 h 1975911"/>
                <a:gd name="connsiteX6" fmla="*/ 905153 w 3690382"/>
                <a:gd name="connsiteY6" fmla="*/ 117690 h 1975911"/>
                <a:gd name="connsiteX7" fmla="*/ 1751853 w 3690382"/>
                <a:gd name="connsiteY7" fmla="*/ 183378 h 1975911"/>
                <a:gd name="connsiteX8" fmla="*/ 2248195 w 3690382"/>
                <a:gd name="connsiteY8" fmla="*/ 22808 h 1975911"/>
                <a:gd name="connsiteX9" fmla="*/ 2649647 w 3690382"/>
                <a:gd name="connsiteY9" fmla="*/ 44704 h 1975911"/>
                <a:gd name="connsiteX10" fmla="*/ 3343066 w 3690382"/>
                <a:gd name="connsiteY10" fmla="*/ 424234 h 1975911"/>
                <a:gd name="connsiteX11" fmla="*/ 3591237 w 3690382"/>
                <a:gd name="connsiteY11" fmla="*/ 723479 h 1975911"/>
                <a:gd name="connsiteX12" fmla="*/ 3686126 w 3690382"/>
                <a:gd name="connsiteY12" fmla="*/ 1234385 h 1975911"/>
                <a:gd name="connsiteX13" fmla="*/ 3467151 w 3690382"/>
                <a:gd name="connsiteY13" fmla="*/ 1657707 h 1975911"/>
                <a:gd name="connsiteX14" fmla="*/ 2905117 w 3690382"/>
                <a:gd name="connsiteY14" fmla="*/ 1920458 h 1975911"/>
                <a:gd name="connsiteX15" fmla="*/ 2496365 w 3690382"/>
                <a:gd name="connsiteY15" fmla="*/ 1752589 h 1975911"/>
                <a:gd name="connsiteX16" fmla="*/ 1941631 w 3690382"/>
                <a:gd name="connsiteY16" fmla="*/ 1927757 h 1975911"/>
                <a:gd name="connsiteX17" fmla="*/ 1540178 w 3690382"/>
                <a:gd name="connsiteY17" fmla="*/ 1956952 h 1975911"/>
                <a:gd name="connsiteX18" fmla="*/ 956247 w 3690382"/>
                <a:gd name="connsiteY18" fmla="*/ 1672304 h 1975911"/>
                <a:gd name="connsiteX19" fmla="*/ 700777 w 3690382"/>
                <a:gd name="connsiteY19" fmla="*/ 1489837 h 1975911"/>
                <a:gd name="connsiteX20" fmla="*/ 379614 w 3690382"/>
                <a:gd name="connsiteY20" fmla="*/ 1628512 h 1975911"/>
                <a:gd name="connsiteX21" fmla="*/ 59 w 3690382"/>
                <a:gd name="connsiteY21" fmla="*/ 1533629 h 1975911"/>
                <a:gd name="connsiteX0" fmla="*/ 83 w 3626906"/>
                <a:gd name="connsiteY0" fmla="*/ 1542701 h 1975911"/>
                <a:gd name="connsiteX1" fmla="*/ 184754 w 3626906"/>
                <a:gd name="connsiteY1" fmla="*/ 1489837 h 1975911"/>
                <a:gd name="connsiteX2" fmla="*/ 381831 w 3626906"/>
                <a:gd name="connsiteY2" fmla="*/ 1278176 h 1975911"/>
                <a:gd name="connsiteX3" fmla="*/ 359933 w 3626906"/>
                <a:gd name="connsiteY3" fmla="*/ 869452 h 1975911"/>
                <a:gd name="connsiteX4" fmla="*/ 294241 w 3626906"/>
                <a:gd name="connsiteY4" fmla="*/ 533714 h 1975911"/>
                <a:gd name="connsiteX5" fmla="*/ 469420 w 3626906"/>
                <a:gd name="connsiteY5" fmla="*/ 263663 h 1975911"/>
                <a:gd name="connsiteX6" fmla="*/ 841677 w 3626906"/>
                <a:gd name="connsiteY6" fmla="*/ 117690 h 1975911"/>
                <a:gd name="connsiteX7" fmla="*/ 1688377 w 3626906"/>
                <a:gd name="connsiteY7" fmla="*/ 183378 h 1975911"/>
                <a:gd name="connsiteX8" fmla="*/ 2184719 w 3626906"/>
                <a:gd name="connsiteY8" fmla="*/ 22808 h 1975911"/>
                <a:gd name="connsiteX9" fmla="*/ 2586171 w 3626906"/>
                <a:gd name="connsiteY9" fmla="*/ 44704 h 1975911"/>
                <a:gd name="connsiteX10" fmla="*/ 3279590 w 3626906"/>
                <a:gd name="connsiteY10" fmla="*/ 424234 h 1975911"/>
                <a:gd name="connsiteX11" fmla="*/ 3527761 w 3626906"/>
                <a:gd name="connsiteY11" fmla="*/ 723479 h 1975911"/>
                <a:gd name="connsiteX12" fmla="*/ 3622650 w 3626906"/>
                <a:gd name="connsiteY12" fmla="*/ 1234385 h 1975911"/>
                <a:gd name="connsiteX13" fmla="*/ 3403675 w 3626906"/>
                <a:gd name="connsiteY13" fmla="*/ 1657707 h 1975911"/>
                <a:gd name="connsiteX14" fmla="*/ 2841641 w 3626906"/>
                <a:gd name="connsiteY14" fmla="*/ 1920458 h 1975911"/>
                <a:gd name="connsiteX15" fmla="*/ 2432889 w 3626906"/>
                <a:gd name="connsiteY15" fmla="*/ 1752589 h 1975911"/>
                <a:gd name="connsiteX16" fmla="*/ 1878155 w 3626906"/>
                <a:gd name="connsiteY16" fmla="*/ 1927757 h 1975911"/>
                <a:gd name="connsiteX17" fmla="*/ 1476702 w 3626906"/>
                <a:gd name="connsiteY17" fmla="*/ 1956952 h 1975911"/>
                <a:gd name="connsiteX18" fmla="*/ 892771 w 3626906"/>
                <a:gd name="connsiteY18" fmla="*/ 1672304 h 1975911"/>
                <a:gd name="connsiteX19" fmla="*/ 637301 w 3626906"/>
                <a:gd name="connsiteY19" fmla="*/ 1489837 h 1975911"/>
                <a:gd name="connsiteX20" fmla="*/ 316138 w 3626906"/>
                <a:gd name="connsiteY20" fmla="*/ 1628512 h 1975911"/>
                <a:gd name="connsiteX21" fmla="*/ 83 w 3626906"/>
                <a:gd name="connsiteY21" fmla="*/ 1542701 h 1975911"/>
                <a:gd name="connsiteX0" fmla="*/ 1139 w 3627962"/>
                <a:gd name="connsiteY0" fmla="*/ 1542701 h 1975911"/>
                <a:gd name="connsiteX1" fmla="*/ 217560 w 3627962"/>
                <a:gd name="connsiteY1" fmla="*/ 1512516 h 1975911"/>
                <a:gd name="connsiteX2" fmla="*/ 382887 w 3627962"/>
                <a:gd name="connsiteY2" fmla="*/ 1278176 h 1975911"/>
                <a:gd name="connsiteX3" fmla="*/ 360989 w 3627962"/>
                <a:gd name="connsiteY3" fmla="*/ 869452 h 1975911"/>
                <a:gd name="connsiteX4" fmla="*/ 295297 w 3627962"/>
                <a:gd name="connsiteY4" fmla="*/ 533714 h 1975911"/>
                <a:gd name="connsiteX5" fmla="*/ 470476 w 3627962"/>
                <a:gd name="connsiteY5" fmla="*/ 263663 h 1975911"/>
                <a:gd name="connsiteX6" fmla="*/ 842733 w 3627962"/>
                <a:gd name="connsiteY6" fmla="*/ 117690 h 1975911"/>
                <a:gd name="connsiteX7" fmla="*/ 1689433 w 3627962"/>
                <a:gd name="connsiteY7" fmla="*/ 183378 h 1975911"/>
                <a:gd name="connsiteX8" fmla="*/ 2185775 w 3627962"/>
                <a:gd name="connsiteY8" fmla="*/ 22808 h 1975911"/>
                <a:gd name="connsiteX9" fmla="*/ 2587227 w 3627962"/>
                <a:gd name="connsiteY9" fmla="*/ 44704 h 1975911"/>
                <a:gd name="connsiteX10" fmla="*/ 3280646 w 3627962"/>
                <a:gd name="connsiteY10" fmla="*/ 424234 h 1975911"/>
                <a:gd name="connsiteX11" fmla="*/ 3528817 w 3627962"/>
                <a:gd name="connsiteY11" fmla="*/ 723479 h 1975911"/>
                <a:gd name="connsiteX12" fmla="*/ 3623706 w 3627962"/>
                <a:gd name="connsiteY12" fmla="*/ 1234385 h 1975911"/>
                <a:gd name="connsiteX13" fmla="*/ 3404731 w 3627962"/>
                <a:gd name="connsiteY13" fmla="*/ 1657707 h 1975911"/>
                <a:gd name="connsiteX14" fmla="*/ 2842697 w 3627962"/>
                <a:gd name="connsiteY14" fmla="*/ 1920458 h 1975911"/>
                <a:gd name="connsiteX15" fmla="*/ 2433945 w 3627962"/>
                <a:gd name="connsiteY15" fmla="*/ 1752589 h 1975911"/>
                <a:gd name="connsiteX16" fmla="*/ 1879211 w 3627962"/>
                <a:gd name="connsiteY16" fmla="*/ 1927757 h 1975911"/>
                <a:gd name="connsiteX17" fmla="*/ 1477758 w 3627962"/>
                <a:gd name="connsiteY17" fmla="*/ 1956952 h 1975911"/>
                <a:gd name="connsiteX18" fmla="*/ 893827 w 3627962"/>
                <a:gd name="connsiteY18" fmla="*/ 1672304 h 1975911"/>
                <a:gd name="connsiteX19" fmla="*/ 638357 w 3627962"/>
                <a:gd name="connsiteY19" fmla="*/ 1489837 h 1975911"/>
                <a:gd name="connsiteX20" fmla="*/ 317194 w 3627962"/>
                <a:gd name="connsiteY20" fmla="*/ 1628512 h 1975911"/>
                <a:gd name="connsiteX21" fmla="*/ 1139 w 3627962"/>
                <a:gd name="connsiteY21" fmla="*/ 1542701 h 1975911"/>
                <a:gd name="connsiteX0" fmla="*/ 4248 w 3469735"/>
                <a:gd name="connsiteY0" fmla="*/ 1786058 h 1975911"/>
                <a:gd name="connsiteX1" fmla="*/ 59333 w 3469735"/>
                <a:gd name="connsiteY1" fmla="*/ 1512516 h 1975911"/>
                <a:gd name="connsiteX2" fmla="*/ 224660 w 3469735"/>
                <a:gd name="connsiteY2" fmla="*/ 1278176 h 1975911"/>
                <a:gd name="connsiteX3" fmla="*/ 202762 w 3469735"/>
                <a:gd name="connsiteY3" fmla="*/ 869452 h 1975911"/>
                <a:gd name="connsiteX4" fmla="*/ 137070 w 3469735"/>
                <a:gd name="connsiteY4" fmla="*/ 533714 h 1975911"/>
                <a:gd name="connsiteX5" fmla="*/ 312249 w 3469735"/>
                <a:gd name="connsiteY5" fmla="*/ 263663 h 1975911"/>
                <a:gd name="connsiteX6" fmla="*/ 684506 w 3469735"/>
                <a:gd name="connsiteY6" fmla="*/ 117690 h 1975911"/>
                <a:gd name="connsiteX7" fmla="*/ 1531206 w 3469735"/>
                <a:gd name="connsiteY7" fmla="*/ 183378 h 1975911"/>
                <a:gd name="connsiteX8" fmla="*/ 2027548 w 3469735"/>
                <a:gd name="connsiteY8" fmla="*/ 22808 h 1975911"/>
                <a:gd name="connsiteX9" fmla="*/ 2429000 w 3469735"/>
                <a:gd name="connsiteY9" fmla="*/ 44704 h 1975911"/>
                <a:gd name="connsiteX10" fmla="*/ 3122419 w 3469735"/>
                <a:gd name="connsiteY10" fmla="*/ 424234 h 1975911"/>
                <a:gd name="connsiteX11" fmla="*/ 3370590 w 3469735"/>
                <a:gd name="connsiteY11" fmla="*/ 723479 h 1975911"/>
                <a:gd name="connsiteX12" fmla="*/ 3465479 w 3469735"/>
                <a:gd name="connsiteY12" fmla="*/ 1234385 h 1975911"/>
                <a:gd name="connsiteX13" fmla="*/ 3246504 w 3469735"/>
                <a:gd name="connsiteY13" fmla="*/ 1657707 h 1975911"/>
                <a:gd name="connsiteX14" fmla="*/ 2684470 w 3469735"/>
                <a:gd name="connsiteY14" fmla="*/ 1920458 h 1975911"/>
                <a:gd name="connsiteX15" fmla="*/ 2275718 w 3469735"/>
                <a:gd name="connsiteY15" fmla="*/ 1752589 h 1975911"/>
                <a:gd name="connsiteX16" fmla="*/ 1720984 w 3469735"/>
                <a:gd name="connsiteY16" fmla="*/ 1927757 h 1975911"/>
                <a:gd name="connsiteX17" fmla="*/ 1319531 w 3469735"/>
                <a:gd name="connsiteY17" fmla="*/ 1956952 h 1975911"/>
                <a:gd name="connsiteX18" fmla="*/ 735600 w 3469735"/>
                <a:gd name="connsiteY18" fmla="*/ 1672304 h 1975911"/>
                <a:gd name="connsiteX19" fmla="*/ 480130 w 3469735"/>
                <a:gd name="connsiteY19" fmla="*/ 1489837 h 1975911"/>
                <a:gd name="connsiteX20" fmla="*/ 158967 w 3469735"/>
                <a:gd name="connsiteY20" fmla="*/ 1628512 h 1975911"/>
                <a:gd name="connsiteX21" fmla="*/ 4248 w 3469735"/>
                <a:gd name="connsiteY21" fmla="*/ 1786058 h 1975911"/>
                <a:gd name="connsiteX0" fmla="*/ 35692 w 3501179"/>
                <a:gd name="connsiteY0" fmla="*/ 1786058 h 1975911"/>
                <a:gd name="connsiteX1" fmla="*/ 90777 w 3501179"/>
                <a:gd name="connsiteY1" fmla="*/ 1512516 h 1975911"/>
                <a:gd name="connsiteX2" fmla="*/ 256104 w 3501179"/>
                <a:gd name="connsiteY2" fmla="*/ 1278176 h 1975911"/>
                <a:gd name="connsiteX3" fmla="*/ 234206 w 3501179"/>
                <a:gd name="connsiteY3" fmla="*/ 869452 h 1975911"/>
                <a:gd name="connsiteX4" fmla="*/ 168514 w 3501179"/>
                <a:gd name="connsiteY4" fmla="*/ 533714 h 1975911"/>
                <a:gd name="connsiteX5" fmla="*/ 343693 w 3501179"/>
                <a:gd name="connsiteY5" fmla="*/ 263663 h 1975911"/>
                <a:gd name="connsiteX6" fmla="*/ 715950 w 3501179"/>
                <a:gd name="connsiteY6" fmla="*/ 117690 h 1975911"/>
                <a:gd name="connsiteX7" fmla="*/ 1562650 w 3501179"/>
                <a:gd name="connsiteY7" fmla="*/ 183378 h 1975911"/>
                <a:gd name="connsiteX8" fmla="*/ 2058992 w 3501179"/>
                <a:gd name="connsiteY8" fmla="*/ 22808 h 1975911"/>
                <a:gd name="connsiteX9" fmla="*/ 2460444 w 3501179"/>
                <a:gd name="connsiteY9" fmla="*/ 44704 h 1975911"/>
                <a:gd name="connsiteX10" fmla="*/ 3153863 w 3501179"/>
                <a:gd name="connsiteY10" fmla="*/ 424234 h 1975911"/>
                <a:gd name="connsiteX11" fmla="*/ 3402034 w 3501179"/>
                <a:gd name="connsiteY11" fmla="*/ 723479 h 1975911"/>
                <a:gd name="connsiteX12" fmla="*/ 3496923 w 3501179"/>
                <a:gd name="connsiteY12" fmla="*/ 1234385 h 1975911"/>
                <a:gd name="connsiteX13" fmla="*/ 3277948 w 3501179"/>
                <a:gd name="connsiteY13" fmla="*/ 1657707 h 1975911"/>
                <a:gd name="connsiteX14" fmla="*/ 2715914 w 3501179"/>
                <a:gd name="connsiteY14" fmla="*/ 1920458 h 1975911"/>
                <a:gd name="connsiteX15" fmla="*/ 2307162 w 3501179"/>
                <a:gd name="connsiteY15" fmla="*/ 1752589 h 1975911"/>
                <a:gd name="connsiteX16" fmla="*/ 1752428 w 3501179"/>
                <a:gd name="connsiteY16" fmla="*/ 1927757 h 1975911"/>
                <a:gd name="connsiteX17" fmla="*/ 1350975 w 3501179"/>
                <a:gd name="connsiteY17" fmla="*/ 1956952 h 1975911"/>
                <a:gd name="connsiteX18" fmla="*/ 767044 w 3501179"/>
                <a:gd name="connsiteY18" fmla="*/ 1672304 h 1975911"/>
                <a:gd name="connsiteX19" fmla="*/ 511574 w 3501179"/>
                <a:gd name="connsiteY19" fmla="*/ 1489837 h 1975911"/>
                <a:gd name="connsiteX20" fmla="*/ 190411 w 3501179"/>
                <a:gd name="connsiteY20" fmla="*/ 1628512 h 1975911"/>
                <a:gd name="connsiteX21" fmla="*/ 35692 w 3501179"/>
                <a:gd name="connsiteY21" fmla="*/ 1786058 h 1975911"/>
                <a:gd name="connsiteX0" fmla="*/ 13816 w 3479303"/>
                <a:gd name="connsiteY0" fmla="*/ 1786058 h 1975911"/>
                <a:gd name="connsiteX1" fmla="*/ 68901 w 3479303"/>
                <a:gd name="connsiteY1" fmla="*/ 1512516 h 1975911"/>
                <a:gd name="connsiteX2" fmla="*/ 234228 w 3479303"/>
                <a:gd name="connsiteY2" fmla="*/ 1278176 h 1975911"/>
                <a:gd name="connsiteX3" fmla="*/ 212330 w 3479303"/>
                <a:gd name="connsiteY3" fmla="*/ 869452 h 1975911"/>
                <a:gd name="connsiteX4" fmla="*/ 146638 w 3479303"/>
                <a:gd name="connsiteY4" fmla="*/ 533714 h 1975911"/>
                <a:gd name="connsiteX5" fmla="*/ 321817 w 3479303"/>
                <a:gd name="connsiteY5" fmla="*/ 263663 h 1975911"/>
                <a:gd name="connsiteX6" fmla="*/ 694074 w 3479303"/>
                <a:gd name="connsiteY6" fmla="*/ 117690 h 1975911"/>
                <a:gd name="connsiteX7" fmla="*/ 1540774 w 3479303"/>
                <a:gd name="connsiteY7" fmla="*/ 183378 h 1975911"/>
                <a:gd name="connsiteX8" fmla="*/ 2037116 w 3479303"/>
                <a:gd name="connsiteY8" fmla="*/ 22808 h 1975911"/>
                <a:gd name="connsiteX9" fmla="*/ 2438568 w 3479303"/>
                <a:gd name="connsiteY9" fmla="*/ 44704 h 1975911"/>
                <a:gd name="connsiteX10" fmla="*/ 3131987 w 3479303"/>
                <a:gd name="connsiteY10" fmla="*/ 424234 h 1975911"/>
                <a:gd name="connsiteX11" fmla="*/ 3380158 w 3479303"/>
                <a:gd name="connsiteY11" fmla="*/ 723479 h 1975911"/>
                <a:gd name="connsiteX12" fmla="*/ 3475047 w 3479303"/>
                <a:gd name="connsiteY12" fmla="*/ 1234385 h 1975911"/>
                <a:gd name="connsiteX13" fmla="*/ 3256072 w 3479303"/>
                <a:gd name="connsiteY13" fmla="*/ 1657707 h 1975911"/>
                <a:gd name="connsiteX14" fmla="*/ 2694038 w 3479303"/>
                <a:gd name="connsiteY14" fmla="*/ 1920458 h 1975911"/>
                <a:gd name="connsiteX15" fmla="*/ 2285286 w 3479303"/>
                <a:gd name="connsiteY15" fmla="*/ 1752589 h 1975911"/>
                <a:gd name="connsiteX16" fmla="*/ 1730552 w 3479303"/>
                <a:gd name="connsiteY16" fmla="*/ 1927757 h 1975911"/>
                <a:gd name="connsiteX17" fmla="*/ 1329099 w 3479303"/>
                <a:gd name="connsiteY17" fmla="*/ 1956952 h 1975911"/>
                <a:gd name="connsiteX18" fmla="*/ 745168 w 3479303"/>
                <a:gd name="connsiteY18" fmla="*/ 1672304 h 1975911"/>
                <a:gd name="connsiteX19" fmla="*/ 489698 w 3479303"/>
                <a:gd name="connsiteY19" fmla="*/ 1489837 h 1975911"/>
                <a:gd name="connsiteX20" fmla="*/ 313979 w 3479303"/>
                <a:gd name="connsiteY20" fmla="*/ 1781319 h 1975911"/>
                <a:gd name="connsiteX21" fmla="*/ 13816 w 3479303"/>
                <a:gd name="connsiteY21" fmla="*/ 1786058 h 1975911"/>
                <a:gd name="connsiteX0" fmla="*/ 13816 w 3479303"/>
                <a:gd name="connsiteY0" fmla="*/ 1786058 h 1975911"/>
                <a:gd name="connsiteX1" fmla="*/ 68901 w 3479303"/>
                <a:gd name="connsiteY1" fmla="*/ 1512516 h 1975911"/>
                <a:gd name="connsiteX2" fmla="*/ 234228 w 3479303"/>
                <a:gd name="connsiteY2" fmla="*/ 1278176 h 1975911"/>
                <a:gd name="connsiteX3" fmla="*/ 212330 w 3479303"/>
                <a:gd name="connsiteY3" fmla="*/ 869452 h 1975911"/>
                <a:gd name="connsiteX4" fmla="*/ 146638 w 3479303"/>
                <a:gd name="connsiteY4" fmla="*/ 533714 h 1975911"/>
                <a:gd name="connsiteX5" fmla="*/ 321817 w 3479303"/>
                <a:gd name="connsiteY5" fmla="*/ 263663 h 1975911"/>
                <a:gd name="connsiteX6" fmla="*/ 694074 w 3479303"/>
                <a:gd name="connsiteY6" fmla="*/ 117690 h 1975911"/>
                <a:gd name="connsiteX7" fmla="*/ 1540774 w 3479303"/>
                <a:gd name="connsiteY7" fmla="*/ 183378 h 1975911"/>
                <a:gd name="connsiteX8" fmla="*/ 2037116 w 3479303"/>
                <a:gd name="connsiteY8" fmla="*/ 22808 h 1975911"/>
                <a:gd name="connsiteX9" fmla="*/ 2438568 w 3479303"/>
                <a:gd name="connsiteY9" fmla="*/ 44704 h 1975911"/>
                <a:gd name="connsiteX10" fmla="*/ 3131987 w 3479303"/>
                <a:gd name="connsiteY10" fmla="*/ 424234 h 1975911"/>
                <a:gd name="connsiteX11" fmla="*/ 3380158 w 3479303"/>
                <a:gd name="connsiteY11" fmla="*/ 723479 h 1975911"/>
                <a:gd name="connsiteX12" fmla="*/ 3475047 w 3479303"/>
                <a:gd name="connsiteY12" fmla="*/ 1234385 h 1975911"/>
                <a:gd name="connsiteX13" fmla="*/ 3256072 w 3479303"/>
                <a:gd name="connsiteY13" fmla="*/ 1657707 h 1975911"/>
                <a:gd name="connsiteX14" fmla="*/ 2694038 w 3479303"/>
                <a:gd name="connsiteY14" fmla="*/ 1920458 h 1975911"/>
                <a:gd name="connsiteX15" fmla="*/ 2285286 w 3479303"/>
                <a:gd name="connsiteY15" fmla="*/ 1752589 h 1975911"/>
                <a:gd name="connsiteX16" fmla="*/ 1730552 w 3479303"/>
                <a:gd name="connsiteY16" fmla="*/ 1927757 h 1975911"/>
                <a:gd name="connsiteX17" fmla="*/ 1329099 w 3479303"/>
                <a:gd name="connsiteY17" fmla="*/ 1956952 h 1975911"/>
                <a:gd name="connsiteX18" fmla="*/ 745168 w 3479303"/>
                <a:gd name="connsiteY18" fmla="*/ 1672304 h 1975911"/>
                <a:gd name="connsiteX19" fmla="*/ 544411 w 3479303"/>
                <a:gd name="connsiteY19" fmla="*/ 1691656 h 1975911"/>
                <a:gd name="connsiteX20" fmla="*/ 313979 w 3479303"/>
                <a:gd name="connsiteY20" fmla="*/ 1781319 h 1975911"/>
                <a:gd name="connsiteX21" fmla="*/ 13816 w 3479303"/>
                <a:gd name="connsiteY21" fmla="*/ 1786058 h 1975911"/>
                <a:gd name="connsiteX0" fmla="*/ 34221 w 3426379"/>
                <a:gd name="connsiteY0" fmla="*/ 1696931 h 1975911"/>
                <a:gd name="connsiteX1" fmla="*/ 15977 w 3426379"/>
                <a:gd name="connsiteY1" fmla="*/ 1512516 h 1975911"/>
                <a:gd name="connsiteX2" fmla="*/ 181304 w 3426379"/>
                <a:gd name="connsiteY2" fmla="*/ 1278176 h 1975911"/>
                <a:gd name="connsiteX3" fmla="*/ 159406 w 3426379"/>
                <a:gd name="connsiteY3" fmla="*/ 869452 h 1975911"/>
                <a:gd name="connsiteX4" fmla="*/ 93714 w 3426379"/>
                <a:gd name="connsiteY4" fmla="*/ 533714 h 1975911"/>
                <a:gd name="connsiteX5" fmla="*/ 268893 w 3426379"/>
                <a:gd name="connsiteY5" fmla="*/ 263663 h 1975911"/>
                <a:gd name="connsiteX6" fmla="*/ 641150 w 3426379"/>
                <a:gd name="connsiteY6" fmla="*/ 117690 h 1975911"/>
                <a:gd name="connsiteX7" fmla="*/ 1487850 w 3426379"/>
                <a:gd name="connsiteY7" fmla="*/ 183378 h 1975911"/>
                <a:gd name="connsiteX8" fmla="*/ 1984192 w 3426379"/>
                <a:gd name="connsiteY8" fmla="*/ 22808 h 1975911"/>
                <a:gd name="connsiteX9" fmla="*/ 2385644 w 3426379"/>
                <a:gd name="connsiteY9" fmla="*/ 44704 h 1975911"/>
                <a:gd name="connsiteX10" fmla="*/ 3079063 w 3426379"/>
                <a:gd name="connsiteY10" fmla="*/ 424234 h 1975911"/>
                <a:gd name="connsiteX11" fmla="*/ 3327234 w 3426379"/>
                <a:gd name="connsiteY11" fmla="*/ 723479 h 1975911"/>
                <a:gd name="connsiteX12" fmla="*/ 3422123 w 3426379"/>
                <a:gd name="connsiteY12" fmla="*/ 1234385 h 1975911"/>
                <a:gd name="connsiteX13" fmla="*/ 3203148 w 3426379"/>
                <a:gd name="connsiteY13" fmla="*/ 1657707 h 1975911"/>
                <a:gd name="connsiteX14" fmla="*/ 2641114 w 3426379"/>
                <a:gd name="connsiteY14" fmla="*/ 1920458 h 1975911"/>
                <a:gd name="connsiteX15" fmla="*/ 2232362 w 3426379"/>
                <a:gd name="connsiteY15" fmla="*/ 1752589 h 1975911"/>
                <a:gd name="connsiteX16" fmla="*/ 1677628 w 3426379"/>
                <a:gd name="connsiteY16" fmla="*/ 1927757 h 1975911"/>
                <a:gd name="connsiteX17" fmla="*/ 1276175 w 3426379"/>
                <a:gd name="connsiteY17" fmla="*/ 1956952 h 1975911"/>
                <a:gd name="connsiteX18" fmla="*/ 692244 w 3426379"/>
                <a:gd name="connsiteY18" fmla="*/ 1672304 h 1975911"/>
                <a:gd name="connsiteX19" fmla="*/ 491487 w 3426379"/>
                <a:gd name="connsiteY19" fmla="*/ 1691656 h 1975911"/>
                <a:gd name="connsiteX20" fmla="*/ 261055 w 3426379"/>
                <a:gd name="connsiteY20" fmla="*/ 1781319 h 1975911"/>
                <a:gd name="connsiteX21" fmla="*/ 34221 w 3426379"/>
                <a:gd name="connsiteY21" fmla="*/ 1696931 h 1975911"/>
                <a:gd name="connsiteX0" fmla="*/ 33760 w 3425918"/>
                <a:gd name="connsiteY0" fmla="*/ 1696931 h 1975911"/>
                <a:gd name="connsiteX1" fmla="*/ 15516 w 3425918"/>
                <a:gd name="connsiteY1" fmla="*/ 1512516 h 1975911"/>
                <a:gd name="connsiteX2" fmla="*/ 180843 w 3425918"/>
                <a:gd name="connsiteY2" fmla="*/ 1278176 h 1975911"/>
                <a:gd name="connsiteX3" fmla="*/ 158945 w 3425918"/>
                <a:gd name="connsiteY3" fmla="*/ 869452 h 1975911"/>
                <a:gd name="connsiteX4" fmla="*/ 93253 w 3425918"/>
                <a:gd name="connsiteY4" fmla="*/ 533714 h 1975911"/>
                <a:gd name="connsiteX5" fmla="*/ 268432 w 3425918"/>
                <a:gd name="connsiteY5" fmla="*/ 263663 h 1975911"/>
                <a:gd name="connsiteX6" fmla="*/ 640689 w 3425918"/>
                <a:gd name="connsiteY6" fmla="*/ 117690 h 1975911"/>
                <a:gd name="connsiteX7" fmla="*/ 1487389 w 3425918"/>
                <a:gd name="connsiteY7" fmla="*/ 183378 h 1975911"/>
                <a:gd name="connsiteX8" fmla="*/ 1983731 w 3425918"/>
                <a:gd name="connsiteY8" fmla="*/ 22808 h 1975911"/>
                <a:gd name="connsiteX9" fmla="*/ 2385183 w 3425918"/>
                <a:gd name="connsiteY9" fmla="*/ 44704 h 1975911"/>
                <a:gd name="connsiteX10" fmla="*/ 3078602 w 3425918"/>
                <a:gd name="connsiteY10" fmla="*/ 424234 h 1975911"/>
                <a:gd name="connsiteX11" fmla="*/ 3326773 w 3425918"/>
                <a:gd name="connsiteY11" fmla="*/ 723479 h 1975911"/>
                <a:gd name="connsiteX12" fmla="*/ 3421662 w 3425918"/>
                <a:gd name="connsiteY12" fmla="*/ 1234385 h 1975911"/>
                <a:gd name="connsiteX13" fmla="*/ 3202687 w 3425918"/>
                <a:gd name="connsiteY13" fmla="*/ 1657707 h 1975911"/>
                <a:gd name="connsiteX14" fmla="*/ 2640653 w 3425918"/>
                <a:gd name="connsiteY14" fmla="*/ 1920458 h 1975911"/>
                <a:gd name="connsiteX15" fmla="*/ 2231901 w 3425918"/>
                <a:gd name="connsiteY15" fmla="*/ 1752589 h 1975911"/>
                <a:gd name="connsiteX16" fmla="*/ 1677167 w 3425918"/>
                <a:gd name="connsiteY16" fmla="*/ 1927757 h 1975911"/>
                <a:gd name="connsiteX17" fmla="*/ 1275714 w 3425918"/>
                <a:gd name="connsiteY17" fmla="*/ 1956952 h 1975911"/>
                <a:gd name="connsiteX18" fmla="*/ 691783 w 3425918"/>
                <a:gd name="connsiteY18" fmla="*/ 1672304 h 1975911"/>
                <a:gd name="connsiteX19" fmla="*/ 491026 w 3425918"/>
                <a:gd name="connsiteY19" fmla="*/ 1691656 h 1975911"/>
                <a:gd name="connsiteX20" fmla="*/ 251529 w 3425918"/>
                <a:gd name="connsiteY20" fmla="*/ 1764872 h 1975911"/>
                <a:gd name="connsiteX21" fmla="*/ 33760 w 3425918"/>
                <a:gd name="connsiteY21" fmla="*/ 1696931 h 1975911"/>
                <a:gd name="connsiteX0" fmla="*/ 48325 w 3440483"/>
                <a:gd name="connsiteY0" fmla="*/ 1696931 h 1975911"/>
                <a:gd name="connsiteX1" fmla="*/ 30081 w 3440483"/>
                <a:gd name="connsiteY1" fmla="*/ 1512516 h 1975911"/>
                <a:gd name="connsiteX2" fmla="*/ 195408 w 3440483"/>
                <a:gd name="connsiteY2" fmla="*/ 1278176 h 1975911"/>
                <a:gd name="connsiteX3" fmla="*/ 173510 w 3440483"/>
                <a:gd name="connsiteY3" fmla="*/ 869452 h 1975911"/>
                <a:gd name="connsiteX4" fmla="*/ 107818 w 3440483"/>
                <a:gd name="connsiteY4" fmla="*/ 533714 h 1975911"/>
                <a:gd name="connsiteX5" fmla="*/ 282997 w 3440483"/>
                <a:gd name="connsiteY5" fmla="*/ 263663 h 1975911"/>
                <a:gd name="connsiteX6" fmla="*/ 655254 w 3440483"/>
                <a:gd name="connsiteY6" fmla="*/ 117690 h 1975911"/>
                <a:gd name="connsiteX7" fmla="*/ 1501954 w 3440483"/>
                <a:gd name="connsiteY7" fmla="*/ 183378 h 1975911"/>
                <a:gd name="connsiteX8" fmla="*/ 1998296 w 3440483"/>
                <a:gd name="connsiteY8" fmla="*/ 22808 h 1975911"/>
                <a:gd name="connsiteX9" fmla="*/ 2399748 w 3440483"/>
                <a:gd name="connsiteY9" fmla="*/ 44704 h 1975911"/>
                <a:gd name="connsiteX10" fmla="*/ 3093167 w 3440483"/>
                <a:gd name="connsiteY10" fmla="*/ 424234 h 1975911"/>
                <a:gd name="connsiteX11" fmla="*/ 3341338 w 3440483"/>
                <a:gd name="connsiteY11" fmla="*/ 723479 h 1975911"/>
                <a:gd name="connsiteX12" fmla="*/ 3436227 w 3440483"/>
                <a:gd name="connsiteY12" fmla="*/ 1234385 h 1975911"/>
                <a:gd name="connsiteX13" fmla="*/ 3217252 w 3440483"/>
                <a:gd name="connsiteY13" fmla="*/ 1657707 h 1975911"/>
                <a:gd name="connsiteX14" fmla="*/ 2655218 w 3440483"/>
                <a:gd name="connsiteY14" fmla="*/ 1920458 h 1975911"/>
                <a:gd name="connsiteX15" fmla="*/ 2246466 w 3440483"/>
                <a:gd name="connsiteY15" fmla="*/ 1752589 h 1975911"/>
                <a:gd name="connsiteX16" fmla="*/ 1691732 w 3440483"/>
                <a:gd name="connsiteY16" fmla="*/ 1927757 h 1975911"/>
                <a:gd name="connsiteX17" fmla="*/ 1290279 w 3440483"/>
                <a:gd name="connsiteY17" fmla="*/ 1956952 h 1975911"/>
                <a:gd name="connsiteX18" fmla="*/ 706348 w 3440483"/>
                <a:gd name="connsiteY18" fmla="*/ 1672304 h 1975911"/>
                <a:gd name="connsiteX19" fmla="*/ 505591 w 3440483"/>
                <a:gd name="connsiteY19" fmla="*/ 1691656 h 1975911"/>
                <a:gd name="connsiteX20" fmla="*/ 48325 w 3440483"/>
                <a:gd name="connsiteY20" fmla="*/ 1696931 h 1975911"/>
                <a:gd name="connsiteX0" fmla="*/ 141763 w 3410571"/>
                <a:gd name="connsiteY0" fmla="*/ 1749831 h 1975911"/>
                <a:gd name="connsiteX1" fmla="*/ 169 w 3410571"/>
                <a:gd name="connsiteY1" fmla="*/ 1512516 h 1975911"/>
                <a:gd name="connsiteX2" fmla="*/ 165496 w 3410571"/>
                <a:gd name="connsiteY2" fmla="*/ 1278176 h 1975911"/>
                <a:gd name="connsiteX3" fmla="*/ 143598 w 3410571"/>
                <a:gd name="connsiteY3" fmla="*/ 869452 h 1975911"/>
                <a:gd name="connsiteX4" fmla="*/ 77906 w 3410571"/>
                <a:gd name="connsiteY4" fmla="*/ 533714 h 1975911"/>
                <a:gd name="connsiteX5" fmla="*/ 253085 w 3410571"/>
                <a:gd name="connsiteY5" fmla="*/ 263663 h 1975911"/>
                <a:gd name="connsiteX6" fmla="*/ 625342 w 3410571"/>
                <a:gd name="connsiteY6" fmla="*/ 117690 h 1975911"/>
                <a:gd name="connsiteX7" fmla="*/ 1472042 w 3410571"/>
                <a:gd name="connsiteY7" fmla="*/ 183378 h 1975911"/>
                <a:gd name="connsiteX8" fmla="*/ 1968384 w 3410571"/>
                <a:gd name="connsiteY8" fmla="*/ 22808 h 1975911"/>
                <a:gd name="connsiteX9" fmla="*/ 2369836 w 3410571"/>
                <a:gd name="connsiteY9" fmla="*/ 44704 h 1975911"/>
                <a:gd name="connsiteX10" fmla="*/ 3063255 w 3410571"/>
                <a:gd name="connsiteY10" fmla="*/ 424234 h 1975911"/>
                <a:gd name="connsiteX11" fmla="*/ 3311426 w 3410571"/>
                <a:gd name="connsiteY11" fmla="*/ 723479 h 1975911"/>
                <a:gd name="connsiteX12" fmla="*/ 3406315 w 3410571"/>
                <a:gd name="connsiteY12" fmla="*/ 1234385 h 1975911"/>
                <a:gd name="connsiteX13" fmla="*/ 3187340 w 3410571"/>
                <a:gd name="connsiteY13" fmla="*/ 1657707 h 1975911"/>
                <a:gd name="connsiteX14" fmla="*/ 2625306 w 3410571"/>
                <a:gd name="connsiteY14" fmla="*/ 1920458 h 1975911"/>
                <a:gd name="connsiteX15" fmla="*/ 2216554 w 3410571"/>
                <a:gd name="connsiteY15" fmla="*/ 1752589 h 1975911"/>
                <a:gd name="connsiteX16" fmla="*/ 1661820 w 3410571"/>
                <a:gd name="connsiteY16" fmla="*/ 1927757 h 1975911"/>
                <a:gd name="connsiteX17" fmla="*/ 1260367 w 3410571"/>
                <a:gd name="connsiteY17" fmla="*/ 1956952 h 1975911"/>
                <a:gd name="connsiteX18" fmla="*/ 676436 w 3410571"/>
                <a:gd name="connsiteY18" fmla="*/ 1672304 h 1975911"/>
                <a:gd name="connsiteX19" fmla="*/ 475679 w 3410571"/>
                <a:gd name="connsiteY19" fmla="*/ 1691656 h 1975911"/>
                <a:gd name="connsiteX20" fmla="*/ 141763 w 3410571"/>
                <a:gd name="connsiteY20" fmla="*/ 1749831 h 1975911"/>
                <a:gd name="connsiteX0" fmla="*/ 142274 w 3411082"/>
                <a:gd name="connsiteY0" fmla="*/ 1749831 h 1975911"/>
                <a:gd name="connsiteX1" fmla="*/ 680 w 3411082"/>
                <a:gd name="connsiteY1" fmla="*/ 1512516 h 1975911"/>
                <a:gd name="connsiteX2" fmla="*/ 166007 w 3411082"/>
                <a:gd name="connsiteY2" fmla="*/ 1278176 h 1975911"/>
                <a:gd name="connsiteX3" fmla="*/ 144109 w 3411082"/>
                <a:gd name="connsiteY3" fmla="*/ 869452 h 1975911"/>
                <a:gd name="connsiteX4" fmla="*/ 78417 w 3411082"/>
                <a:gd name="connsiteY4" fmla="*/ 533714 h 1975911"/>
                <a:gd name="connsiteX5" fmla="*/ 253596 w 3411082"/>
                <a:gd name="connsiteY5" fmla="*/ 263663 h 1975911"/>
                <a:gd name="connsiteX6" fmla="*/ 625853 w 3411082"/>
                <a:gd name="connsiteY6" fmla="*/ 117690 h 1975911"/>
                <a:gd name="connsiteX7" fmla="*/ 1472553 w 3411082"/>
                <a:gd name="connsiteY7" fmla="*/ 183378 h 1975911"/>
                <a:gd name="connsiteX8" fmla="*/ 1968895 w 3411082"/>
                <a:gd name="connsiteY8" fmla="*/ 22808 h 1975911"/>
                <a:gd name="connsiteX9" fmla="*/ 2370347 w 3411082"/>
                <a:gd name="connsiteY9" fmla="*/ 44704 h 1975911"/>
                <a:gd name="connsiteX10" fmla="*/ 3063766 w 3411082"/>
                <a:gd name="connsiteY10" fmla="*/ 424234 h 1975911"/>
                <a:gd name="connsiteX11" fmla="*/ 3311937 w 3411082"/>
                <a:gd name="connsiteY11" fmla="*/ 723479 h 1975911"/>
                <a:gd name="connsiteX12" fmla="*/ 3406826 w 3411082"/>
                <a:gd name="connsiteY12" fmla="*/ 1234385 h 1975911"/>
                <a:gd name="connsiteX13" fmla="*/ 3187851 w 3411082"/>
                <a:gd name="connsiteY13" fmla="*/ 1657707 h 1975911"/>
                <a:gd name="connsiteX14" fmla="*/ 2625817 w 3411082"/>
                <a:gd name="connsiteY14" fmla="*/ 1920458 h 1975911"/>
                <a:gd name="connsiteX15" fmla="*/ 2217065 w 3411082"/>
                <a:gd name="connsiteY15" fmla="*/ 1752589 h 1975911"/>
                <a:gd name="connsiteX16" fmla="*/ 1662331 w 3411082"/>
                <a:gd name="connsiteY16" fmla="*/ 1927757 h 1975911"/>
                <a:gd name="connsiteX17" fmla="*/ 1260878 w 3411082"/>
                <a:gd name="connsiteY17" fmla="*/ 1956952 h 1975911"/>
                <a:gd name="connsiteX18" fmla="*/ 676947 w 3411082"/>
                <a:gd name="connsiteY18" fmla="*/ 1672304 h 1975911"/>
                <a:gd name="connsiteX19" fmla="*/ 476190 w 3411082"/>
                <a:gd name="connsiteY19" fmla="*/ 1691656 h 1975911"/>
                <a:gd name="connsiteX20" fmla="*/ 142274 w 3411082"/>
                <a:gd name="connsiteY20" fmla="*/ 1749831 h 1975911"/>
                <a:gd name="connsiteX0" fmla="*/ 141907 w 3410715"/>
                <a:gd name="connsiteY0" fmla="*/ 1749831 h 1975911"/>
                <a:gd name="connsiteX1" fmla="*/ 313 w 3410715"/>
                <a:gd name="connsiteY1" fmla="*/ 1512516 h 1975911"/>
                <a:gd name="connsiteX2" fmla="*/ 165640 w 3410715"/>
                <a:gd name="connsiteY2" fmla="*/ 1278176 h 1975911"/>
                <a:gd name="connsiteX3" fmla="*/ 143742 w 3410715"/>
                <a:gd name="connsiteY3" fmla="*/ 869452 h 1975911"/>
                <a:gd name="connsiteX4" fmla="*/ 78050 w 3410715"/>
                <a:gd name="connsiteY4" fmla="*/ 533714 h 1975911"/>
                <a:gd name="connsiteX5" fmla="*/ 253229 w 3410715"/>
                <a:gd name="connsiteY5" fmla="*/ 263663 h 1975911"/>
                <a:gd name="connsiteX6" fmla="*/ 625486 w 3410715"/>
                <a:gd name="connsiteY6" fmla="*/ 117690 h 1975911"/>
                <a:gd name="connsiteX7" fmla="*/ 1472186 w 3410715"/>
                <a:gd name="connsiteY7" fmla="*/ 183378 h 1975911"/>
                <a:gd name="connsiteX8" fmla="*/ 1968528 w 3410715"/>
                <a:gd name="connsiteY8" fmla="*/ 22808 h 1975911"/>
                <a:gd name="connsiteX9" fmla="*/ 2369980 w 3410715"/>
                <a:gd name="connsiteY9" fmla="*/ 44704 h 1975911"/>
                <a:gd name="connsiteX10" fmla="*/ 3063399 w 3410715"/>
                <a:gd name="connsiteY10" fmla="*/ 424234 h 1975911"/>
                <a:gd name="connsiteX11" fmla="*/ 3311570 w 3410715"/>
                <a:gd name="connsiteY11" fmla="*/ 723479 h 1975911"/>
                <a:gd name="connsiteX12" fmla="*/ 3406459 w 3410715"/>
                <a:gd name="connsiteY12" fmla="*/ 1234385 h 1975911"/>
                <a:gd name="connsiteX13" fmla="*/ 3187484 w 3410715"/>
                <a:gd name="connsiteY13" fmla="*/ 1657707 h 1975911"/>
                <a:gd name="connsiteX14" fmla="*/ 2625450 w 3410715"/>
                <a:gd name="connsiteY14" fmla="*/ 1920458 h 1975911"/>
                <a:gd name="connsiteX15" fmla="*/ 2216698 w 3410715"/>
                <a:gd name="connsiteY15" fmla="*/ 1752589 h 1975911"/>
                <a:gd name="connsiteX16" fmla="*/ 1661964 w 3410715"/>
                <a:gd name="connsiteY16" fmla="*/ 1927757 h 1975911"/>
                <a:gd name="connsiteX17" fmla="*/ 1260511 w 3410715"/>
                <a:gd name="connsiteY17" fmla="*/ 1956952 h 1975911"/>
                <a:gd name="connsiteX18" fmla="*/ 676580 w 3410715"/>
                <a:gd name="connsiteY18" fmla="*/ 1672304 h 1975911"/>
                <a:gd name="connsiteX19" fmla="*/ 141907 w 3410715"/>
                <a:gd name="connsiteY19" fmla="*/ 1749831 h 1975911"/>
                <a:gd name="connsiteX0" fmla="*/ 247654 w 3411243"/>
                <a:gd name="connsiteY0" fmla="*/ 1769834 h 1975911"/>
                <a:gd name="connsiteX1" fmla="*/ 841 w 3411243"/>
                <a:gd name="connsiteY1" fmla="*/ 1512516 h 1975911"/>
                <a:gd name="connsiteX2" fmla="*/ 166168 w 3411243"/>
                <a:gd name="connsiteY2" fmla="*/ 1278176 h 1975911"/>
                <a:gd name="connsiteX3" fmla="*/ 144270 w 3411243"/>
                <a:gd name="connsiteY3" fmla="*/ 869452 h 1975911"/>
                <a:gd name="connsiteX4" fmla="*/ 78578 w 3411243"/>
                <a:gd name="connsiteY4" fmla="*/ 533714 h 1975911"/>
                <a:gd name="connsiteX5" fmla="*/ 253757 w 3411243"/>
                <a:gd name="connsiteY5" fmla="*/ 263663 h 1975911"/>
                <a:gd name="connsiteX6" fmla="*/ 626014 w 3411243"/>
                <a:gd name="connsiteY6" fmla="*/ 117690 h 1975911"/>
                <a:gd name="connsiteX7" fmla="*/ 1472714 w 3411243"/>
                <a:gd name="connsiteY7" fmla="*/ 183378 h 1975911"/>
                <a:gd name="connsiteX8" fmla="*/ 1969056 w 3411243"/>
                <a:gd name="connsiteY8" fmla="*/ 22808 h 1975911"/>
                <a:gd name="connsiteX9" fmla="*/ 2370508 w 3411243"/>
                <a:gd name="connsiteY9" fmla="*/ 44704 h 1975911"/>
                <a:gd name="connsiteX10" fmla="*/ 3063927 w 3411243"/>
                <a:gd name="connsiteY10" fmla="*/ 424234 h 1975911"/>
                <a:gd name="connsiteX11" fmla="*/ 3312098 w 3411243"/>
                <a:gd name="connsiteY11" fmla="*/ 723479 h 1975911"/>
                <a:gd name="connsiteX12" fmla="*/ 3406987 w 3411243"/>
                <a:gd name="connsiteY12" fmla="*/ 1234385 h 1975911"/>
                <a:gd name="connsiteX13" fmla="*/ 3188012 w 3411243"/>
                <a:gd name="connsiteY13" fmla="*/ 1657707 h 1975911"/>
                <a:gd name="connsiteX14" fmla="*/ 2625978 w 3411243"/>
                <a:gd name="connsiteY14" fmla="*/ 1920458 h 1975911"/>
                <a:gd name="connsiteX15" fmla="*/ 2217226 w 3411243"/>
                <a:gd name="connsiteY15" fmla="*/ 1752589 h 1975911"/>
                <a:gd name="connsiteX16" fmla="*/ 1662492 w 3411243"/>
                <a:gd name="connsiteY16" fmla="*/ 1927757 h 1975911"/>
                <a:gd name="connsiteX17" fmla="*/ 1261039 w 3411243"/>
                <a:gd name="connsiteY17" fmla="*/ 1956952 h 1975911"/>
                <a:gd name="connsiteX18" fmla="*/ 677108 w 3411243"/>
                <a:gd name="connsiteY18" fmla="*/ 1672304 h 1975911"/>
                <a:gd name="connsiteX19" fmla="*/ 247654 w 3411243"/>
                <a:gd name="connsiteY19" fmla="*/ 1769834 h 1975911"/>
                <a:gd name="connsiteX0" fmla="*/ 214640 w 3378229"/>
                <a:gd name="connsiteY0" fmla="*/ 1769834 h 1975911"/>
                <a:gd name="connsiteX1" fmla="*/ 1012 w 3378229"/>
                <a:gd name="connsiteY1" fmla="*/ 1555636 h 1975911"/>
                <a:gd name="connsiteX2" fmla="*/ 133154 w 3378229"/>
                <a:gd name="connsiteY2" fmla="*/ 1278176 h 1975911"/>
                <a:gd name="connsiteX3" fmla="*/ 111256 w 3378229"/>
                <a:gd name="connsiteY3" fmla="*/ 869452 h 1975911"/>
                <a:gd name="connsiteX4" fmla="*/ 45564 w 3378229"/>
                <a:gd name="connsiteY4" fmla="*/ 533714 h 1975911"/>
                <a:gd name="connsiteX5" fmla="*/ 220743 w 3378229"/>
                <a:gd name="connsiteY5" fmla="*/ 263663 h 1975911"/>
                <a:gd name="connsiteX6" fmla="*/ 593000 w 3378229"/>
                <a:gd name="connsiteY6" fmla="*/ 117690 h 1975911"/>
                <a:gd name="connsiteX7" fmla="*/ 1439700 w 3378229"/>
                <a:gd name="connsiteY7" fmla="*/ 183378 h 1975911"/>
                <a:gd name="connsiteX8" fmla="*/ 1936042 w 3378229"/>
                <a:gd name="connsiteY8" fmla="*/ 22808 h 1975911"/>
                <a:gd name="connsiteX9" fmla="*/ 2337494 w 3378229"/>
                <a:gd name="connsiteY9" fmla="*/ 44704 h 1975911"/>
                <a:gd name="connsiteX10" fmla="*/ 3030913 w 3378229"/>
                <a:gd name="connsiteY10" fmla="*/ 424234 h 1975911"/>
                <a:gd name="connsiteX11" fmla="*/ 3279084 w 3378229"/>
                <a:gd name="connsiteY11" fmla="*/ 723479 h 1975911"/>
                <a:gd name="connsiteX12" fmla="*/ 3373973 w 3378229"/>
                <a:gd name="connsiteY12" fmla="*/ 1234385 h 1975911"/>
                <a:gd name="connsiteX13" fmla="*/ 3154998 w 3378229"/>
                <a:gd name="connsiteY13" fmla="*/ 1657707 h 1975911"/>
                <a:gd name="connsiteX14" fmla="*/ 2592964 w 3378229"/>
                <a:gd name="connsiteY14" fmla="*/ 1920458 h 1975911"/>
                <a:gd name="connsiteX15" fmla="*/ 2184212 w 3378229"/>
                <a:gd name="connsiteY15" fmla="*/ 1752589 h 1975911"/>
                <a:gd name="connsiteX16" fmla="*/ 1629478 w 3378229"/>
                <a:gd name="connsiteY16" fmla="*/ 1927757 h 1975911"/>
                <a:gd name="connsiteX17" fmla="*/ 1228025 w 3378229"/>
                <a:gd name="connsiteY17" fmla="*/ 1956952 h 1975911"/>
                <a:gd name="connsiteX18" fmla="*/ 644094 w 3378229"/>
                <a:gd name="connsiteY18" fmla="*/ 1672304 h 1975911"/>
                <a:gd name="connsiteX19" fmla="*/ 214640 w 3378229"/>
                <a:gd name="connsiteY19" fmla="*/ 1769834 h 1975911"/>
                <a:gd name="connsiteX0" fmla="*/ 217292 w 3380881"/>
                <a:gd name="connsiteY0" fmla="*/ 1769834 h 1975911"/>
                <a:gd name="connsiteX1" fmla="*/ 3664 w 3380881"/>
                <a:gd name="connsiteY1" fmla="*/ 1555636 h 1975911"/>
                <a:gd name="connsiteX2" fmla="*/ 135806 w 3380881"/>
                <a:gd name="connsiteY2" fmla="*/ 1278176 h 1975911"/>
                <a:gd name="connsiteX3" fmla="*/ 113908 w 3380881"/>
                <a:gd name="connsiteY3" fmla="*/ 869452 h 1975911"/>
                <a:gd name="connsiteX4" fmla="*/ 48216 w 3380881"/>
                <a:gd name="connsiteY4" fmla="*/ 533714 h 1975911"/>
                <a:gd name="connsiteX5" fmla="*/ 223395 w 3380881"/>
                <a:gd name="connsiteY5" fmla="*/ 263663 h 1975911"/>
                <a:gd name="connsiteX6" fmla="*/ 595652 w 3380881"/>
                <a:gd name="connsiteY6" fmla="*/ 117690 h 1975911"/>
                <a:gd name="connsiteX7" fmla="*/ 1442352 w 3380881"/>
                <a:gd name="connsiteY7" fmla="*/ 183378 h 1975911"/>
                <a:gd name="connsiteX8" fmla="*/ 1938694 w 3380881"/>
                <a:gd name="connsiteY8" fmla="*/ 22808 h 1975911"/>
                <a:gd name="connsiteX9" fmla="*/ 2340146 w 3380881"/>
                <a:gd name="connsiteY9" fmla="*/ 44704 h 1975911"/>
                <a:gd name="connsiteX10" fmla="*/ 3033565 w 3380881"/>
                <a:gd name="connsiteY10" fmla="*/ 424234 h 1975911"/>
                <a:gd name="connsiteX11" fmla="*/ 3281736 w 3380881"/>
                <a:gd name="connsiteY11" fmla="*/ 723479 h 1975911"/>
                <a:gd name="connsiteX12" fmla="*/ 3376625 w 3380881"/>
                <a:gd name="connsiteY12" fmla="*/ 1234385 h 1975911"/>
                <a:gd name="connsiteX13" fmla="*/ 3157650 w 3380881"/>
                <a:gd name="connsiteY13" fmla="*/ 1657707 h 1975911"/>
                <a:gd name="connsiteX14" fmla="*/ 2595616 w 3380881"/>
                <a:gd name="connsiteY14" fmla="*/ 1920458 h 1975911"/>
                <a:gd name="connsiteX15" fmla="*/ 2186864 w 3380881"/>
                <a:gd name="connsiteY15" fmla="*/ 1752589 h 1975911"/>
                <a:gd name="connsiteX16" fmla="*/ 1632130 w 3380881"/>
                <a:gd name="connsiteY16" fmla="*/ 1927757 h 1975911"/>
                <a:gd name="connsiteX17" fmla="*/ 1230677 w 3380881"/>
                <a:gd name="connsiteY17" fmla="*/ 1956952 h 1975911"/>
                <a:gd name="connsiteX18" fmla="*/ 646746 w 3380881"/>
                <a:gd name="connsiteY18" fmla="*/ 1672304 h 1975911"/>
                <a:gd name="connsiteX19" fmla="*/ 217292 w 3380881"/>
                <a:gd name="connsiteY19" fmla="*/ 1769834 h 1975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380881" h="1975911">
                  <a:moveTo>
                    <a:pt x="217292" y="1769834"/>
                  </a:moveTo>
                  <a:cubicBezTo>
                    <a:pt x="110112" y="1750389"/>
                    <a:pt x="31734" y="1706591"/>
                    <a:pt x="3664" y="1555636"/>
                  </a:cubicBezTo>
                  <a:cubicBezTo>
                    <a:pt x="-24406" y="1404681"/>
                    <a:pt x="117432" y="1392540"/>
                    <a:pt x="135806" y="1278176"/>
                  </a:cubicBezTo>
                  <a:cubicBezTo>
                    <a:pt x="154180" y="1163812"/>
                    <a:pt x="128506" y="993529"/>
                    <a:pt x="113908" y="869452"/>
                  </a:cubicBezTo>
                  <a:cubicBezTo>
                    <a:pt x="99310" y="745375"/>
                    <a:pt x="29968" y="634679"/>
                    <a:pt x="48216" y="533714"/>
                  </a:cubicBezTo>
                  <a:cubicBezTo>
                    <a:pt x="66464" y="432749"/>
                    <a:pt x="132156" y="333000"/>
                    <a:pt x="223395" y="263663"/>
                  </a:cubicBezTo>
                  <a:cubicBezTo>
                    <a:pt x="314634" y="194326"/>
                    <a:pt x="392492" y="131071"/>
                    <a:pt x="595652" y="117690"/>
                  </a:cubicBezTo>
                  <a:cubicBezTo>
                    <a:pt x="798812" y="104309"/>
                    <a:pt x="1218512" y="199192"/>
                    <a:pt x="1442352" y="183378"/>
                  </a:cubicBezTo>
                  <a:cubicBezTo>
                    <a:pt x="1666192" y="167564"/>
                    <a:pt x="1789062" y="45920"/>
                    <a:pt x="1938694" y="22808"/>
                  </a:cubicBezTo>
                  <a:cubicBezTo>
                    <a:pt x="2088326" y="-304"/>
                    <a:pt x="2157668" y="-22200"/>
                    <a:pt x="2340146" y="44704"/>
                  </a:cubicBezTo>
                  <a:cubicBezTo>
                    <a:pt x="2522625" y="111608"/>
                    <a:pt x="2876633" y="311105"/>
                    <a:pt x="3033565" y="424234"/>
                  </a:cubicBezTo>
                  <a:cubicBezTo>
                    <a:pt x="3190497" y="537363"/>
                    <a:pt x="3224559" y="588454"/>
                    <a:pt x="3281736" y="723479"/>
                  </a:cubicBezTo>
                  <a:cubicBezTo>
                    <a:pt x="3338913" y="858504"/>
                    <a:pt x="3397306" y="1078680"/>
                    <a:pt x="3376625" y="1234385"/>
                  </a:cubicBezTo>
                  <a:cubicBezTo>
                    <a:pt x="3355944" y="1390090"/>
                    <a:pt x="3287818" y="1543361"/>
                    <a:pt x="3157650" y="1657707"/>
                  </a:cubicBezTo>
                  <a:cubicBezTo>
                    <a:pt x="3027482" y="1772053"/>
                    <a:pt x="2757414" y="1904644"/>
                    <a:pt x="2595616" y="1920458"/>
                  </a:cubicBezTo>
                  <a:cubicBezTo>
                    <a:pt x="2433818" y="1936272"/>
                    <a:pt x="2347445" y="1751373"/>
                    <a:pt x="2186864" y="1752589"/>
                  </a:cubicBezTo>
                  <a:cubicBezTo>
                    <a:pt x="2026283" y="1753805"/>
                    <a:pt x="1791494" y="1893697"/>
                    <a:pt x="1632130" y="1927757"/>
                  </a:cubicBezTo>
                  <a:cubicBezTo>
                    <a:pt x="1472766" y="1961817"/>
                    <a:pt x="1394908" y="1999527"/>
                    <a:pt x="1230677" y="1956952"/>
                  </a:cubicBezTo>
                  <a:cubicBezTo>
                    <a:pt x="1066446" y="1914377"/>
                    <a:pt x="815644" y="1703490"/>
                    <a:pt x="646746" y="1672304"/>
                  </a:cubicBezTo>
                  <a:cubicBezTo>
                    <a:pt x="477849" y="1641118"/>
                    <a:pt x="324472" y="1789279"/>
                    <a:pt x="217292" y="1769834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4" name="橢圓 3"/>
            <p:cNvSpPr/>
            <p:nvPr/>
          </p:nvSpPr>
          <p:spPr>
            <a:xfrm>
              <a:off x="3766897" y="4669270"/>
              <a:ext cx="171706" cy="12006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36" name="橢圓 35"/>
            <p:cNvSpPr/>
            <p:nvPr/>
          </p:nvSpPr>
          <p:spPr>
            <a:xfrm>
              <a:off x="3914820" y="4873980"/>
              <a:ext cx="84759" cy="59267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171996" y="3434855"/>
            <a:ext cx="28234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HK" altLang="en-US" sz="14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HK" altLang="en-US" sz="1400" b="1" u="sng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好</a:t>
            </a:r>
            <a:r>
              <a:rPr lang="zh-HK" altLang="en-US" sz="14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重要</a:t>
            </a:r>
            <a:r>
              <a:rPr lang="zh-HK" altLang="en-US" sz="14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HK" altLang="en-US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和</a:t>
            </a:r>
            <a:r>
              <a:rPr lang="zh-HK" altLang="en-US" sz="14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HK" altLang="en-US" sz="14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重要</a:t>
            </a:r>
            <a:r>
              <a:rPr lang="zh-HK" altLang="en-US" sz="14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HK" altLang="en-US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HK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事情作比較，找出哪一件事情較重要。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12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29458875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/>
      <p:bldP spid="31" grpId="0"/>
      <p:bldP spid="33" grpId="0" animBg="1"/>
      <p:bldP spid="34" grpId="0"/>
      <p:bldP spid="14" grpId="0" animBg="1"/>
      <p:bldP spid="37" grpId="0" animBg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群組 15"/>
          <p:cNvGrpSpPr/>
          <p:nvPr/>
        </p:nvGrpSpPr>
        <p:grpSpPr>
          <a:xfrm>
            <a:off x="804383" y="633172"/>
            <a:ext cx="3162125" cy="1126432"/>
            <a:chOff x="3003688" y="510519"/>
            <a:chExt cx="2139453" cy="1126432"/>
          </a:xfrm>
        </p:grpSpPr>
        <p:sp>
          <p:nvSpPr>
            <p:cNvPr id="17" name="剪去同側角落矩形 16"/>
            <p:cNvSpPr/>
            <p:nvPr/>
          </p:nvSpPr>
          <p:spPr>
            <a:xfrm>
              <a:off x="3003688" y="510519"/>
              <a:ext cx="1991378" cy="1126432"/>
            </a:xfrm>
            <a:prstGeom prst="snip2SameRect">
              <a:avLst>
                <a:gd name="adj1" fmla="val 35042"/>
                <a:gd name="adj2" fmla="val 0"/>
              </a:avLst>
            </a:prstGeom>
            <a:gradFill flip="none" rotWithShape="1">
              <a:gsLst>
                <a:gs pos="98000">
                  <a:srgbClr val="579771"/>
                </a:gs>
                <a:gs pos="22000">
                  <a:schemeClr val="accent6">
                    <a:lumMod val="60000"/>
                    <a:lumOff val="40000"/>
                  </a:schemeClr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圓角矩形 17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419592" y="631649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spcAft>
                  <a:spcPts val="450"/>
                </a:spcAft>
                <a:buClr>
                  <a:srgbClr val="FE8637"/>
                </a:buClr>
              </a:pPr>
              <a:r>
                <a:rPr lang="zh-HK" altLang="en-US" sz="2000" b="1" dirty="0">
                  <a:solidFill>
                    <a:srgbClr val="57977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生活與社會科</a:t>
              </a:r>
              <a:endParaRPr lang="en-US" altLang="zh-HK" sz="2000" b="1" dirty="0">
                <a:solidFill>
                  <a:srgbClr val="57977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0" y="1330268"/>
            <a:ext cx="8120551" cy="3155235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內容版面配置區 2"/>
          <p:cNvSpPr txBox="1">
            <a:spLocks/>
          </p:cNvSpPr>
          <p:nvPr/>
        </p:nvSpPr>
        <p:spPr>
          <a:xfrm>
            <a:off x="2814702" y="4844247"/>
            <a:ext cx="1245573" cy="28474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457200">
              <a:lnSpc>
                <a:spcPct val="80000"/>
              </a:lnSpc>
              <a:spcAft>
                <a:spcPts val="450"/>
              </a:spcAft>
              <a:buClr>
                <a:srgbClr val="FE8637"/>
              </a:buClr>
              <a:buNone/>
            </a:pPr>
            <a:r>
              <a:rPr lang="zh-HK" altLang="en-US" sz="1600" b="1" dirty="0">
                <a:solidFill>
                  <a:srgbClr val="2D4D39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全球化</a:t>
            </a:r>
            <a:endParaRPr lang="en-US" altLang="zh-TW" sz="1600" b="1" dirty="0">
              <a:solidFill>
                <a:srgbClr val="2D4D39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2" name="內容版面配置區 11">
            <a:extLst>
              <a:ext uri="{FF2B5EF4-FFF2-40B4-BE49-F238E27FC236}">
                <a16:creationId xmlns:a16="http://schemas.microsoft.com/office/drawing/2014/main" id="{F07EFD5E-0C8F-4792-B1C9-9C7E30889D1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2692800" y="1935460"/>
            <a:ext cx="5203168" cy="1952997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HK" altLang="en-US" sz="1800" b="1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全球最富裕國家大多在北半球，因為</a:t>
            </a:r>
            <a:r>
              <a:rPr lang="zh-HK" altLang="en-US" sz="1800" b="1" spc="120" dirty="0">
                <a:solidFill>
                  <a:srgbClr val="FF3B3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北半球擁有</a:t>
            </a:r>
            <a:r>
              <a:rPr lang="zh-HK" altLang="en-US" sz="1800" b="1" u="sng" spc="120" dirty="0">
                <a:solidFill>
                  <a:srgbClr val="57977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較</a:t>
            </a:r>
            <a:r>
              <a:rPr lang="zh-HK" altLang="en-US" sz="1800" b="1" spc="120" dirty="0">
                <a:solidFill>
                  <a:srgbClr val="FF3B3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豐富的</a:t>
            </a:r>
            <a:r>
              <a:rPr lang="zh-HK" altLang="en-US" sz="1800" b="1" spc="120" dirty="0" smtClean="0">
                <a:solidFill>
                  <a:srgbClr val="FF3B3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天然資源</a:t>
            </a:r>
            <a:r>
              <a:rPr lang="zh-HK" altLang="en-US" sz="1800" b="1" spc="120" dirty="0">
                <a:solidFill>
                  <a:srgbClr val="FF3B3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HK" altLang="en-US" sz="1800" b="1" u="sng" spc="120" dirty="0" smtClean="0">
                <a:solidFill>
                  <a:srgbClr val="57977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而</a:t>
            </a:r>
            <a:r>
              <a:rPr lang="zh-HK" altLang="en-US" sz="1800" b="1" spc="120" dirty="0">
                <a:solidFill>
                  <a:srgbClr val="FF3B3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南半球</a:t>
            </a:r>
            <a:r>
              <a:rPr lang="zh-HK" altLang="en-US" sz="1800" b="1" u="sng" spc="120" dirty="0">
                <a:solidFill>
                  <a:srgbClr val="57977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則較</a:t>
            </a:r>
            <a:r>
              <a:rPr lang="zh-HK" altLang="en-US" sz="1800" b="1" spc="120" dirty="0">
                <a:solidFill>
                  <a:srgbClr val="FF3B3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缺乏。</a:t>
            </a:r>
            <a:r>
              <a:rPr lang="zh-HK" altLang="en-US" sz="1800" b="1" spc="120" dirty="0" smtClean="0">
                <a:solidFill>
                  <a:srgbClr val="FF3B3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加上</a:t>
            </a:r>
            <a:r>
              <a:rPr lang="zh-HK" altLang="en-US" sz="1800" b="1" spc="120" dirty="0">
                <a:solidFill>
                  <a:srgbClr val="FF3B3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HK" altLang="en-US" sz="1800" b="1" spc="120" dirty="0" smtClean="0">
                <a:solidFill>
                  <a:srgbClr val="FF3B3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北半球</a:t>
            </a:r>
            <a:r>
              <a:rPr lang="zh-HK" altLang="en-US" sz="1800" b="1" spc="120" dirty="0">
                <a:solidFill>
                  <a:srgbClr val="FF3B3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國家的科技水平</a:t>
            </a:r>
            <a:r>
              <a:rPr lang="zh-HK" altLang="en-US" sz="1800" b="1" u="sng" spc="120" dirty="0">
                <a:solidFill>
                  <a:srgbClr val="57977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較</a:t>
            </a:r>
            <a:r>
              <a:rPr lang="zh-HK" altLang="en-US" sz="1800" b="1" spc="120" dirty="0" smtClean="0">
                <a:solidFill>
                  <a:srgbClr val="FF3B3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高</a:t>
            </a:r>
            <a:r>
              <a:rPr lang="zh-HK" altLang="en-US" sz="1800" b="1" spc="120" dirty="0">
                <a:solidFill>
                  <a:srgbClr val="FF3B3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HK" altLang="en-US" sz="1800" b="1" u="sng" spc="120" dirty="0" smtClean="0">
                <a:solidFill>
                  <a:srgbClr val="57977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而</a:t>
            </a:r>
            <a:r>
              <a:rPr lang="zh-HK" altLang="en-US" sz="1800" b="1" spc="120" dirty="0">
                <a:solidFill>
                  <a:srgbClr val="FF3B3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南半球國家的</a:t>
            </a:r>
            <a:r>
              <a:rPr lang="zh-HK" altLang="en-US" sz="1800" b="1" u="sng" spc="120" dirty="0">
                <a:solidFill>
                  <a:srgbClr val="57977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則較</a:t>
            </a:r>
            <a:r>
              <a:rPr lang="zh-HK" altLang="en-US" sz="1800" b="1" spc="120" dirty="0">
                <a:solidFill>
                  <a:srgbClr val="FF3B3B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落後。</a:t>
            </a:r>
          </a:p>
        </p:txBody>
      </p:sp>
      <p:grpSp>
        <p:nvGrpSpPr>
          <p:cNvPr id="6" name="群組 5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7" name="圓角化單一角落矩形 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9" name="矩形 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9771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學科例子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13" name="直線接點 1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13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77421823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/>
      <p:bldP spid="1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4" name="群組 3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4" name="群組 13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" name="弧形 8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5" name="群組 14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0" name="弧形 6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6" name="群組 15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3" name="弧形 5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6" name="弧形 35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9" name="弧形 1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" name="弧形 1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" name="弧形 2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5" name="弧形 4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弧形 5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弧形 6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4" name="圓角化單一角落矩形 103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5" name="矩形 104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579771"/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06" name="文字方塊 105"/>
          <p:cNvSpPr txBox="1"/>
          <p:nvPr/>
        </p:nvSpPr>
        <p:spPr>
          <a:xfrm>
            <a:off x="5864498" y="2355346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4C8463"/>
                </a:solidFill>
                <a:ea typeface="微軟正黑體"/>
              </a:rPr>
              <a:t>應用</a:t>
            </a:r>
          </a:p>
        </p:txBody>
      </p:sp>
      <p:sp>
        <p:nvSpPr>
          <p:cNvPr id="107" name="文字方塊 106"/>
          <p:cNvSpPr txBox="1"/>
          <p:nvPr/>
        </p:nvSpPr>
        <p:spPr>
          <a:xfrm>
            <a:off x="1656805" y="2360890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4C8463"/>
                </a:solidFill>
                <a:ea typeface="微軟正黑體"/>
              </a:rPr>
              <a:t>介紹</a:t>
            </a:r>
          </a:p>
        </p:txBody>
      </p:sp>
      <p:cxnSp>
        <p:nvCxnSpPr>
          <p:cNvPr id="108" name="直線接點 107"/>
          <p:cNvCxnSpPr/>
          <p:nvPr/>
        </p:nvCxnSpPr>
        <p:spPr>
          <a:xfrm>
            <a:off x="1566913" y="3157736"/>
            <a:ext cx="1511390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矩形 108"/>
          <p:cNvSpPr/>
          <p:nvPr/>
        </p:nvSpPr>
        <p:spPr>
          <a:xfrm>
            <a:off x="1551870" y="3305618"/>
            <a:ext cx="1647118" cy="309265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比較詞</a:t>
            </a:r>
            <a:endParaRPr lang="zh-TW" altLang="en-US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例子</a:t>
            </a:r>
          </a:p>
        </p:txBody>
      </p:sp>
      <p:sp>
        <p:nvSpPr>
          <p:cNvPr id="110" name="矩形 109"/>
          <p:cNvSpPr/>
          <p:nvPr/>
        </p:nvSpPr>
        <p:spPr>
          <a:xfrm>
            <a:off x="3834947" y="3313131"/>
            <a:ext cx="1581523" cy="299851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4C8463"/>
                </a:solidFill>
                <a:ea typeface="微軟正黑體"/>
              </a:rPr>
              <a:t>結構</a:t>
            </a:r>
            <a:endParaRPr lang="en-US" altLang="zh-HK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4C8463"/>
                </a:solidFill>
                <a:ea typeface="微軟正黑體"/>
              </a:rPr>
              <a:t>理解</a:t>
            </a:r>
            <a:endParaRPr lang="zh-TW" altLang="en-US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4C8463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4C8463"/>
                </a:solidFill>
                <a:ea typeface="微軟正黑體"/>
              </a:rPr>
              <a:t>組</a:t>
            </a:r>
            <a:r>
              <a:rPr lang="zh-TW" altLang="en-US" b="1" spc="-500" dirty="0" smtClean="0">
                <a:solidFill>
                  <a:srgbClr val="4C8463"/>
                </a:solidFill>
                <a:ea typeface="微軟正黑體"/>
              </a:rPr>
              <a:t>織</a:t>
            </a:r>
            <a:endParaRPr lang="en-US" altLang="zh-HK" b="1" spc="-500" dirty="0">
              <a:solidFill>
                <a:srgbClr val="4C8463"/>
              </a:solidFill>
              <a:ea typeface="微軟正黑體"/>
            </a:endParaRPr>
          </a:p>
        </p:txBody>
      </p:sp>
      <p:cxnSp>
        <p:nvCxnSpPr>
          <p:cNvPr id="111" name="直線接點 110"/>
          <p:cNvCxnSpPr/>
          <p:nvPr/>
        </p:nvCxnSpPr>
        <p:spPr>
          <a:xfrm>
            <a:off x="3716547" y="3157880"/>
            <a:ext cx="1670208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5947002" y="3311951"/>
            <a:ext cx="894989" cy="211299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3" name="直線接點 112"/>
          <p:cNvCxnSpPr/>
          <p:nvPr/>
        </p:nvCxnSpPr>
        <p:spPr>
          <a:xfrm>
            <a:off x="5922920" y="3152514"/>
            <a:ext cx="901485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字方塊 113"/>
          <p:cNvSpPr txBox="1"/>
          <p:nvPr/>
        </p:nvSpPr>
        <p:spPr>
          <a:xfrm>
            <a:off x="3810379" y="2114225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4C8463"/>
                </a:solidFill>
                <a:ea typeface="微軟正黑體"/>
              </a:rPr>
              <a:t>結構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4C846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比較</a:t>
            </a:r>
            <a:endParaRPr lang="en-US" altLang="zh-TW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事物</a:t>
            </a:r>
            <a:endParaRPr lang="zh-HK" altLang="en-US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118" name="群組 117"/>
          <p:cNvGrpSpPr/>
          <p:nvPr/>
        </p:nvGrpSpPr>
        <p:grpSpPr>
          <a:xfrm>
            <a:off x="4257994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19" name="群組 118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1" name="群組 120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3" name="群組 122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5" name="圓角化同側角落矩形 124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26" name="圓角化同側角落矩形 125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27" name="群組 126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28" name="圓角化同側角落矩形 127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29" name="圓角化同側角落矩形 128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24" name="弧形 123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22" name="圓角化同側角落矩形 121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20" name="圓角矩形 119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30" name="圓角化同側角落矩形 129"/>
          <p:cNvSpPr/>
          <p:nvPr/>
        </p:nvSpPr>
        <p:spPr>
          <a:xfrm>
            <a:off x="4823802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1" name="圓角矩形 130"/>
          <p:cNvSpPr/>
          <p:nvPr/>
        </p:nvSpPr>
        <p:spPr>
          <a:xfrm>
            <a:off x="5082320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2" name="圓角矩形 131"/>
          <p:cNvSpPr/>
          <p:nvPr/>
        </p:nvSpPr>
        <p:spPr>
          <a:xfrm>
            <a:off x="4920806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3" name="手繪多邊形 132"/>
          <p:cNvSpPr/>
          <p:nvPr/>
        </p:nvSpPr>
        <p:spPr>
          <a:xfrm>
            <a:off x="4887741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4" name="弧形 133"/>
          <p:cNvSpPr/>
          <p:nvPr/>
        </p:nvSpPr>
        <p:spPr>
          <a:xfrm rot="13638684">
            <a:off x="5054371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5" name="橢圓 134"/>
          <p:cNvSpPr/>
          <p:nvPr/>
        </p:nvSpPr>
        <p:spPr>
          <a:xfrm>
            <a:off x="4953337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6" name="橢圓 135"/>
          <p:cNvSpPr/>
          <p:nvPr/>
        </p:nvSpPr>
        <p:spPr>
          <a:xfrm>
            <a:off x="5191797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7" name="弧形 136"/>
          <p:cNvSpPr/>
          <p:nvPr/>
        </p:nvSpPr>
        <p:spPr>
          <a:xfrm rot="11272823">
            <a:off x="5110491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8" name="弧形 137"/>
          <p:cNvSpPr/>
          <p:nvPr/>
        </p:nvSpPr>
        <p:spPr>
          <a:xfrm rot="18133355">
            <a:off x="4922257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9" name="弧形 138"/>
          <p:cNvSpPr/>
          <p:nvPr/>
        </p:nvSpPr>
        <p:spPr>
          <a:xfrm rot="18731171">
            <a:off x="5162872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0" name="手繪多邊形 139"/>
          <p:cNvSpPr/>
          <p:nvPr/>
        </p:nvSpPr>
        <p:spPr>
          <a:xfrm>
            <a:off x="5402699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1" name="弧形 140"/>
          <p:cNvSpPr/>
          <p:nvPr/>
        </p:nvSpPr>
        <p:spPr>
          <a:xfrm rot="1461097">
            <a:off x="5329532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2" name="弧形 141"/>
          <p:cNvSpPr/>
          <p:nvPr/>
        </p:nvSpPr>
        <p:spPr>
          <a:xfrm rot="5704529">
            <a:off x="5028788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3" name="群組 142"/>
          <p:cNvGrpSpPr/>
          <p:nvPr/>
        </p:nvGrpSpPr>
        <p:grpSpPr>
          <a:xfrm>
            <a:off x="5559041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4" name="圓角化同側角落矩形 1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5" name="圓角化同側角落矩形 1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6" name="弧形 1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7" name="弧形 146"/>
          <p:cNvSpPr/>
          <p:nvPr/>
        </p:nvSpPr>
        <p:spPr>
          <a:xfrm rot="15944160">
            <a:off x="4938204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8" name="群組 147"/>
          <p:cNvGrpSpPr/>
          <p:nvPr/>
        </p:nvGrpSpPr>
        <p:grpSpPr>
          <a:xfrm>
            <a:off x="1357135" y="438611"/>
            <a:ext cx="7370385" cy="5728142"/>
            <a:chOff x="1357135" y="438611"/>
            <a:chExt cx="7370385" cy="5728142"/>
          </a:xfrm>
        </p:grpSpPr>
        <p:sp>
          <p:nvSpPr>
            <p:cNvPr id="149" name="圓角矩形 148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0" name="手繪多邊形 149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1" name="手繪多邊形 150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2" name="圓角矩形 151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53" name="手繪多邊形 152"/>
            <p:cNvSpPr/>
            <p:nvPr/>
          </p:nvSpPr>
          <p:spPr>
            <a:xfrm>
              <a:off x="1357135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154" name="圓角矩形 153"/>
          <p:cNvSpPr/>
          <p:nvPr/>
        </p:nvSpPr>
        <p:spPr>
          <a:xfrm>
            <a:off x="3934195" y="3280219"/>
            <a:ext cx="429267" cy="1212984"/>
          </a:xfrm>
          <a:prstGeom prst="round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4C8463"/>
              </a:solidFill>
            </a:endParaRPr>
          </a:p>
        </p:txBody>
      </p:sp>
      <p:pic>
        <p:nvPicPr>
          <p:cNvPr id="155" name="圖片 1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753" y="1690738"/>
            <a:ext cx="1170589" cy="1277893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6" name="圖片 1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854" y="1510754"/>
            <a:ext cx="1108067" cy="1496076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7" name="圖片 1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046" y="1466189"/>
            <a:ext cx="705320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58" name="圖片 15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1091720"/>
            <a:ext cx="742579" cy="296091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sp>
        <p:nvSpPr>
          <p:cNvPr id="161" name="流程圖: 程序 160">
            <a:hlinkClick r:id="rId6" action="ppaction://hlinksldjump"/>
          </p:cNvPr>
          <p:cNvSpPr/>
          <p:nvPr/>
        </p:nvSpPr>
        <p:spPr>
          <a:xfrm>
            <a:off x="1684225" y="3679373"/>
            <a:ext cx="250009" cy="102548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7" action="ppaction://hlinksldjump"/>
          </p:cNvPr>
          <p:cNvSpPr/>
          <p:nvPr/>
        </p:nvSpPr>
        <p:spPr>
          <a:xfrm>
            <a:off x="2070290" y="3633238"/>
            <a:ext cx="250009" cy="68843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8" action="ppaction://hlinksldjump"/>
          </p:cNvPr>
          <p:cNvSpPr/>
          <p:nvPr/>
        </p:nvSpPr>
        <p:spPr>
          <a:xfrm>
            <a:off x="2457426" y="3660236"/>
            <a:ext cx="250009" cy="8525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9" action="ppaction://hlinksldjump"/>
          </p:cNvPr>
          <p:cNvSpPr/>
          <p:nvPr/>
        </p:nvSpPr>
        <p:spPr>
          <a:xfrm>
            <a:off x="2783592" y="3653580"/>
            <a:ext cx="250009" cy="8591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0" action="ppaction://hlinksldjump"/>
          </p:cNvPr>
          <p:cNvSpPr/>
          <p:nvPr/>
        </p:nvSpPr>
        <p:spPr>
          <a:xfrm>
            <a:off x="4037604" y="3744993"/>
            <a:ext cx="250009" cy="62194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1" action="ppaction://hlinksldjump"/>
          </p:cNvPr>
          <p:cNvSpPr/>
          <p:nvPr/>
        </p:nvSpPr>
        <p:spPr>
          <a:xfrm>
            <a:off x="4516337" y="3763677"/>
            <a:ext cx="250009" cy="5579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2" action="ppaction://hlinksldjump"/>
          </p:cNvPr>
          <p:cNvSpPr/>
          <p:nvPr/>
        </p:nvSpPr>
        <p:spPr>
          <a:xfrm>
            <a:off x="4941389" y="3769009"/>
            <a:ext cx="250009" cy="104284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3" action="ppaction://hlinksldjump"/>
          </p:cNvPr>
          <p:cNvSpPr/>
          <p:nvPr/>
        </p:nvSpPr>
        <p:spPr>
          <a:xfrm>
            <a:off x="6103279" y="3667293"/>
            <a:ext cx="250009" cy="41338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4" action="ppaction://hlinksldjump"/>
          </p:cNvPr>
          <p:cNvSpPr/>
          <p:nvPr/>
        </p:nvSpPr>
        <p:spPr>
          <a:xfrm>
            <a:off x="6436523" y="3672203"/>
            <a:ext cx="250009" cy="169663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71" name="圖片 17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058" y="245025"/>
            <a:ext cx="351880" cy="208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106" grpId="0"/>
      <p:bldP spid="107" grpId="0"/>
      <p:bldP spid="109" grpId="0"/>
      <p:bldP spid="110" grpId="0"/>
      <p:bldP spid="112" grpId="0"/>
      <p:bldP spid="114" grpId="0"/>
      <p:bldP spid="116" grpId="0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7" grpId="0" animBg="1"/>
      <p:bldP spid="154" grpId="0" animBg="1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3651583" y="5435137"/>
            <a:ext cx="4533309" cy="520178"/>
            <a:chOff x="3651583" y="5743982"/>
            <a:chExt cx="4533309" cy="520178"/>
          </a:xfrm>
        </p:grpSpPr>
        <p:sp>
          <p:nvSpPr>
            <p:cNvPr id="55" name="等腰三角形 54"/>
            <p:cNvSpPr/>
            <p:nvPr/>
          </p:nvSpPr>
          <p:spPr>
            <a:xfrm rot="4553224">
              <a:off x="7561572" y="5433296"/>
              <a:ext cx="312633" cy="934006"/>
            </a:xfrm>
            <a:prstGeom prst="triangle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6" name="圓角矩形 55"/>
            <p:cNvSpPr/>
            <p:nvPr/>
          </p:nvSpPr>
          <p:spPr>
            <a:xfrm>
              <a:off x="3651583" y="5756683"/>
              <a:ext cx="3801187" cy="507477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3561538" y="5520705"/>
            <a:ext cx="3797205" cy="35627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372405" y="3572291"/>
            <a:ext cx="4712076" cy="530920"/>
            <a:chOff x="3372405" y="3881136"/>
            <a:chExt cx="4712076" cy="530920"/>
          </a:xfrm>
        </p:grpSpPr>
        <p:sp>
          <p:nvSpPr>
            <p:cNvPr id="37" name="等腰三角形 36"/>
            <p:cNvSpPr/>
            <p:nvPr/>
          </p:nvSpPr>
          <p:spPr>
            <a:xfrm rot="4673791">
              <a:off x="7460277" y="3624761"/>
              <a:ext cx="314402" cy="934006"/>
            </a:xfrm>
            <a:prstGeom prst="triangle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3" name="圓角矩形 52"/>
            <p:cNvSpPr/>
            <p:nvPr/>
          </p:nvSpPr>
          <p:spPr>
            <a:xfrm>
              <a:off x="3372405" y="3881136"/>
              <a:ext cx="4080365" cy="530920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3477075" y="3643503"/>
            <a:ext cx="3881668" cy="37582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26" name="群組 25"/>
          <p:cNvGrpSpPr/>
          <p:nvPr/>
        </p:nvGrpSpPr>
        <p:grpSpPr>
          <a:xfrm rot="5400000" flipV="1">
            <a:off x="4680908" y="-652742"/>
            <a:ext cx="341257" cy="3216658"/>
            <a:chOff x="1261430" y="2487556"/>
            <a:chExt cx="159687" cy="1175553"/>
          </a:xfrm>
        </p:grpSpPr>
        <p:cxnSp>
          <p:nvCxnSpPr>
            <p:cNvPr id="27" name="直線接點 26"/>
            <p:cNvCxnSpPr/>
            <p:nvPr/>
          </p:nvCxnSpPr>
          <p:spPr>
            <a:xfrm rot="5400000" flipV="1">
              <a:off x="673653" y="3075333"/>
              <a:ext cx="1175553" cy="0"/>
            </a:xfrm>
            <a:prstGeom prst="line">
              <a:avLst/>
            </a:prstGeom>
            <a:ln w="19050">
              <a:solidFill>
                <a:srgbClr val="EB6E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接點 27"/>
            <p:cNvCxnSpPr/>
            <p:nvPr/>
          </p:nvCxnSpPr>
          <p:spPr>
            <a:xfrm>
              <a:off x="1261430" y="2487556"/>
              <a:ext cx="156439" cy="0"/>
            </a:xfrm>
            <a:prstGeom prst="line">
              <a:avLst/>
            </a:prstGeom>
            <a:ln w="19050">
              <a:solidFill>
                <a:srgbClr val="EB6E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接點 28"/>
            <p:cNvCxnSpPr/>
            <p:nvPr/>
          </p:nvCxnSpPr>
          <p:spPr>
            <a:xfrm>
              <a:off x="1261430" y="3079020"/>
              <a:ext cx="156439" cy="0"/>
            </a:xfrm>
            <a:prstGeom prst="line">
              <a:avLst/>
            </a:prstGeom>
            <a:ln w="19050">
              <a:solidFill>
                <a:srgbClr val="EB6E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接點 29"/>
            <p:cNvCxnSpPr/>
            <p:nvPr/>
          </p:nvCxnSpPr>
          <p:spPr>
            <a:xfrm>
              <a:off x="1264678" y="3663109"/>
              <a:ext cx="156439" cy="0"/>
            </a:xfrm>
            <a:prstGeom prst="line">
              <a:avLst/>
            </a:prstGeom>
            <a:ln w="19050">
              <a:solidFill>
                <a:srgbClr val="EB6E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群組 30"/>
          <p:cNvGrpSpPr/>
          <p:nvPr/>
        </p:nvGrpSpPr>
        <p:grpSpPr>
          <a:xfrm>
            <a:off x="3927079" y="254021"/>
            <a:ext cx="1744804" cy="613256"/>
            <a:chOff x="1049426" y="1479335"/>
            <a:chExt cx="1744804" cy="613256"/>
          </a:xfrm>
        </p:grpSpPr>
        <p:sp>
          <p:nvSpPr>
            <p:cNvPr id="33" name="圓角矩形 32"/>
            <p:cNvSpPr/>
            <p:nvPr/>
          </p:nvSpPr>
          <p:spPr>
            <a:xfrm>
              <a:off x="1049426" y="1479335"/>
              <a:ext cx="1744804" cy="613256"/>
            </a:xfrm>
            <a:prstGeom prst="roundRect">
              <a:avLst/>
            </a:prstGeom>
            <a:solidFill>
              <a:srgbClr val="FEF2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8" name="標題 1"/>
            <p:cNvSpPr txBox="1">
              <a:spLocks/>
            </p:cNvSpPr>
            <p:nvPr/>
          </p:nvSpPr>
          <p:spPr>
            <a:xfrm>
              <a:off x="1156926" y="1565002"/>
              <a:ext cx="1604402" cy="43500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>
                  <a:solidFill>
                    <a:srgbClr val="2D4D39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組成部分</a:t>
              </a:r>
              <a:endParaRPr lang="zh-HK" altLang="en-US" sz="1800" b="1" spc="300" dirty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  <p:sp>
        <p:nvSpPr>
          <p:cNvPr id="35" name="剪去對角線角落矩形 34"/>
          <p:cNvSpPr/>
          <p:nvPr/>
        </p:nvSpPr>
        <p:spPr>
          <a:xfrm>
            <a:off x="2478887" y="1052361"/>
            <a:ext cx="1457839" cy="442578"/>
          </a:xfrm>
          <a:prstGeom prst="snip2Diag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項目</a:t>
            </a:r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1</a:t>
            </a:r>
            <a:endParaRPr lang="en-US" altLang="zh-HK" sz="1600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36" name="剪去對角線角落矩形 35"/>
          <p:cNvSpPr/>
          <p:nvPr/>
        </p:nvSpPr>
        <p:spPr>
          <a:xfrm>
            <a:off x="5779773" y="1057883"/>
            <a:ext cx="1370702" cy="442578"/>
          </a:xfrm>
          <a:prstGeom prst="snip2DiagRect">
            <a:avLst/>
          </a:prstGeom>
          <a:solidFill>
            <a:srgbClr val="4C8463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1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比較詞</a:t>
            </a:r>
            <a:endParaRPr lang="zh-HK" altLang="en-US" sz="1600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41" name="剪去對角線角落矩形 40"/>
          <p:cNvSpPr/>
          <p:nvPr/>
        </p:nvSpPr>
        <p:spPr>
          <a:xfrm>
            <a:off x="4117071" y="1057883"/>
            <a:ext cx="1392695" cy="442578"/>
          </a:xfrm>
          <a:prstGeom prst="snip2DiagRect">
            <a:avLst/>
          </a:prstGeom>
          <a:solidFill>
            <a:srgbClr val="2D4D39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差別</a:t>
            </a:r>
            <a:endParaRPr lang="zh-HK" altLang="en-US" sz="1600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42" name="剪去對角線角落矩形 41"/>
          <p:cNvSpPr/>
          <p:nvPr/>
        </p:nvSpPr>
        <p:spPr>
          <a:xfrm>
            <a:off x="2478887" y="1551751"/>
            <a:ext cx="1457839" cy="442578"/>
          </a:xfrm>
          <a:prstGeom prst="snip2Diag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項目</a:t>
            </a:r>
            <a:r>
              <a:rPr lang="en-US" altLang="zh-TW" sz="1600" spc="300" dirty="0" smtClean="0">
                <a:solidFill>
                  <a:schemeClr val="bg1"/>
                </a:solidFill>
                <a:ea typeface="微軟正黑體"/>
              </a:rPr>
              <a:t>2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405" y="2760644"/>
            <a:ext cx="4807499" cy="749899"/>
          </a:xfrm>
          <a:prstGeom prst="rect">
            <a:avLst/>
          </a:prstGeom>
        </p:spPr>
      </p:pic>
      <p:sp>
        <p:nvSpPr>
          <p:cNvPr id="43" name="剪去對角線角落矩形 42"/>
          <p:cNvSpPr/>
          <p:nvPr/>
        </p:nvSpPr>
        <p:spPr>
          <a:xfrm>
            <a:off x="4117071" y="1557273"/>
            <a:ext cx="1392695" cy="442578"/>
          </a:xfrm>
          <a:prstGeom prst="snip2DiagRect">
            <a:avLst/>
          </a:prstGeom>
          <a:solidFill>
            <a:srgbClr val="2D4D39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程度</a:t>
            </a:r>
            <a:endParaRPr lang="zh-HK" altLang="en-US" sz="1600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083" y="2825753"/>
            <a:ext cx="2504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200"/>
              </a:spcBef>
              <a:buClr>
                <a:srgbClr val="FE8637"/>
              </a:buClr>
            </a:pPr>
            <a:r>
              <a:rPr lang="en-US" altLang="zh-HK" b="1" dirty="0" smtClean="0">
                <a:solidFill>
                  <a:srgbClr val="C0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1. </a:t>
            </a:r>
            <a:r>
              <a:rPr lang="zh-HK" altLang="en-US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en-US" altLang="zh-HK" b="1" dirty="0" smtClean="0">
                <a:solidFill>
                  <a:srgbClr val="C00000"/>
                </a:solidFill>
                <a:latin typeface="細明體" panose="02020509000000000000" pitchFamily="49" charset="-120"/>
                <a:ea typeface="細明體" panose="02020509000000000000" pitchFamily="49" charset="-120"/>
              </a:rPr>
              <a:t>……</a:t>
            </a:r>
            <a:r>
              <a:rPr lang="zh-HK" altLang="en-US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比 </a:t>
            </a:r>
            <a:r>
              <a:rPr lang="en-US" altLang="zh-HK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 </a:t>
            </a:r>
            <a:r>
              <a:rPr lang="zh-HK" altLang="en-US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較</a:t>
            </a:r>
            <a:r>
              <a:rPr lang="en-US" altLang="zh-HK" b="1" dirty="0" smtClean="0">
                <a:solidFill>
                  <a:srgbClr val="C00000"/>
                </a:solidFill>
                <a:latin typeface="細明體" panose="02020509000000000000" pitchFamily="49" charset="-120"/>
                <a:ea typeface="細明體" panose="02020509000000000000" pitchFamily="49" charset="-120"/>
              </a:rPr>
              <a:t>……</a:t>
            </a:r>
            <a:r>
              <a:rPr lang="zh-HK" altLang="en-US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endParaRPr lang="en-US" altLang="zh-HK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55402" y="4758114"/>
            <a:ext cx="2287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200"/>
              </a:spcBef>
              <a:buClr>
                <a:srgbClr val="FE8637"/>
              </a:buClr>
            </a:pPr>
            <a:r>
              <a:rPr lang="en-US" altLang="zh-HK" b="1" dirty="0" smtClean="0">
                <a:solidFill>
                  <a:srgbClr val="C0000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2. </a:t>
            </a:r>
            <a:r>
              <a:rPr lang="zh-HK" altLang="en-US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en-US" altLang="zh-HK" b="1" dirty="0" smtClean="0">
                <a:solidFill>
                  <a:srgbClr val="C00000"/>
                </a:solidFill>
                <a:latin typeface="細明體" panose="02020509000000000000" pitchFamily="49" charset="-120"/>
                <a:ea typeface="細明體" panose="02020509000000000000" pitchFamily="49" charset="-120"/>
              </a:rPr>
              <a:t> </a:t>
            </a:r>
            <a:r>
              <a:rPr lang="en-US" altLang="zh-HK" b="1" dirty="0">
                <a:solidFill>
                  <a:srgbClr val="C00000"/>
                </a:solidFill>
                <a:latin typeface="細明體" panose="02020509000000000000" pitchFamily="49" charset="-120"/>
                <a:ea typeface="細明體" panose="02020509000000000000" pitchFamily="49" charset="-120"/>
              </a:rPr>
              <a:t>……</a:t>
            </a:r>
            <a:r>
              <a:rPr lang="zh-TW" altLang="en-US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過</a:t>
            </a:r>
            <a:r>
              <a:rPr lang="en-US" altLang="zh-HK" b="1" dirty="0">
                <a:solidFill>
                  <a:srgbClr val="C00000"/>
                </a:solidFill>
                <a:latin typeface="細明體" panose="02020509000000000000" pitchFamily="49" charset="-120"/>
                <a:ea typeface="細明體" panose="02020509000000000000" pitchFamily="49" charset="-120"/>
              </a:rPr>
              <a:t>…… </a:t>
            </a:r>
            <a:r>
              <a:rPr lang="zh-HK" altLang="en-US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endParaRPr lang="en-US" altLang="zh-HK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879" y="4626877"/>
            <a:ext cx="4779605" cy="751328"/>
          </a:xfrm>
          <a:prstGeom prst="rect">
            <a:avLst/>
          </a:prstGeom>
        </p:spPr>
      </p:pic>
      <p:sp>
        <p:nvSpPr>
          <p:cNvPr id="45" name="文字方塊 44"/>
          <p:cNvSpPr txBox="1"/>
          <p:nvPr/>
        </p:nvSpPr>
        <p:spPr>
          <a:xfrm>
            <a:off x="3989225" y="5537638"/>
            <a:ext cx="3276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>
                <a:solidFill>
                  <a:srgbClr val="C0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今年嘅冬天</a:t>
            </a:r>
            <a:r>
              <a:rPr lang="zh-TW" altLang="en-US" sz="1600" dirty="0">
                <a:solidFill>
                  <a:srgbClr val="2D4D3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凍</a:t>
            </a:r>
            <a:r>
              <a:rPr lang="zh-TW" altLang="en-US" sz="1600" b="1" u="sng" dirty="0">
                <a:solidFill>
                  <a:srgbClr val="4C8463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過</a:t>
            </a:r>
            <a:r>
              <a:rPr lang="zh-TW" altLang="en-US" sz="1600" dirty="0">
                <a:solidFill>
                  <a:srgbClr val="C0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舊年嘅冬天</a:t>
            </a:r>
            <a:r>
              <a:rPr lang="zh-TW" altLang="en-US" sz="1600" dirty="0" smtClean="0">
                <a:solidFill>
                  <a:srgbClr val="2D4D3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好多</a:t>
            </a:r>
            <a:r>
              <a:rPr lang="zh-TW" altLang="en-US" sz="1600" dirty="0" smtClean="0">
                <a:solidFill>
                  <a:srgbClr val="2D4D39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TW" altLang="en-US" sz="1600" dirty="0">
              <a:solidFill>
                <a:schemeClr val="bg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47" name="橢圓 46"/>
          <p:cNvSpPr/>
          <p:nvPr/>
        </p:nvSpPr>
        <p:spPr>
          <a:xfrm>
            <a:off x="3292437" y="5429951"/>
            <a:ext cx="503093" cy="503093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grpSp>
        <p:nvGrpSpPr>
          <p:cNvPr id="20" name="群組 19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21" name="圓角化單一角落矩形 2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3" name="矩形 2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b="1" spc="300" dirty="0">
                  <a:solidFill>
                    <a:srgbClr val="579771"/>
                  </a:solidFill>
                  <a:ea typeface="微軟正黑體"/>
                </a:rPr>
                <a:t>結構</a:t>
              </a:r>
              <a:endParaRPr lang="zh-HK" altLang="en-US" b="1" spc="300" dirty="0">
                <a:solidFill>
                  <a:srgbClr val="579771"/>
                </a:solidFill>
                <a:ea typeface="微軟正黑體"/>
              </a:endParaRPr>
            </a:p>
          </p:txBody>
        </p:sp>
      </p:grpSp>
      <p:grpSp>
        <p:nvGrpSpPr>
          <p:cNvPr id="49" name="群組 48"/>
          <p:cNvGrpSpPr/>
          <p:nvPr/>
        </p:nvGrpSpPr>
        <p:grpSpPr>
          <a:xfrm>
            <a:off x="575665" y="2051141"/>
            <a:ext cx="1604402" cy="613256"/>
            <a:chOff x="3553676" y="755435"/>
            <a:chExt cx="1604402" cy="613256"/>
          </a:xfrm>
        </p:grpSpPr>
        <p:sp>
          <p:nvSpPr>
            <p:cNvPr id="50" name="圓角矩形 49"/>
            <p:cNvSpPr/>
            <p:nvPr/>
          </p:nvSpPr>
          <p:spPr>
            <a:xfrm>
              <a:off x="3725011" y="755435"/>
              <a:ext cx="1246801" cy="613256"/>
            </a:xfrm>
            <a:prstGeom prst="roundRect">
              <a:avLst/>
            </a:prstGeom>
            <a:solidFill>
              <a:srgbClr val="FEF2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1" name="標題 1"/>
            <p:cNvSpPr txBox="1">
              <a:spLocks/>
            </p:cNvSpPr>
            <p:nvPr/>
          </p:nvSpPr>
          <p:spPr>
            <a:xfrm>
              <a:off x="3553676" y="837868"/>
              <a:ext cx="1604402" cy="4382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>
                  <a:solidFill>
                    <a:srgbClr val="2D4D39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結構</a:t>
              </a:r>
              <a:endParaRPr lang="zh-HK" altLang="en-US" sz="1800" b="1" spc="300" dirty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>
          <a:xfrm>
            <a:off x="8130209" y="6313497"/>
            <a:ext cx="776660" cy="365125"/>
          </a:xfrm>
        </p:spPr>
        <p:txBody>
          <a:bodyPr/>
          <a:lstStyle/>
          <a:p>
            <a:fld id="{8E32D256-4DF5-40E8-A158-175A2F1F36EF}" type="slidenum">
              <a:rPr lang="zh-HK" altLang="en-US" smtClean="0"/>
              <a:t>15</a:t>
            </a:fld>
            <a:endParaRPr lang="zh-HK" altLang="en-US" dirty="0"/>
          </a:p>
        </p:txBody>
      </p:sp>
      <p:sp>
        <p:nvSpPr>
          <p:cNvPr id="38" name="文字方塊 37"/>
          <p:cNvSpPr txBox="1"/>
          <p:nvPr/>
        </p:nvSpPr>
        <p:spPr>
          <a:xfrm>
            <a:off x="3904762" y="3663045"/>
            <a:ext cx="34539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 smtClean="0">
                <a:solidFill>
                  <a:srgbClr val="C0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搭公共</a:t>
            </a:r>
            <a:r>
              <a:rPr lang="zh-TW" altLang="en-US" sz="1600" dirty="0">
                <a:solidFill>
                  <a:srgbClr val="C0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交通工具</a:t>
            </a:r>
            <a:r>
              <a:rPr lang="zh-TW" altLang="en-US" sz="1600" b="1" u="sng" dirty="0" smtClean="0">
                <a:solidFill>
                  <a:srgbClr val="4C8463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比</a:t>
            </a:r>
            <a:r>
              <a:rPr lang="zh-HK" altLang="en-US" sz="1600" dirty="0">
                <a:solidFill>
                  <a:srgbClr val="C0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揸</a:t>
            </a:r>
            <a:r>
              <a:rPr lang="zh-TW" altLang="en-US" sz="1600" dirty="0" smtClean="0">
                <a:solidFill>
                  <a:srgbClr val="C0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車</a:t>
            </a:r>
            <a:r>
              <a:rPr lang="zh-TW" altLang="en-US" sz="1600" dirty="0" smtClean="0">
                <a:solidFill>
                  <a:srgbClr val="2D4D3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環保得多</a:t>
            </a:r>
            <a:r>
              <a:rPr lang="zh-TW" altLang="en-US" sz="1600" dirty="0" smtClean="0">
                <a:solidFill>
                  <a:srgbClr val="2D4D39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TW" altLang="en-US" sz="1600" dirty="0">
              <a:solidFill>
                <a:schemeClr val="bg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40" name="橢圓 39"/>
          <p:cNvSpPr/>
          <p:nvPr/>
        </p:nvSpPr>
        <p:spPr>
          <a:xfrm>
            <a:off x="3207973" y="3572291"/>
            <a:ext cx="503093" cy="503093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pic>
        <p:nvPicPr>
          <p:cNvPr id="54" name="圖片 5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915" y="3058736"/>
            <a:ext cx="497482" cy="144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92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7 L -0.00017 0.24722 " pathEditMode="relative" rAng="0" ptsTypes="AA">
                                      <p:cBhvr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9" grpId="0" animBg="1"/>
      <p:bldP spid="35" grpId="0" animBg="1"/>
      <p:bldP spid="36" grpId="0" animBg="1"/>
      <p:bldP spid="41" grpId="0" animBg="1"/>
      <p:bldP spid="42" grpId="0" animBg="1"/>
      <p:bldP spid="43" grpId="0" animBg="1"/>
      <p:bldP spid="5" grpId="0"/>
      <p:bldP spid="44" grpId="0"/>
      <p:bldP spid="45" grpId="0"/>
      <p:bldP spid="47" grpId="0" animBg="1"/>
      <p:bldP spid="38" grpId="0"/>
      <p:bldP spid="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675" y="3964527"/>
            <a:ext cx="6438717" cy="832259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740541" y="426884"/>
            <a:ext cx="5127420" cy="948056"/>
            <a:chOff x="901337" y="603304"/>
            <a:chExt cx="5127420" cy="948056"/>
          </a:xfrm>
        </p:grpSpPr>
        <p:sp>
          <p:nvSpPr>
            <p:cNvPr id="18" name="圓角矩形 17"/>
            <p:cNvSpPr/>
            <p:nvPr/>
          </p:nvSpPr>
          <p:spPr>
            <a:xfrm>
              <a:off x="901337" y="618564"/>
              <a:ext cx="5127420" cy="904560"/>
            </a:xfrm>
            <a:prstGeom prst="roundRect">
              <a:avLst/>
            </a:prstGeom>
            <a:solidFill>
              <a:srgbClr val="FEF2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內容版面配置區 5">
              <a:extLst>
                <a:ext uri="{FF2B5EF4-FFF2-40B4-BE49-F238E27FC236}">
                  <a16:creationId xmlns:a16="http://schemas.microsoft.com/office/drawing/2014/main" id="{2B98A4E6-8AA7-4402-8BD9-1659E9C12809}"/>
                </a:ext>
              </a:extLst>
            </p:cNvPr>
            <p:cNvSpPr txBox="1">
              <a:spLocks/>
            </p:cNvSpPr>
            <p:nvPr/>
          </p:nvSpPr>
          <p:spPr>
            <a:xfrm>
              <a:off x="977802" y="603304"/>
              <a:ext cx="4974489" cy="94805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HK" altLang="en-US" sz="1800" b="1" spc="300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比較人或事物上的表現或特性時</a:t>
              </a:r>
              <a:r>
                <a:rPr lang="zh-TW" altLang="en-US" sz="1800" b="1" spc="300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r>
                <a:rPr lang="zh-HK" altLang="en-US" sz="1800" b="1" spc="300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可以</a:t>
              </a:r>
              <a:r>
                <a:rPr lang="zh-HK" altLang="en-US" sz="1800" b="1" spc="300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按不同範疇</a:t>
              </a:r>
              <a:r>
                <a:rPr lang="zh-TW" altLang="en-US" sz="1800" b="1" spc="300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描述它們</a:t>
              </a:r>
              <a:r>
                <a:rPr lang="zh-HK" altLang="en-US" sz="1800" b="1" spc="300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的</a:t>
              </a:r>
              <a:r>
                <a:rPr lang="zh-TW" altLang="en-US" sz="1800" b="1" spc="300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不同之處。</a:t>
              </a:r>
              <a:endParaRPr lang="en-US" altLang="zh-TW" sz="18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5" name="群組 4"/>
          <p:cNvGrpSpPr/>
          <p:nvPr/>
        </p:nvGrpSpPr>
        <p:grpSpPr>
          <a:xfrm>
            <a:off x="2999307" y="1817615"/>
            <a:ext cx="4085914" cy="782667"/>
            <a:chOff x="3707591" y="1936933"/>
            <a:chExt cx="4085914" cy="782667"/>
          </a:xfrm>
        </p:grpSpPr>
        <p:grpSp>
          <p:nvGrpSpPr>
            <p:cNvPr id="20" name="群組 19"/>
            <p:cNvGrpSpPr/>
            <p:nvPr/>
          </p:nvGrpSpPr>
          <p:grpSpPr>
            <a:xfrm rot="5400000" flipV="1">
              <a:off x="5579919" y="506015"/>
              <a:ext cx="341257" cy="4085914"/>
              <a:chOff x="1261430" y="2487556"/>
              <a:chExt cx="159687" cy="1175554"/>
            </a:xfrm>
          </p:grpSpPr>
          <p:cxnSp>
            <p:nvCxnSpPr>
              <p:cNvPr id="21" name="直線接點 20"/>
              <p:cNvCxnSpPr/>
              <p:nvPr/>
            </p:nvCxnSpPr>
            <p:spPr>
              <a:xfrm rot="5400000" flipV="1">
                <a:off x="673654" y="3075333"/>
                <a:ext cx="1175554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線接點 21"/>
              <p:cNvCxnSpPr/>
              <p:nvPr/>
            </p:nvCxnSpPr>
            <p:spPr>
              <a:xfrm>
                <a:off x="1261430" y="2487556"/>
                <a:ext cx="156439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接點 22"/>
              <p:cNvCxnSpPr/>
              <p:nvPr/>
            </p:nvCxnSpPr>
            <p:spPr>
              <a:xfrm>
                <a:off x="1261430" y="3079020"/>
                <a:ext cx="156439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線接點 23"/>
              <p:cNvCxnSpPr/>
              <p:nvPr/>
            </p:nvCxnSpPr>
            <p:spPr>
              <a:xfrm>
                <a:off x="1264678" y="3660087"/>
                <a:ext cx="156439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群組 24"/>
            <p:cNvGrpSpPr/>
            <p:nvPr/>
          </p:nvGrpSpPr>
          <p:grpSpPr>
            <a:xfrm>
              <a:off x="4892828" y="1936933"/>
              <a:ext cx="1744804" cy="613256"/>
              <a:chOff x="5221564" y="1345002"/>
              <a:chExt cx="1744804" cy="613256"/>
            </a:xfrm>
          </p:grpSpPr>
          <p:sp>
            <p:nvSpPr>
              <p:cNvPr id="26" name="圓角矩形 25"/>
              <p:cNvSpPr/>
              <p:nvPr/>
            </p:nvSpPr>
            <p:spPr>
              <a:xfrm>
                <a:off x="5221564" y="1345002"/>
                <a:ext cx="1744804" cy="613256"/>
              </a:xfrm>
              <a:prstGeom prst="roundRect">
                <a:avLst/>
              </a:prstGeom>
              <a:solidFill>
                <a:srgbClr val="FEF2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7" name="標題 1"/>
              <p:cNvSpPr txBox="1">
                <a:spLocks/>
              </p:cNvSpPr>
              <p:nvPr/>
            </p:nvSpPr>
            <p:spPr>
              <a:xfrm>
                <a:off x="5329064" y="1430669"/>
                <a:ext cx="1604402" cy="43500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zh-TW" altLang="en-US" sz="1800" b="1" spc="300" dirty="0">
                    <a:solidFill>
                      <a:srgbClr val="2D4D39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rPr>
                  <a:t>組成部分</a:t>
                </a:r>
                <a:endParaRPr lang="zh-HK" altLang="en-US" sz="1800" b="1" spc="300" dirty="0">
                  <a:solidFill>
                    <a:srgbClr val="2D4D39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endParaRPr>
              </a:p>
            </p:txBody>
          </p:sp>
        </p:grpSp>
      </p:grpSp>
      <p:grpSp>
        <p:nvGrpSpPr>
          <p:cNvPr id="28" name="群組 27"/>
          <p:cNvGrpSpPr/>
          <p:nvPr/>
        </p:nvGrpSpPr>
        <p:grpSpPr>
          <a:xfrm>
            <a:off x="569202" y="3960958"/>
            <a:ext cx="1604402" cy="613256"/>
            <a:chOff x="3553676" y="755435"/>
            <a:chExt cx="1604402" cy="613256"/>
          </a:xfrm>
        </p:grpSpPr>
        <p:sp>
          <p:nvSpPr>
            <p:cNvPr id="29" name="圓角矩形 28"/>
            <p:cNvSpPr/>
            <p:nvPr/>
          </p:nvSpPr>
          <p:spPr>
            <a:xfrm>
              <a:off x="3725011" y="755435"/>
              <a:ext cx="1246801" cy="613256"/>
            </a:xfrm>
            <a:prstGeom prst="roundRect">
              <a:avLst/>
            </a:prstGeom>
            <a:solidFill>
              <a:srgbClr val="FEF2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0" name="標題 1"/>
            <p:cNvSpPr txBox="1">
              <a:spLocks/>
            </p:cNvSpPr>
            <p:nvPr/>
          </p:nvSpPr>
          <p:spPr>
            <a:xfrm>
              <a:off x="3553676" y="837868"/>
              <a:ext cx="1604402" cy="4382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>
                  <a:solidFill>
                    <a:srgbClr val="2D4D39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結構</a:t>
              </a:r>
              <a:endParaRPr lang="zh-HK" altLang="en-US" sz="1800" b="1" spc="300" dirty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2058549" y="4615990"/>
            <a:ext cx="6189363" cy="1275052"/>
            <a:chOff x="2377862" y="4935303"/>
            <a:chExt cx="6189363" cy="1275052"/>
          </a:xfrm>
        </p:grpSpPr>
        <p:sp>
          <p:nvSpPr>
            <p:cNvPr id="49" name="矩形 48"/>
            <p:cNvSpPr/>
            <p:nvPr/>
          </p:nvSpPr>
          <p:spPr>
            <a:xfrm>
              <a:off x="2646963" y="5091845"/>
              <a:ext cx="5920262" cy="111851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50" name="橢圓 49"/>
            <p:cNvSpPr/>
            <p:nvPr/>
          </p:nvSpPr>
          <p:spPr>
            <a:xfrm>
              <a:off x="2377862" y="4935303"/>
              <a:ext cx="503093" cy="50309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例</a:t>
              </a:r>
              <a:endParaRPr lang="zh-HK" altLang="en-US" dirty="0"/>
            </a:p>
          </p:txBody>
        </p:sp>
        <p:sp>
          <p:nvSpPr>
            <p:cNvPr id="3" name="矩形 2"/>
            <p:cNvSpPr/>
            <p:nvPr/>
          </p:nvSpPr>
          <p:spPr>
            <a:xfrm>
              <a:off x="2944307" y="5148508"/>
              <a:ext cx="562291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TW" altLang="en-US" kern="0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音樂方面，</a:t>
              </a:r>
              <a:r>
                <a:rPr lang="zh-TW" altLang="en-US" kern="0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俊文擅長大提琴</a:t>
              </a:r>
              <a:r>
                <a:rPr lang="zh-TW" altLang="en-US" b="1" u="sng" kern="0" dirty="0">
                  <a:solidFill>
                    <a:srgbClr val="4C846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而</a:t>
              </a:r>
              <a:r>
                <a:rPr lang="zh-TW" altLang="en-US" kern="0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子軒則擅長中國笛子。</a:t>
              </a:r>
              <a:endParaRPr lang="en-US" altLang="zh-TW" kern="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lvl="0">
                <a:lnSpc>
                  <a:spcPct val="150000"/>
                </a:lnSpc>
              </a:pPr>
              <a:r>
                <a:rPr lang="zh-TW" altLang="en-US" kern="0" dirty="0">
                  <a:solidFill>
                    <a:prstClr val="black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運動方面，</a:t>
              </a:r>
              <a:r>
                <a:rPr lang="zh-TW" altLang="en-US" kern="0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俊文游泳出色</a:t>
              </a:r>
              <a:r>
                <a:rPr lang="zh-TW" altLang="en-US" b="1" u="sng" kern="0" dirty="0">
                  <a:solidFill>
                    <a:srgbClr val="4C846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而</a:t>
              </a:r>
              <a:r>
                <a:rPr lang="zh-TW" altLang="en-US" kern="0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子軒則長跑優勝。</a:t>
              </a:r>
              <a:endParaRPr lang="zh-HK" altLang="en-US" kern="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14" name="群組 13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b="1" spc="300" dirty="0">
                  <a:solidFill>
                    <a:srgbClr val="579771"/>
                  </a:solidFill>
                  <a:ea typeface="微軟正黑體"/>
                </a:rPr>
                <a:t>結構</a:t>
              </a:r>
              <a:endParaRPr lang="zh-HK" altLang="en-US" b="1" spc="300" dirty="0">
                <a:solidFill>
                  <a:srgbClr val="579771"/>
                </a:solidFill>
                <a:ea typeface="微軟正黑體"/>
              </a:endParaRPr>
            </a:p>
          </p:txBody>
        </p:sp>
      </p:grpSp>
      <p:sp>
        <p:nvSpPr>
          <p:cNvPr id="7" name="投影片編號版面配置區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16</a:t>
            </a:fld>
            <a:endParaRPr lang="zh-HK" altLang="en-US"/>
          </a:p>
        </p:txBody>
      </p:sp>
      <p:sp>
        <p:nvSpPr>
          <p:cNvPr id="45" name="剪去對角線角落矩形 44"/>
          <p:cNvSpPr/>
          <p:nvPr/>
        </p:nvSpPr>
        <p:spPr>
          <a:xfrm>
            <a:off x="2074195" y="2589142"/>
            <a:ext cx="1877615" cy="442578"/>
          </a:xfrm>
          <a:prstGeom prst="snip2DiagRect">
            <a:avLst/>
          </a:prstGeom>
          <a:solidFill>
            <a:srgbClr val="C00000"/>
          </a:solidFill>
          <a:ln w="127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項目</a:t>
            </a:r>
            <a:r>
              <a:rPr lang="en-US" altLang="zh-HK" sz="1600" b="1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</a:t>
            </a:r>
            <a:r>
              <a:rPr lang="zh-HK" altLang="en-US" sz="1600" b="1" spc="300" dirty="0">
                <a:solidFill>
                  <a:schemeClr val="bg1"/>
                </a:solidFill>
                <a:ea typeface="微軟正黑體"/>
              </a:rPr>
              <a:t>的描述</a:t>
            </a:r>
          </a:p>
        </p:txBody>
      </p:sp>
      <p:sp>
        <p:nvSpPr>
          <p:cNvPr id="46" name="剪去對角線角落矩形 45"/>
          <p:cNvSpPr/>
          <p:nvPr/>
        </p:nvSpPr>
        <p:spPr>
          <a:xfrm>
            <a:off x="6318675" y="2613204"/>
            <a:ext cx="1370702" cy="442578"/>
          </a:xfrm>
          <a:prstGeom prst="snip2DiagRect">
            <a:avLst/>
          </a:prstGeom>
          <a:solidFill>
            <a:srgbClr val="4C8463"/>
          </a:solidFill>
          <a:ln w="127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1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關</a:t>
            </a:r>
            <a:r>
              <a:rPr lang="zh-TW" altLang="en-US" sz="1600" b="1" spc="300" dirty="0">
                <a:solidFill>
                  <a:schemeClr val="bg1"/>
                </a:solidFill>
                <a:ea typeface="微軟正黑體"/>
              </a:rPr>
              <a:t>聯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詞</a:t>
            </a:r>
            <a:endParaRPr lang="zh-HK" altLang="en-US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51" name="剪去對角線角落矩形 50"/>
          <p:cNvSpPr/>
          <p:nvPr/>
        </p:nvSpPr>
        <p:spPr>
          <a:xfrm>
            <a:off x="4399787" y="2589142"/>
            <a:ext cx="1392695" cy="442578"/>
          </a:xfrm>
          <a:prstGeom prst="snip2Diag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軟正黑體"/>
              </a:rPr>
              <a:t>比較範疇</a:t>
            </a:r>
            <a:endParaRPr lang="zh-HK" altLang="en-US" sz="1600" b="1" spc="300" dirty="0">
              <a:solidFill>
                <a:schemeClr val="tx1">
                  <a:lumMod val="75000"/>
                  <a:lumOff val="25000"/>
                </a:schemeClr>
              </a:solidFill>
              <a:ea typeface="微軟正黑體"/>
            </a:endParaRPr>
          </a:p>
        </p:txBody>
      </p:sp>
      <p:sp>
        <p:nvSpPr>
          <p:cNvPr id="52" name="剪去對角線角落矩形 51"/>
          <p:cNvSpPr/>
          <p:nvPr/>
        </p:nvSpPr>
        <p:spPr>
          <a:xfrm>
            <a:off x="2074195" y="3078540"/>
            <a:ext cx="1877615" cy="442578"/>
          </a:xfrm>
          <a:prstGeom prst="snip2DiagRect">
            <a:avLst/>
          </a:prstGeom>
          <a:solidFill>
            <a:srgbClr val="C00000"/>
          </a:solidFill>
          <a:ln w="127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>
                <a:solidFill>
                  <a:schemeClr val="bg1"/>
                </a:solidFill>
                <a:ea typeface="微軟正黑體"/>
              </a:rPr>
              <a:t>項目</a:t>
            </a:r>
            <a:r>
              <a:rPr lang="en-US" altLang="zh-HK" sz="1600" b="1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2</a:t>
            </a:r>
            <a:r>
              <a:rPr lang="zh-HK" altLang="en-US" sz="1600" b="1" spc="300" dirty="0" smtClean="0">
                <a:solidFill>
                  <a:schemeClr val="bg1"/>
                </a:solidFill>
                <a:ea typeface="微軟正黑體"/>
              </a:rPr>
              <a:t>的</a:t>
            </a:r>
            <a:r>
              <a:rPr lang="zh-HK" altLang="en-US" sz="1600" b="1" spc="300" dirty="0">
                <a:solidFill>
                  <a:schemeClr val="bg1"/>
                </a:solidFill>
                <a:ea typeface="微軟正黑體"/>
              </a:rPr>
              <a:t>描述</a:t>
            </a:r>
          </a:p>
        </p:txBody>
      </p:sp>
    </p:spTree>
    <p:extLst>
      <p:ext uri="{BB962C8B-B14F-4D97-AF65-F5344CB8AC3E}">
        <p14:creationId xmlns:p14="http://schemas.microsoft.com/office/powerpoint/2010/main" val="3598305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51" grpId="0" animBg="1"/>
      <p:bldP spid="5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矩形 15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1" name="群組 160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162" name="群組 161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72" name="群組 171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45" name="弧形 24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6" name="弧形 24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7" name="弧形 24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8" name="弧形 24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9" name="弧形 24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0" name="弧形 24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1" name="弧形 25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2" name="弧形 25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3" name="弧形 25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4" name="弧形 25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5" name="弧形 25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6" name="弧形 25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7" name="弧形 25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8" name="弧形 25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9" name="弧形 25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0" name="弧形 25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1" name="弧形 26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3" name="群組 172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28" name="弧形 22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9" name="弧形 22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0" name="弧形 22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1" name="弧形 23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2" name="弧形 23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3" name="弧形 23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4" name="弧形 23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5" name="弧形 23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6" name="弧形 23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7" name="弧形 23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8" name="弧形 23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9" name="弧形 23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0" name="弧形 23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1" name="弧形 24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2" name="弧形 24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3" name="弧形 24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4" name="弧形 24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4" name="群組 173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1" name="弧形 21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2" name="弧形 21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3" name="弧形 21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4" name="弧形 21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5" name="弧形 21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6" name="弧形 21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7" name="弧形 21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8" name="弧形 21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9" name="弧形 21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0" name="弧形 21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1" name="弧形 22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2" name="弧形 22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3" name="弧形 22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4" name="弧形 22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5" name="弧形 22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6" name="弧形 22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7" name="弧形 22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5" name="群組 174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94" name="弧形 19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95" name="弧形 19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96" name="弧形 19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97" name="弧形 19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98" name="弧形 19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99" name="弧形 19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0" name="弧形 19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1" name="弧形 20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2" name="弧形 20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3" name="弧形 20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4" name="弧形 20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5" name="弧形 20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6" name="弧形 20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7" name="弧形 20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8" name="弧形 20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9" name="弧形 20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0" name="弧形 20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6" name="群組 175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77" name="弧形 17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78" name="弧形 17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79" name="弧形 17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0" name="弧形 17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1" name="弧形 18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2" name="弧形 18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3" name="弧形 18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4" name="弧形 18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5" name="弧形 18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6" name="弧形 18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7" name="弧形 18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8" name="弧形 18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9" name="弧形 18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90" name="弧形 18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91" name="弧形 19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92" name="弧形 19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93" name="弧形 19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163" name="弧形 162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4" name="弧形 163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5" name="弧形 164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6" name="弧形 165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弧形 166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9" name="弧形 168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0" name="弧形 169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1" name="弧形 170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62" name="圓角化單一角落矩形 261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3" name="矩形 262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579771"/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264" name="文字方塊 263"/>
          <p:cNvSpPr txBox="1"/>
          <p:nvPr/>
        </p:nvSpPr>
        <p:spPr>
          <a:xfrm>
            <a:off x="5864498" y="2355346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4C8463"/>
                </a:solidFill>
                <a:ea typeface="微軟正黑體"/>
              </a:rPr>
              <a:t>應用</a:t>
            </a:r>
          </a:p>
        </p:txBody>
      </p:sp>
      <p:sp>
        <p:nvSpPr>
          <p:cNvPr id="265" name="文字方塊 264"/>
          <p:cNvSpPr txBox="1"/>
          <p:nvPr/>
        </p:nvSpPr>
        <p:spPr>
          <a:xfrm>
            <a:off x="1656805" y="2360890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4C8463"/>
                </a:solidFill>
                <a:ea typeface="微軟正黑體"/>
              </a:rPr>
              <a:t>介紹</a:t>
            </a:r>
          </a:p>
        </p:txBody>
      </p:sp>
      <p:cxnSp>
        <p:nvCxnSpPr>
          <p:cNvPr id="266" name="直線接點 265"/>
          <p:cNvCxnSpPr/>
          <p:nvPr/>
        </p:nvCxnSpPr>
        <p:spPr>
          <a:xfrm>
            <a:off x="1566913" y="3157736"/>
            <a:ext cx="1511390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7" name="矩形 266"/>
          <p:cNvSpPr/>
          <p:nvPr/>
        </p:nvSpPr>
        <p:spPr>
          <a:xfrm>
            <a:off x="1551870" y="3305618"/>
            <a:ext cx="1647118" cy="309265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比較詞</a:t>
            </a:r>
            <a:endParaRPr lang="zh-TW" altLang="en-US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例子</a:t>
            </a:r>
          </a:p>
        </p:txBody>
      </p:sp>
      <p:sp>
        <p:nvSpPr>
          <p:cNvPr id="268" name="矩形 267"/>
          <p:cNvSpPr/>
          <p:nvPr/>
        </p:nvSpPr>
        <p:spPr>
          <a:xfrm>
            <a:off x="3834947" y="3313131"/>
            <a:ext cx="1581523" cy="299851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4C8463"/>
                </a:solidFill>
                <a:ea typeface="微軟正黑體"/>
              </a:rPr>
              <a:t>結構</a:t>
            </a:r>
            <a:endParaRPr lang="en-US" altLang="zh-HK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4C8463"/>
                </a:solidFill>
                <a:ea typeface="微軟正黑體"/>
              </a:rPr>
              <a:t>理解</a:t>
            </a:r>
            <a:endParaRPr lang="zh-TW" altLang="en-US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4C8463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4C8463"/>
                </a:solidFill>
                <a:ea typeface="微軟正黑體"/>
              </a:rPr>
              <a:t>組</a:t>
            </a:r>
            <a:r>
              <a:rPr lang="zh-TW" altLang="en-US" b="1" spc="-500" dirty="0" smtClean="0">
                <a:solidFill>
                  <a:srgbClr val="4C8463"/>
                </a:solidFill>
                <a:ea typeface="微軟正黑體"/>
              </a:rPr>
              <a:t>織</a:t>
            </a:r>
            <a:endParaRPr lang="en-US" altLang="zh-HK" b="1" spc="-500" dirty="0">
              <a:solidFill>
                <a:srgbClr val="4C8463"/>
              </a:solidFill>
              <a:ea typeface="微軟正黑體"/>
            </a:endParaRPr>
          </a:p>
        </p:txBody>
      </p:sp>
      <p:cxnSp>
        <p:nvCxnSpPr>
          <p:cNvPr id="269" name="直線接點 268"/>
          <p:cNvCxnSpPr/>
          <p:nvPr/>
        </p:nvCxnSpPr>
        <p:spPr>
          <a:xfrm>
            <a:off x="3716547" y="3157880"/>
            <a:ext cx="1670208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0" name="矩形 269"/>
          <p:cNvSpPr/>
          <p:nvPr/>
        </p:nvSpPr>
        <p:spPr>
          <a:xfrm>
            <a:off x="5947002" y="3311951"/>
            <a:ext cx="894989" cy="267182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271" name="直線接點 270"/>
          <p:cNvCxnSpPr/>
          <p:nvPr/>
        </p:nvCxnSpPr>
        <p:spPr>
          <a:xfrm>
            <a:off x="5922920" y="3152514"/>
            <a:ext cx="901485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2" name="文字方塊 271"/>
          <p:cNvSpPr txBox="1"/>
          <p:nvPr/>
        </p:nvSpPr>
        <p:spPr>
          <a:xfrm>
            <a:off x="3810379" y="2114225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4C8463"/>
                </a:solidFill>
                <a:ea typeface="微軟正黑體"/>
              </a:rPr>
              <a:t>結構</a:t>
            </a:r>
          </a:p>
        </p:txBody>
      </p:sp>
      <p:cxnSp>
        <p:nvCxnSpPr>
          <p:cNvPr id="273" name="直線接點 272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4C846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4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比較</a:t>
            </a:r>
            <a:endParaRPr lang="en-US" altLang="zh-TW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事物</a:t>
            </a:r>
            <a:endParaRPr lang="zh-HK" altLang="en-US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276" name="群組 275"/>
          <p:cNvGrpSpPr/>
          <p:nvPr/>
        </p:nvGrpSpPr>
        <p:grpSpPr>
          <a:xfrm>
            <a:off x="4851448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277" name="群組 276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279" name="群組 278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281" name="群組 280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283" name="圓角化同側角落矩形 282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284" name="圓角化同側角落矩形 283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285" name="群組 284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286" name="圓角化同側角落矩形 285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287" name="圓角化同側角落矩形 286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282" name="弧形 281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280" name="圓角化同側角落矩形 279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278" name="圓角矩形 277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88" name="圓角化同側角落矩形 287"/>
          <p:cNvSpPr/>
          <p:nvPr/>
        </p:nvSpPr>
        <p:spPr>
          <a:xfrm>
            <a:off x="5417256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9" name="圓角矩形 288"/>
          <p:cNvSpPr/>
          <p:nvPr/>
        </p:nvSpPr>
        <p:spPr>
          <a:xfrm>
            <a:off x="5675774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0" name="圓角矩形 289"/>
          <p:cNvSpPr/>
          <p:nvPr/>
        </p:nvSpPr>
        <p:spPr>
          <a:xfrm>
            <a:off x="5514260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1" name="手繪多邊形 290"/>
          <p:cNvSpPr/>
          <p:nvPr/>
        </p:nvSpPr>
        <p:spPr>
          <a:xfrm>
            <a:off x="5481195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2" name="弧形 291"/>
          <p:cNvSpPr/>
          <p:nvPr/>
        </p:nvSpPr>
        <p:spPr>
          <a:xfrm rot="13638684">
            <a:off x="5647825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3" name="橢圓 292"/>
          <p:cNvSpPr/>
          <p:nvPr/>
        </p:nvSpPr>
        <p:spPr>
          <a:xfrm>
            <a:off x="5546791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4" name="橢圓 293"/>
          <p:cNvSpPr/>
          <p:nvPr/>
        </p:nvSpPr>
        <p:spPr>
          <a:xfrm>
            <a:off x="5785251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5" name="弧形 294"/>
          <p:cNvSpPr/>
          <p:nvPr/>
        </p:nvSpPr>
        <p:spPr>
          <a:xfrm rot="11272823">
            <a:off x="5703945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6" name="弧形 295"/>
          <p:cNvSpPr/>
          <p:nvPr/>
        </p:nvSpPr>
        <p:spPr>
          <a:xfrm rot="18133355">
            <a:off x="5515711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7" name="弧形 296"/>
          <p:cNvSpPr/>
          <p:nvPr/>
        </p:nvSpPr>
        <p:spPr>
          <a:xfrm rot="18731171">
            <a:off x="5756326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8" name="手繪多邊形 297"/>
          <p:cNvSpPr/>
          <p:nvPr/>
        </p:nvSpPr>
        <p:spPr>
          <a:xfrm>
            <a:off x="5996153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9" name="弧形 298"/>
          <p:cNvSpPr/>
          <p:nvPr/>
        </p:nvSpPr>
        <p:spPr>
          <a:xfrm rot="1461097">
            <a:off x="5922986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0" name="弧形 299"/>
          <p:cNvSpPr/>
          <p:nvPr/>
        </p:nvSpPr>
        <p:spPr>
          <a:xfrm rot="5704529">
            <a:off x="5622242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01" name="群組 300"/>
          <p:cNvGrpSpPr/>
          <p:nvPr/>
        </p:nvGrpSpPr>
        <p:grpSpPr>
          <a:xfrm>
            <a:off x="6152495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02" name="圓角化同側角落矩形 301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03" name="圓角化同側角落矩形 302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04" name="弧形 303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05" name="弧形 304"/>
          <p:cNvSpPr/>
          <p:nvPr/>
        </p:nvSpPr>
        <p:spPr>
          <a:xfrm rot="15944160">
            <a:off x="5531658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06" name="群組 305"/>
          <p:cNvGrpSpPr/>
          <p:nvPr/>
        </p:nvGrpSpPr>
        <p:grpSpPr>
          <a:xfrm>
            <a:off x="1357135" y="438611"/>
            <a:ext cx="7370385" cy="5728142"/>
            <a:chOff x="1357135" y="438611"/>
            <a:chExt cx="7370385" cy="5728142"/>
          </a:xfrm>
        </p:grpSpPr>
        <p:sp>
          <p:nvSpPr>
            <p:cNvPr id="307" name="圓角矩形 306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308" name="手繪多邊形 307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309" name="手繪多邊形 308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310" name="圓角矩形 309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311" name="手繪多邊形 310"/>
            <p:cNvSpPr/>
            <p:nvPr/>
          </p:nvSpPr>
          <p:spPr>
            <a:xfrm>
              <a:off x="1357135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312" name="圓角矩形 311"/>
          <p:cNvSpPr/>
          <p:nvPr/>
        </p:nvSpPr>
        <p:spPr>
          <a:xfrm>
            <a:off x="4412486" y="3280219"/>
            <a:ext cx="429267" cy="1212984"/>
          </a:xfrm>
          <a:prstGeom prst="round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4C8463"/>
              </a:solidFill>
            </a:endParaRPr>
          </a:p>
        </p:txBody>
      </p:sp>
      <p:pic>
        <p:nvPicPr>
          <p:cNvPr id="313" name="圖片 3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753" y="1690738"/>
            <a:ext cx="1170589" cy="1277893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314" name="圖片 3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854" y="1510754"/>
            <a:ext cx="1108067" cy="1496076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315" name="圖片 3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046" y="1466189"/>
            <a:ext cx="705320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316" name="圖片 3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1091720"/>
            <a:ext cx="742579" cy="296091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sp>
        <p:nvSpPr>
          <p:cNvPr id="327" name="流程圖: 程序 326">
            <a:hlinkClick r:id="rId6" action="ppaction://hlinksldjump"/>
          </p:cNvPr>
          <p:cNvSpPr/>
          <p:nvPr/>
        </p:nvSpPr>
        <p:spPr>
          <a:xfrm>
            <a:off x="1684225" y="3679373"/>
            <a:ext cx="250009" cy="102548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8" name="流程圖: 程序 327">
            <a:hlinkClick r:id="rId7" action="ppaction://hlinksldjump"/>
          </p:cNvPr>
          <p:cNvSpPr/>
          <p:nvPr/>
        </p:nvSpPr>
        <p:spPr>
          <a:xfrm>
            <a:off x="2070290" y="3633238"/>
            <a:ext cx="250009" cy="68843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9" name="流程圖: 程序 328">
            <a:hlinkClick r:id="rId8" action="ppaction://hlinksldjump"/>
          </p:cNvPr>
          <p:cNvSpPr/>
          <p:nvPr/>
        </p:nvSpPr>
        <p:spPr>
          <a:xfrm>
            <a:off x="2457426" y="3660236"/>
            <a:ext cx="250009" cy="8525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0" name="流程圖: 程序 329">
            <a:hlinkClick r:id="rId9" action="ppaction://hlinksldjump"/>
          </p:cNvPr>
          <p:cNvSpPr/>
          <p:nvPr/>
        </p:nvSpPr>
        <p:spPr>
          <a:xfrm>
            <a:off x="2783592" y="3653580"/>
            <a:ext cx="250009" cy="8591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1" name="流程圖: 程序 330">
            <a:hlinkClick r:id="rId10" action="ppaction://hlinksldjump"/>
          </p:cNvPr>
          <p:cNvSpPr/>
          <p:nvPr/>
        </p:nvSpPr>
        <p:spPr>
          <a:xfrm>
            <a:off x="4037604" y="3744993"/>
            <a:ext cx="250009" cy="62194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2" name="流程圖: 程序 331">
            <a:hlinkClick r:id="rId11" action="ppaction://hlinksldjump"/>
          </p:cNvPr>
          <p:cNvSpPr/>
          <p:nvPr/>
        </p:nvSpPr>
        <p:spPr>
          <a:xfrm>
            <a:off x="4516337" y="3763677"/>
            <a:ext cx="250009" cy="5579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3" name="流程圖: 程序 332">
            <a:hlinkClick r:id="rId12" action="ppaction://hlinksldjump"/>
          </p:cNvPr>
          <p:cNvSpPr/>
          <p:nvPr/>
        </p:nvSpPr>
        <p:spPr>
          <a:xfrm>
            <a:off x="4941389" y="3769009"/>
            <a:ext cx="250009" cy="14270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4" name="流程圖: 程序 333">
            <a:hlinkClick r:id="rId13" action="ppaction://hlinksldjump"/>
          </p:cNvPr>
          <p:cNvSpPr/>
          <p:nvPr/>
        </p:nvSpPr>
        <p:spPr>
          <a:xfrm>
            <a:off x="6103279" y="3667293"/>
            <a:ext cx="250009" cy="41338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5" name="流程圖: 程序 334">
            <a:hlinkClick r:id="rId14" action="ppaction://hlinksldjump"/>
          </p:cNvPr>
          <p:cNvSpPr/>
          <p:nvPr/>
        </p:nvSpPr>
        <p:spPr>
          <a:xfrm>
            <a:off x="6427963" y="3672204"/>
            <a:ext cx="250009" cy="168886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8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75" name="圖片 27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058" y="245025"/>
            <a:ext cx="351880" cy="208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0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" grpId="0" animBg="1"/>
      <p:bldP spid="263" grpId="0" animBg="1"/>
      <p:bldP spid="264" grpId="0"/>
      <p:bldP spid="265" grpId="0"/>
      <p:bldP spid="267" grpId="0"/>
      <p:bldP spid="268" grpId="0"/>
      <p:bldP spid="270" grpId="0"/>
      <p:bldP spid="272" grpId="0"/>
      <p:bldP spid="274" grpId="0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5" grpId="0" animBg="1"/>
      <p:bldP spid="312" grpId="0" animBg="1"/>
      <p:bldP spid="327" grpId="0"/>
      <p:bldP spid="328" grpId="0"/>
      <p:bldP spid="329" grpId="0"/>
      <p:bldP spid="330" grpId="0"/>
      <p:bldP spid="331" grpId="0"/>
      <p:bldP spid="332" grpId="0"/>
      <p:bldP spid="333" grpId="0"/>
      <p:bldP spid="334" grpId="0"/>
      <p:bldP spid="3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接點 2"/>
          <p:cNvCxnSpPr/>
          <p:nvPr/>
        </p:nvCxnSpPr>
        <p:spPr>
          <a:xfrm flipV="1">
            <a:off x="7674060" y="4180560"/>
            <a:ext cx="229477" cy="472102"/>
          </a:xfrm>
          <a:prstGeom prst="line">
            <a:avLst/>
          </a:prstGeom>
          <a:ln w="12700">
            <a:solidFill>
              <a:srgbClr val="57977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直線接點 4"/>
          <p:cNvCxnSpPr/>
          <p:nvPr/>
        </p:nvCxnSpPr>
        <p:spPr>
          <a:xfrm flipH="1">
            <a:off x="1970844" y="3780148"/>
            <a:ext cx="907473" cy="1479315"/>
          </a:xfrm>
          <a:prstGeom prst="line">
            <a:avLst/>
          </a:prstGeom>
          <a:ln w="12700">
            <a:solidFill>
              <a:srgbClr val="57977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剪去對角線角落矩形 6"/>
          <p:cNvSpPr/>
          <p:nvPr/>
        </p:nvSpPr>
        <p:spPr>
          <a:xfrm>
            <a:off x="4588524" y="4605848"/>
            <a:ext cx="3871895" cy="480831"/>
          </a:xfrm>
          <a:prstGeom prst="snip2DiagRect">
            <a:avLst/>
          </a:prstGeom>
          <a:solidFill>
            <a:srgbClr val="D8E8DE"/>
          </a:solidFill>
          <a:ln w="76200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>
              <a:defRPr/>
            </a:pPr>
            <a:r>
              <a:rPr lang="en-US" altLang="zh-TW" sz="16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4. </a:t>
            </a:r>
            <a:r>
              <a:rPr lang="zh-TW" altLang="en-US" sz="16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留意</a:t>
            </a:r>
            <a:r>
              <a:rPr lang="zh-HK" altLang="en-US" sz="1600" b="1" spc="300" dirty="0" smtClean="0">
                <a:solidFill>
                  <a:srgbClr val="C00000"/>
                </a:solidFill>
                <a:ea typeface="微軟正黑體"/>
              </a:rPr>
              <a:t>差別及程度</a:t>
            </a:r>
            <a:r>
              <a:rPr lang="zh-HK" altLang="en-US" sz="16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或</a:t>
            </a:r>
            <a:r>
              <a:rPr lang="zh-HK" altLang="en-US" sz="1600" b="1" spc="300" dirty="0">
                <a:solidFill>
                  <a:srgbClr val="C00000"/>
                </a:solidFill>
                <a:ea typeface="微軟正黑體"/>
              </a:rPr>
              <a:t>事物的</a:t>
            </a:r>
            <a:r>
              <a:rPr lang="zh-HK" altLang="en-US" sz="1600" b="1" spc="300" dirty="0" smtClean="0">
                <a:solidFill>
                  <a:srgbClr val="C00000"/>
                </a:solidFill>
                <a:ea typeface="微軟正黑體"/>
              </a:rPr>
              <a:t>描述</a:t>
            </a:r>
            <a:endParaRPr lang="en-US" altLang="zh-HK" sz="1600" b="1" spc="300" dirty="0">
              <a:solidFill>
                <a:srgbClr val="C00000"/>
              </a:solidFill>
              <a:ea typeface="微軟正黑體"/>
            </a:endParaRPr>
          </a:p>
        </p:txBody>
      </p:sp>
      <p:grpSp>
        <p:nvGrpSpPr>
          <p:cNvPr id="22" name="群組 21"/>
          <p:cNvGrpSpPr/>
          <p:nvPr/>
        </p:nvGrpSpPr>
        <p:grpSpPr>
          <a:xfrm>
            <a:off x="4977245" y="1688538"/>
            <a:ext cx="2757671" cy="1277097"/>
            <a:chOff x="3482938" y="1494238"/>
            <a:chExt cx="2757671" cy="1277097"/>
          </a:xfrm>
        </p:grpSpPr>
        <p:cxnSp>
          <p:nvCxnSpPr>
            <p:cNvPr id="4" name="直線接點 3"/>
            <p:cNvCxnSpPr/>
            <p:nvPr/>
          </p:nvCxnSpPr>
          <p:spPr>
            <a:xfrm flipV="1">
              <a:off x="4431323" y="1947641"/>
              <a:ext cx="441018" cy="823694"/>
            </a:xfrm>
            <a:prstGeom prst="line">
              <a:avLst/>
            </a:prstGeom>
            <a:ln w="12700">
              <a:solidFill>
                <a:srgbClr val="57977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剪去對角線角落矩形 7"/>
            <p:cNvSpPr/>
            <p:nvPr/>
          </p:nvSpPr>
          <p:spPr>
            <a:xfrm>
              <a:off x="3482938" y="1494238"/>
              <a:ext cx="2757671" cy="480831"/>
            </a:xfrm>
            <a:prstGeom prst="snip2DiagRect">
              <a:avLst/>
            </a:prstGeom>
            <a:solidFill>
              <a:srgbClr val="D8E8DE"/>
            </a:solidFill>
            <a:ln w="76200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80963" lvl="1">
                <a:defRPr/>
              </a:pPr>
              <a:r>
                <a:rPr lang="en-US" altLang="zh-TW" sz="1600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軟正黑體"/>
                  <a:cs typeface="Arial" panose="020B0604020202020204" pitchFamily="34" charset="0"/>
                </a:rPr>
                <a:t>3.</a:t>
              </a:r>
              <a:r>
                <a:rPr lang="zh-TW" altLang="en-US" sz="16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軟正黑體"/>
                </a:rPr>
                <a:t>認清</a:t>
              </a:r>
              <a:r>
                <a:rPr lang="zh-HK" altLang="en-US" sz="1600" b="1" spc="300" dirty="0">
                  <a:solidFill>
                    <a:srgbClr val="C00000"/>
                  </a:solidFill>
                  <a:ea typeface="微軟正黑體"/>
                </a:rPr>
                <a:t>比較</a:t>
              </a:r>
              <a:r>
                <a:rPr lang="zh-HK" altLang="en-US" sz="1600" b="1" spc="300" dirty="0" smtClean="0">
                  <a:solidFill>
                    <a:srgbClr val="C00000"/>
                  </a:solidFill>
                  <a:ea typeface="微軟正黑體"/>
                </a:rPr>
                <a:t>詞</a:t>
              </a:r>
              <a:r>
                <a:rPr lang="en-US" altLang="zh-HK" sz="1600" b="1" spc="300" dirty="0" smtClean="0">
                  <a:solidFill>
                    <a:srgbClr val="C00000"/>
                  </a:solidFill>
                  <a:ea typeface="微軟正黑體"/>
                </a:rPr>
                <a:t>/</a:t>
              </a:r>
              <a:r>
                <a:rPr lang="zh-HK" altLang="en-US" sz="1600" b="1" spc="300" dirty="0" smtClean="0">
                  <a:solidFill>
                    <a:srgbClr val="C00000"/>
                  </a:solidFill>
                  <a:ea typeface="微軟正黑體"/>
                </a:rPr>
                <a:t>關聯</a:t>
              </a:r>
              <a:r>
                <a:rPr lang="zh-HK" altLang="en-US" sz="1600" b="1" spc="300" dirty="0">
                  <a:solidFill>
                    <a:srgbClr val="C00000"/>
                  </a:solidFill>
                  <a:ea typeface="微軟正黑體"/>
                </a:rPr>
                <a:t>詞</a:t>
              </a:r>
              <a:endParaRPr lang="en-US" altLang="zh-TW" sz="1600" b="1" spc="300" dirty="0">
                <a:solidFill>
                  <a:srgbClr val="C00000"/>
                </a:solidFill>
                <a:ea typeface="微軟正黑體"/>
              </a:endParaRPr>
            </a:p>
          </p:txBody>
        </p:sp>
      </p:grpSp>
      <p:sp>
        <p:nvSpPr>
          <p:cNvPr id="9" name="剪去對角線角落矩形 8"/>
          <p:cNvSpPr/>
          <p:nvPr/>
        </p:nvSpPr>
        <p:spPr>
          <a:xfrm>
            <a:off x="940332" y="5192874"/>
            <a:ext cx="2371039" cy="461995"/>
          </a:xfrm>
          <a:prstGeom prst="snip2DiagRect">
            <a:avLst/>
          </a:prstGeom>
          <a:solidFill>
            <a:srgbClr val="D8E8DE"/>
          </a:solidFill>
          <a:ln w="76200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>
              <a:defRPr/>
            </a:pPr>
            <a:r>
              <a:rPr lang="en-US" altLang="zh-TW" sz="16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2.</a:t>
            </a:r>
            <a:r>
              <a:rPr lang="zh-TW" altLang="en-US" sz="16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找出</a:t>
            </a:r>
            <a:r>
              <a:rPr lang="zh-HK" altLang="en-US" sz="1600" b="1" spc="300" dirty="0">
                <a:solidFill>
                  <a:srgbClr val="C00000"/>
                </a:solidFill>
                <a:ea typeface="微軟正黑體"/>
              </a:rPr>
              <a:t>比較</a:t>
            </a:r>
            <a:r>
              <a:rPr lang="zh-HK" altLang="en-US" sz="1600" b="1" spc="300" dirty="0" smtClean="0">
                <a:solidFill>
                  <a:srgbClr val="C00000"/>
                </a:solidFill>
                <a:ea typeface="微軟正黑體"/>
              </a:rPr>
              <a:t>的</a:t>
            </a:r>
            <a:r>
              <a:rPr lang="zh-TW" altLang="en-US" sz="1600" b="1" spc="300" dirty="0" smtClean="0">
                <a:solidFill>
                  <a:srgbClr val="C00000"/>
                </a:solidFill>
                <a:ea typeface="微軟正黑體"/>
              </a:rPr>
              <a:t>項目</a:t>
            </a:r>
            <a:endParaRPr lang="en-US" altLang="zh-HK" sz="1600" b="1" spc="300" dirty="0">
              <a:solidFill>
                <a:srgbClr val="C00000"/>
              </a:solidFill>
              <a:ea typeface="微軟正黑體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1652494" y="809420"/>
            <a:ext cx="3010407" cy="1744368"/>
            <a:chOff x="675073" y="1640277"/>
            <a:chExt cx="3010407" cy="1744368"/>
          </a:xfrm>
        </p:grpSpPr>
        <p:cxnSp>
          <p:nvCxnSpPr>
            <p:cNvPr id="6" name="直線接點 5"/>
            <p:cNvCxnSpPr/>
            <p:nvPr/>
          </p:nvCxnSpPr>
          <p:spPr>
            <a:xfrm flipH="1">
              <a:off x="993423" y="2062739"/>
              <a:ext cx="734862" cy="1321906"/>
            </a:xfrm>
            <a:prstGeom prst="line">
              <a:avLst/>
            </a:prstGeom>
            <a:ln w="12700">
              <a:solidFill>
                <a:srgbClr val="57977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剪去對角線角落矩形 9"/>
            <p:cNvSpPr/>
            <p:nvPr/>
          </p:nvSpPr>
          <p:spPr>
            <a:xfrm>
              <a:off x="675073" y="1640277"/>
              <a:ext cx="3010407" cy="468571"/>
            </a:xfrm>
            <a:prstGeom prst="snip2DiagRect">
              <a:avLst/>
            </a:prstGeom>
            <a:solidFill>
              <a:srgbClr val="D8E8DE"/>
            </a:solidFill>
            <a:ln w="76200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80963" lvl="1">
                <a:defRPr/>
              </a:pPr>
              <a:r>
                <a:rPr lang="en-US" altLang="zh-HK" sz="1600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軟正黑體"/>
                  <a:cs typeface="Arial" panose="020B0604020202020204" pitchFamily="34" charset="0"/>
                </a:rPr>
                <a:t>1.</a:t>
              </a:r>
              <a:r>
                <a:rPr lang="zh-HK" altLang="en-US" sz="16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軟正黑體"/>
                </a:rPr>
                <a:t>認清</a:t>
              </a:r>
              <a:r>
                <a:rPr lang="zh-HK" altLang="en-US" sz="1600" b="1" spc="300" dirty="0">
                  <a:solidFill>
                    <a:srgbClr val="C00000"/>
                  </a:solidFill>
                  <a:ea typeface="微軟正黑體"/>
                </a:rPr>
                <a:t>比較範疇（如有）</a:t>
              </a:r>
              <a:endParaRPr lang="en-US" altLang="zh-TW" sz="1600" b="1" spc="300" dirty="0">
                <a:solidFill>
                  <a:srgbClr val="C00000"/>
                </a:solidFill>
                <a:ea typeface="微軟正黑體"/>
              </a:endParaRPr>
            </a:p>
          </p:txBody>
        </p:sp>
      </p:grpSp>
      <p:pic>
        <p:nvPicPr>
          <p:cNvPr id="15" name="圖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85"/>
          <a:stretch/>
        </p:blipFill>
        <p:spPr>
          <a:xfrm>
            <a:off x="940332" y="2096691"/>
            <a:ext cx="7697855" cy="2344072"/>
          </a:xfrm>
          <a:prstGeom prst="rect">
            <a:avLst/>
          </a:prstGeom>
        </p:spPr>
      </p:pic>
      <p:grpSp>
        <p:nvGrpSpPr>
          <p:cNvPr id="16" name="群組 15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7" name="圓角化單一角落矩形 1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 smtClean="0">
                  <a:solidFill>
                    <a:srgbClr val="579771"/>
                  </a:solidFill>
                  <a:ea typeface="微軟正黑體"/>
                </a:rPr>
                <a:t>結構</a:t>
              </a:r>
              <a:endParaRPr kumimoji="1" lang="zh-TW" altLang="en-US" b="1" dirty="0">
                <a:solidFill>
                  <a:srgbClr val="579771"/>
                </a:solidFill>
                <a:ea typeface="微軟正黑體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理解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18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7485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1301259" y="1931922"/>
            <a:ext cx="4920790" cy="1642244"/>
            <a:chOff x="1336893" y="2149214"/>
            <a:chExt cx="4920790" cy="1642244"/>
          </a:xfrm>
        </p:grpSpPr>
        <p:cxnSp>
          <p:nvCxnSpPr>
            <p:cNvPr id="40" name="直線接點 39"/>
            <p:cNvCxnSpPr/>
            <p:nvPr/>
          </p:nvCxnSpPr>
          <p:spPr>
            <a:xfrm>
              <a:off x="5243605" y="2977590"/>
              <a:ext cx="0" cy="557729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線接點 3"/>
            <p:cNvCxnSpPr/>
            <p:nvPr/>
          </p:nvCxnSpPr>
          <p:spPr>
            <a:xfrm>
              <a:off x="2454356" y="2884866"/>
              <a:ext cx="0" cy="557729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線接點 74"/>
            <p:cNvCxnSpPr/>
            <p:nvPr/>
          </p:nvCxnSpPr>
          <p:spPr>
            <a:xfrm>
              <a:off x="1336893" y="2149214"/>
              <a:ext cx="0" cy="1033815"/>
            </a:xfrm>
            <a:prstGeom prst="line">
              <a:avLst/>
            </a:prstGeom>
            <a:ln w="127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圓角矩形 8"/>
            <p:cNvSpPr/>
            <p:nvPr/>
          </p:nvSpPr>
          <p:spPr>
            <a:xfrm>
              <a:off x="1969484" y="3390066"/>
              <a:ext cx="969744" cy="401392"/>
            </a:xfrm>
            <a:prstGeom prst="roundRect">
              <a:avLst/>
            </a:prstGeom>
            <a:solidFill>
              <a:srgbClr val="2D4D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多</a:t>
              </a:r>
              <a:r>
                <a:rPr lang="en-US" altLang="zh-TW" sz="1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3.3</a:t>
              </a:r>
              <a:r>
                <a:rPr lang="zh-TW" altLang="en-US" sz="1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倍</a:t>
              </a:r>
              <a:endParaRPr lang="zh-HK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73" name="圓角矩形 72"/>
            <p:cNvSpPr/>
            <p:nvPr/>
          </p:nvSpPr>
          <p:spPr>
            <a:xfrm>
              <a:off x="5014049" y="3370779"/>
              <a:ext cx="441050" cy="401392"/>
            </a:xfrm>
            <a:prstGeom prst="roundRect">
              <a:avLst/>
            </a:prstGeom>
            <a:solidFill>
              <a:srgbClr val="2D4D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少</a:t>
              </a:r>
              <a:endParaRPr lang="zh-HK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1401007" y="2836639"/>
              <a:ext cx="2116077" cy="323165"/>
            </a:xfrm>
            <a:prstGeom prst="rect">
              <a:avLst/>
            </a:prstGeom>
            <a:solidFill>
              <a:srgbClr val="2D4D39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TW" altLang="en-US" sz="1500" b="1" dirty="0" smtClean="0">
                  <a:solidFill>
                    <a:schemeClr val="bg1"/>
                  </a:solidFill>
                  <a:latin typeface="Corbel"/>
                  <a:ea typeface="微軟正黑體"/>
                </a:rPr>
                <a:t>本</a:t>
              </a:r>
              <a:r>
                <a:rPr lang="zh-TW" altLang="en-US" sz="1500" b="1" dirty="0">
                  <a:solidFill>
                    <a:schemeClr val="bg1"/>
                  </a:solidFill>
                  <a:latin typeface="Corbel"/>
                  <a:ea typeface="微軟正黑體"/>
                </a:rPr>
                <a:t>港</a:t>
              </a:r>
              <a:r>
                <a:rPr lang="zh-TW" altLang="en-US" sz="1500" b="1" dirty="0" smtClean="0">
                  <a:solidFill>
                    <a:schemeClr val="bg1"/>
                  </a:solidFill>
                  <a:latin typeface="Corbel"/>
                  <a:ea typeface="微軟正黑體"/>
                </a:rPr>
                <a:t>今年的</a:t>
              </a:r>
              <a:r>
                <a:rPr lang="zh-TW" altLang="en-US" sz="1500" b="1" dirty="0">
                  <a:solidFill>
                    <a:schemeClr val="bg1"/>
                  </a:solidFill>
                  <a:latin typeface="Corbel"/>
                  <a:ea typeface="微軟正黑體"/>
                </a:rPr>
                <a:t>求職騙</a:t>
              </a:r>
              <a:r>
                <a:rPr lang="zh-TW" altLang="en-US" sz="1500" b="1" dirty="0" smtClean="0">
                  <a:solidFill>
                    <a:schemeClr val="bg1"/>
                  </a:solidFill>
                  <a:latin typeface="Corbel"/>
                  <a:ea typeface="微軟正黑體"/>
                </a:rPr>
                <a:t>案</a:t>
              </a:r>
              <a:endParaRPr lang="zh-TW" altLang="en-US" sz="1500" b="1" dirty="0">
                <a:solidFill>
                  <a:schemeClr val="bg1"/>
                </a:solidFill>
                <a:latin typeface="Corbel"/>
                <a:ea typeface="微軟正黑體"/>
              </a:endParaRPr>
            </a:p>
          </p:txBody>
        </p:sp>
        <p:sp>
          <p:nvSpPr>
            <p:cNvPr id="23" name="＞形箭號 22"/>
            <p:cNvSpPr/>
            <p:nvPr/>
          </p:nvSpPr>
          <p:spPr>
            <a:xfrm>
              <a:off x="3723694" y="2875138"/>
              <a:ext cx="191750" cy="298164"/>
            </a:xfrm>
            <a:prstGeom prst="chevron">
              <a:avLst>
                <a:gd name="adj" fmla="val 81832"/>
              </a:avLst>
            </a:prstGeom>
            <a:solidFill>
              <a:srgbClr val="4C8463"/>
            </a:solidFill>
            <a:ln>
              <a:solidFill>
                <a:srgbClr val="4C84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4078296" y="2850136"/>
              <a:ext cx="2179387" cy="32316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TW" altLang="en-US" sz="1500" b="1" dirty="0" smtClean="0">
                  <a:solidFill>
                    <a:schemeClr val="bg1"/>
                  </a:solidFill>
                  <a:latin typeface="Corbel"/>
                  <a:ea typeface="微軟正黑體"/>
                </a:rPr>
                <a:t>去年</a:t>
              </a:r>
              <a:r>
                <a:rPr lang="zh-TW" altLang="en-US" sz="1500" b="1" dirty="0">
                  <a:solidFill>
                    <a:schemeClr val="bg1"/>
                  </a:solidFill>
                  <a:latin typeface="Corbel"/>
                  <a:ea typeface="微軟正黑體"/>
                </a:rPr>
                <a:t>同期的</a:t>
              </a:r>
              <a:r>
                <a:rPr lang="zh-HK" altLang="en-US" sz="1500" b="1" dirty="0" smtClean="0">
                  <a:solidFill>
                    <a:schemeClr val="bg1"/>
                  </a:solidFill>
                  <a:latin typeface="Corbel"/>
                  <a:ea typeface="微軟正黑體"/>
                </a:rPr>
                <a:t>求職</a:t>
              </a:r>
              <a:r>
                <a:rPr lang="zh-HK" altLang="en-US" sz="1500" b="1" dirty="0">
                  <a:solidFill>
                    <a:schemeClr val="bg1"/>
                  </a:solidFill>
                  <a:latin typeface="Corbel"/>
                  <a:ea typeface="微軟正黑體"/>
                </a:rPr>
                <a:t>騙</a:t>
              </a:r>
              <a:r>
                <a:rPr lang="zh-HK" altLang="en-US" sz="1500" b="1" dirty="0" smtClean="0">
                  <a:solidFill>
                    <a:schemeClr val="bg1"/>
                  </a:solidFill>
                  <a:latin typeface="Corbel"/>
                  <a:ea typeface="微軟正黑體"/>
                </a:rPr>
                <a:t>案</a:t>
              </a:r>
              <a:endParaRPr lang="en-US" altLang="zh-TW" sz="1500" b="1" dirty="0" smtClean="0">
                <a:solidFill>
                  <a:schemeClr val="bg1"/>
                </a:solidFill>
                <a:latin typeface="Corbel"/>
                <a:ea typeface="微軟正黑體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5539452" y="1205347"/>
            <a:ext cx="638023" cy="784830"/>
          </a:xfrm>
          <a:prstGeom prst="rect">
            <a:avLst/>
          </a:prstGeom>
          <a:solidFill>
            <a:srgbClr val="2D4D39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多</a:t>
            </a:r>
            <a:endParaRPr lang="en-US" altLang="zh-TW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05928" y="1205347"/>
            <a:ext cx="1033524" cy="784830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去年同期</a:t>
            </a:r>
            <a:endParaRPr lang="en-US" altLang="zh-TW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768454" y="1205347"/>
            <a:ext cx="737474" cy="784830"/>
          </a:xfrm>
          <a:prstGeom prst="rect">
            <a:avLst/>
          </a:prstGeom>
          <a:solidFill>
            <a:srgbClr val="4C8463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較</a:t>
            </a:r>
            <a:endParaRPr lang="zh-HK" altLang="en-US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77476" y="1205347"/>
            <a:ext cx="1237002" cy="784830"/>
          </a:xfrm>
          <a:prstGeom prst="rect">
            <a:avLst/>
          </a:prstGeom>
          <a:solidFill>
            <a:srgbClr val="2D4D39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en-US" altLang="zh-TW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3.3</a:t>
            </a:r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倍。</a:t>
            </a:r>
            <a:endParaRPr lang="en-US" altLang="zh-TW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79381" y="1205347"/>
            <a:ext cx="2789074" cy="784830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本港今年</a:t>
            </a:r>
            <a:r>
              <a:rPr lang="zh-HK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有</a:t>
            </a:r>
            <a:r>
              <a:rPr lang="en-US" altLang="zh-TW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69</a:t>
            </a:r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宗</a:t>
            </a:r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求職騙案，</a:t>
            </a:r>
            <a:endParaRPr lang="en-US" altLang="zh-HK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2" name="圓角矩形 41"/>
          <p:cNvSpPr/>
          <p:nvPr/>
        </p:nvSpPr>
        <p:spPr>
          <a:xfrm>
            <a:off x="1553025" y="767406"/>
            <a:ext cx="1004199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項目一</a:t>
            </a:r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620" y="1699036"/>
            <a:ext cx="1151040" cy="1454451"/>
          </a:xfrm>
          <a:prstGeom prst="rect">
            <a:avLst/>
          </a:prstGeom>
        </p:spPr>
      </p:pic>
      <p:sp>
        <p:nvSpPr>
          <p:cNvPr id="49" name="圓角矩形 48"/>
          <p:cNvSpPr/>
          <p:nvPr/>
        </p:nvSpPr>
        <p:spPr>
          <a:xfrm>
            <a:off x="4415266" y="779109"/>
            <a:ext cx="1004199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項目二</a:t>
            </a:r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4" name="群組 33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35" name="圓角化單一角落矩形 3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6" name="矩形 3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7" name="矩形 3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 smtClean="0">
                  <a:solidFill>
                    <a:srgbClr val="579771"/>
                  </a:solidFill>
                  <a:ea typeface="微軟正黑體"/>
                </a:rPr>
                <a:t>結構</a:t>
              </a:r>
              <a:endParaRPr kumimoji="1" lang="zh-TW" altLang="en-US" b="1" dirty="0">
                <a:solidFill>
                  <a:srgbClr val="579771"/>
                </a:solidFill>
                <a:ea typeface="微軟正黑體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理解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39" name="直線接點 3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圓角矩形 46"/>
          <p:cNvSpPr/>
          <p:nvPr/>
        </p:nvSpPr>
        <p:spPr>
          <a:xfrm>
            <a:off x="5337577" y="791029"/>
            <a:ext cx="1004199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差別</a:t>
            </a:r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圓角矩形 47"/>
          <p:cNvSpPr/>
          <p:nvPr/>
        </p:nvSpPr>
        <p:spPr>
          <a:xfrm>
            <a:off x="6066276" y="790539"/>
            <a:ext cx="1494441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程度</a:t>
            </a:r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 </a:t>
            </a:r>
            <a:r>
              <a:rPr lang="zh-TW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數據</a:t>
            </a:r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19</a:t>
            </a:fld>
            <a:endParaRPr lang="zh-HK" altLang="en-US"/>
          </a:p>
        </p:txBody>
      </p:sp>
      <p:sp>
        <p:nvSpPr>
          <p:cNvPr id="19" name="剪去對角線角落矩形 18"/>
          <p:cNvSpPr/>
          <p:nvPr/>
        </p:nvSpPr>
        <p:spPr>
          <a:xfrm>
            <a:off x="3966543" y="5351580"/>
            <a:ext cx="3733997" cy="480831"/>
          </a:xfrm>
          <a:prstGeom prst="snip2DiagRect">
            <a:avLst/>
          </a:prstGeom>
          <a:solidFill>
            <a:srgbClr val="2D4D39"/>
          </a:solidFill>
          <a:ln>
            <a:solidFill>
              <a:srgbClr val="4C84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>
              <a:defRPr/>
            </a:pPr>
            <a:r>
              <a:rPr lang="en-US" altLang="zh-TW" sz="16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4.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留意</a:t>
            </a:r>
            <a:r>
              <a:rPr lang="zh-HK" altLang="en-US" sz="1600" b="1" spc="300" dirty="0">
                <a:solidFill>
                  <a:schemeClr val="bg1"/>
                </a:solidFill>
                <a:ea typeface="微軟正黑體"/>
              </a:rPr>
              <a:t>差別</a:t>
            </a:r>
            <a:r>
              <a:rPr lang="zh-HK" altLang="en-US" sz="1600" b="1" spc="300" dirty="0" smtClean="0">
                <a:solidFill>
                  <a:schemeClr val="bg1"/>
                </a:solidFill>
                <a:ea typeface="微軟正黑體"/>
              </a:rPr>
              <a:t>及程度或</a:t>
            </a:r>
            <a:r>
              <a:rPr lang="zh-HK" altLang="en-US" sz="1600" b="1" spc="300" dirty="0">
                <a:solidFill>
                  <a:schemeClr val="bg1"/>
                </a:solidFill>
                <a:ea typeface="微軟正黑體"/>
              </a:rPr>
              <a:t>事物的描述</a:t>
            </a:r>
            <a:endParaRPr lang="en-US" altLang="zh-HK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20" name="剪去對角線角落矩形 19"/>
          <p:cNvSpPr/>
          <p:nvPr/>
        </p:nvSpPr>
        <p:spPr>
          <a:xfrm>
            <a:off x="957865" y="5351580"/>
            <a:ext cx="3084796" cy="480831"/>
          </a:xfrm>
          <a:prstGeom prst="snip2DiagRect">
            <a:avLst/>
          </a:prstGeom>
          <a:solidFill>
            <a:srgbClr val="4C8463"/>
          </a:solidFill>
          <a:ln>
            <a:solidFill>
              <a:srgbClr val="57977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>
              <a:defRPr/>
            </a:pPr>
            <a:r>
              <a:rPr lang="en-US" altLang="zh-TW" sz="16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3.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認清</a:t>
            </a:r>
            <a:r>
              <a:rPr lang="zh-HK" altLang="en-US" sz="1600" b="1" spc="300" dirty="0">
                <a:solidFill>
                  <a:schemeClr val="bg1"/>
                </a:solidFill>
                <a:ea typeface="微軟正黑體"/>
              </a:rPr>
              <a:t>比較詞</a:t>
            </a:r>
            <a:r>
              <a:rPr lang="en-US" altLang="zh-HK" sz="1600" b="1" spc="300" dirty="0">
                <a:solidFill>
                  <a:schemeClr val="bg1"/>
                </a:solidFill>
                <a:ea typeface="微軟正黑體"/>
              </a:rPr>
              <a:t>/</a:t>
            </a:r>
            <a:r>
              <a:rPr lang="zh-HK" altLang="en-US" sz="1600" b="1" spc="300" dirty="0">
                <a:solidFill>
                  <a:schemeClr val="bg1"/>
                </a:solidFill>
                <a:ea typeface="微軟正黑體"/>
              </a:rPr>
              <a:t>關聯詞</a:t>
            </a:r>
            <a:endParaRPr lang="en-US" altLang="zh-TW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21" name="剪去對角線角落矩形 20"/>
          <p:cNvSpPr/>
          <p:nvPr/>
        </p:nvSpPr>
        <p:spPr>
          <a:xfrm>
            <a:off x="3966543" y="4887459"/>
            <a:ext cx="2366195" cy="464121"/>
          </a:xfrm>
          <a:prstGeom prst="snip2DiagRect">
            <a:avLst/>
          </a:prstGeom>
          <a:solidFill>
            <a:srgbClr val="C00000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>
              <a:defRPr/>
            </a:pPr>
            <a:r>
              <a:rPr lang="en-US" altLang="zh-TW" sz="16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2.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找出</a:t>
            </a:r>
            <a:r>
              <a:rPr lang="zh-HK" altLang="en-US" sz="1600" b="1" spc="300" dirty="0">
                <a:solidFill>
                  <a:schemeClr val="bg1"/>
                </a:solidFill>
                <a:ea typeface="微軟正黑體"/>
              </a:rPr>
              <a:t>比較</a:t>
            </a:r>
            <a:r>
              <a:rPr lang="zh-HK" altLang="en-US" sz="1600" b="1" spc="300" dirty="0" smtClean="0">
                <a:solidFill>
                  <a:schemeClr val="bg1"/>
                </a:solidFill>
                <a:ea typeface="微軟正黑體"/>
              </a:rPr>
              <a:t>的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項目</a:t>
            </a:r>
            <a:endParaRPr lang="en-US" altLang="zh-HK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24" name="剪去對角線角落矩形 23"/>
          <p:cNvSpPr/>
          <p:nvPr/>
        </p:nvSpPr>
        <p:spPr>
          <a:xfrm>
            <a:off x="957864" y="4885642"/>
            <a:ext cx="3084797" cy="465937"/>
          </a:xfrm>
          <a:prstGeom prst="snip2DiagRect">
            <a:avLst/>
          </a:prstGeom>
          <a:solidFill>
            <a:srgbClr val="F3CCC4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>
              <a:defRPr/>
            </a:pPr>
            <a:r>
              <a:rPr lang="en-US" altLang="zh-HK" sz="16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1.</a:t>
            </a:r>
            <a:r>
              <a:rPr lang="zh-HK" altLang="en-US" sz="16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認清</a:t>
            </a:r>
            <a:r>
              <a:rPr lang="zh-HK" altLang="en-US" sz="1600" b="1" spc="300" dirty="0">
                <a:solidFill>
                  <a:srgbClr val="C00000"/>
                </a:solidFill>
                <a:ea typeface="微軟正黑體"/>
              </a:rPr>
              <a:t>比較範疇</a:t>
            </a:r>
            <a:r>
              <a:rPr lang="zh-HK" altLang="en-US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（如有）</a:t>
            </a:r>
            <a:endParaRPr lang="en-US" altLang="zh-TW" sz="1600" b="1" spc="300" dirty="0">
              <a:solidFill>
                <a:schemeClr val="tx1">
                  <a:lumMod val="85000"/>
                  <a:lumOff val="15000"/>
                </a:schemeClr>
              </a:solidFill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387044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29" grpId="0" animBg="1"/>
      <p:bldP spid="29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42" grpId="0"/>
      <p:bldP spid="49" grpId="0"/>
      <p:bldP spid="47" grpId="0"/>
      <p:bldP spid="48" grpId="0"/>
      <p:bldP spid="19" grpId="0" animBg="1"/>
      <p:bldP spid="20" grpId="0" animBg="1"/>
      <p:bldP spid="21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5194">
            <a:off x="3896085" y="3395201"/>
            <a:ext cx="1452706" cy="57924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052229" y="2222274"/>
            <a:ext cx="121058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 smtClean="0">
                <a:solidFill>
                  <a:srgbClr val="57977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比</a:t>
            </a:r>
            <a:r>
              <a:rPr lang="zh-TW" altLang="en-US" sz="4000" b="1" dirty="0">
                <a:solidFill>
                  <a:srgbClr val="57977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較</a:t>
            </a:r>
            <a:endParaRPr lang="en-US" altLang="zh-HK" sz="4000" b="1" dirty="0" smtClean="0">
              <a:solidFill>
                <a:srgbClr val="57977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 smtClean="0">
                <a:solidFill>
                  <a:srgbClr val="57977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事物</a:t>
            </a:r>
            <a:endParaRPr lang="en-US" altLang="zh-TW" sz="4000" b="1" dirty="0">
              <a:solidFill>
                <a:srgbClr val="57977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endParaRPr lang="zh-HK" altLang="en-US" sz="4000" b="1" dirty="0">
              <a:solidFill>
                <a:srgbClr val="57977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9" name="圓角矩形 8"/>
          <p:cNvSpPr/>
          <p:nvPr/>
        </p:nvSpPr>
        <p:spPr>
          <a:xfrm>
            <a:off x="3027638" y="1883774"/>
            <a:ext cx="3229825" cy="12105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手繪多邊形 9"/>
          <p:cNvSpPr/>
          <p:nvPr/>
        </p:nvSpPr>
        <p:spPr>
          <a:xfrm>
            <a:off x="2747450" y="3037525"/>
            <a:ext cx="3790199" cy="1255192"/>
          </a:xfrm>
          <a:custGeom>
            <a:avLst/>
            <a:gdLst>
              <a:gd name="connsiteX0" fmla="*/ 295632 w 2778738"/>
              <a:gd name="connsiteY0" fmla="*/ 0 h 591264"/>
              <a:gd name="connsiteX1" fmla="*/ 2483106 w 2778738"/>
              <a:gd name="connsiteY1" fmla="*/ 0 h 591264"/>
              <a:gd name="connsiteX2" fmla="*/ 2778738 w 2778738"/>
              <a:gd name="connsiteY2" fmla="*/ 295632 h 591264"/>
              <a:gd name="connsiteX3" fmla="*/ 2483538 w 2778738"/>
              <a:gd name="connsiteY3" fmla="*/ 432 h 591264"/>
              <a:gd name="connsiteX4" fmla="*/ 2188338 w 2778738"/>
              <a:gd name="connsiteY4" fmla="*/ 295632 h 591264"/>
              <a:gd name="connsiteX5" fmla="*/ 2483538 w 2778738"/>
              <a:gd name="connsiteY5" fmla="*/ 590832 h 591264"/>
              <a:gd name="connsiteX6" fmla="*/ 2778738 w 2778738"/>
              <a:gd name="connsiteY6" fmla="*/ 295632 h 591264"/>
              <a:gd name="connsiteX7" fmla="*/ 2483106 w 2778738"/>
              <a:gd name="connsiteY7" fmla="*/ 591264 h 591264"/>
              <a:gd name="connsiteX8" fmla="*/ 295632 w 2778738"/>
              <a:gd name="connsiteY8" fmla="*/ 591264 h 591264"/>
              <a:gd name="connsiteX9" fmla="*/ 0 w 2778738"/>
              <a:gd name="connsiteY9" fmla="*/ 295632 h 591264"/>
              <a:gd name="connsiteX10" fmla="*/ 295632 w 2778738"/>
              <a:gd name="connsiteY10" fmla="*/ 0 h 591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8738" h="591264">
                <a:moveTo>
                  <a:pt x="295632" y="0"/>
                </a:moveTo>
                <a:lnTo>
                  <a:pt x="2483106" y="0"/>
                </a:lnTo>
                <a:cubicBezTo>
                  <a:pt x="2646379" y="0"/>
                  <a:pt x="2778738" y="132359"/>
                  <a:pt x="2778738" y="295632"/>
                </a:cubicBezTo>
                <a:cubicBezTo>
                  <a:pt x="2778738" y="132598"/>
                  <a:pt x="2646572" y="432"/>
                  <a:pt x="2483538" y="432"/>
                </a:cubicBezTo>
                <a:cubicBezTo>
                  <a:pt x="2320504" y="432"/>
                  <a:pt x="2188338" y="132598"/>
                  <a:pt x="2188338" y="295632"/>
                </a:cubicBezTo>
                <a:cubicBezTo>
                  <a:pt x="2188338" y="458666"/>
                  <a:pt x="2320504" y="590832"/>
                  <a:pt x="2483538" y="590832"/>
                </a:cubicBezTo>
                <a:cubicBezTo>
                  <a:pt x="2646572" y="590832"/>
                  <a:pt x="2778738" y="458666"/>
                  <a:pt x="2778738" y="295632"/>
                </a:cubicBezTo>
                <a:cubicBezTo>
                  <a:pt x="2778738" y="458905"/>
                  <a:pt x="2646379" y="591264"/>
                  <a:pt x="2483106" y="591264"/>
                </a:cubicBezTo>
                <a:lnTo>
                  <a:pt x="295632" y="591264"/>
                </a:lnTo>
                <a:cubicBezTo>
                  <a:pt x="132359" y="591264"/>
                  <a:pt x="0" y="458905"/>
                  <a:pt x="0" y="295632"/>
                </a:cubicBezTo>
                <a:cubicBezTo>
                  <a:pt x="0" y="132359"/>
                  <a:pt x="132359" y="0"/>
                  <a:pt x="2956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矩形 11"/>
          <p:cNvSpPr/>
          <p:nvPr/>
        </p:nvSpPr>
        <p:spPr>
          <a:xfrm>
            <a:off x="2948609" y="3037525"/>
            <a:ext cx="32467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2000" b="1" spc="300" dirty="0" smtClean="0">
                <a:solidFill>
                  <a:srgbClr val="4C8463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提升學生語言組織能力</a:t>
            </a:r>
            <a:endParaRPr lang="zh-HK" altLang="en-US" sz="2000" b="1" spc="300" dirty="0">
              <a:solidFill>
                <a:srgbClr val="4C8463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23000">
                <a:schemeClr val="accent3">
                  <a:lumMod val="20000"/>
                  <a:lumOff val="80000"/>
                </a:schemeClr>
              </a:gs>
              <a:gs pos="100000">
                <a:srgbClr val="579771"/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23000">
                <a:schemeClr val="accent3">
                  <a:lumMod val="20000"/>
                  <a:lumOff val="80000"/>
                </a:schemeClr>
              </a:gs>
              <a:gs pos="100000">
                <a:srgbClr val="579771"/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95273" y="3094363"/>
            <a:ext cx="78827" cy="3763637"/>
          </a:xfrm>
          <a:prstGeom prst="rect">
            <a:avLst/>
          </a:prstGeom>
          <a:gradFill>
            <a:gsLst>
              <a:gs pos="23000">
                <a:schemeClr val="accent3">
                  <a:lumMod val="20000"/>
                  <a:lumOff val="80000"/>
                </a:schemeClr>
              </a:gs>
              <a:gs pos="100000">
                <a:srgbClr val="579771"/>
              </a:gs>
            </a:gsLst>
            <a:lin ang="14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77671" y="3094362"/>
            <a:ext cx="78827" cy="3763637"/>
          </a:xfrm>
          <a:prstGeom prst="rect">
            <a:avLst/>
          </a:prstGeom>
          <a:gradFill>
            <a:gsLst>
              <a:gs pos="23000">
                <a:schemeClr val="accent3">
                  <a:lumMod val="20000"/>
                  <a:lumOff val="80000"/>
                </a:schemeClr>
              </a:gs>
              <a:gs pos="100000">
                <a:srgbClr val="579771"/>
              </a:gs>
            </a:gsLst>
            <a:lin ang="14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4194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xit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/>
      <p:bldP spid="5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1296628" y="1685513"/>
            <a:ext cx="4920790" cy="1033815"/>
            <a:chOff x="1336893" y="2149214"/>
            <a:chExt cx="4920790" cy="1033815"/>
          </a:xfrm>
        </p:grpSpPr>
        <p:cxnSp>
          <p:nvCxnSpPr>
            <p:cNvPr id="75" name="直線接點 74"/>
            <p:cNvCxnSpPr/>
            <p:nvPr/>
          </p:nvCxnSpPr>
          <p:spPr>
            <a:xfrm>
              <a:off x="1336893" y="2149214"/>
              <a:ext cx="0" cy="1033815"/>
            </a:xfrm>
            <a:prstGeom prst="line">
              <a:avLst/>
            </a:prstGeom>
            <a:ln w="127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1401007" y="2836639"/>
              <a:ext cx="2116077" cy="323165"/>
            </a:xfrm>
            <a:prstGeom prst="rect">
              <a:avLst/>
            </a:prstGeom>
            <a:solidFill>
              <a:srgbClr val="2D4D39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HK" altLang="en-US" sz="1500" b="1" dirty="0">
                  <a:solidFill>
                    <a:schemeClr val="bg1"/>
                  </a:solidFill>
                  <a:latin typeface="Corbel"/>
                  <a:ea typeface="微軟正黑體"/>
                </a:rPr>
                <a:t>家樂嘅表演朗誦經驗</a:t>
              </a:r>
            </a:p>
          </p:txBody>
        </p:sp>
        <p:sp>
          <p:nvSpPr>
            <p:cNvPr id="23" name="＞形箭號 22"/>
            <p:cNvSpPr/>
            <p:nvPr/>
          </p:nvSpPr>
          <p:spPr>
            <a:xfrm>
              <a:off x="3723694" y="2875138"/>
              <a:ext cx="191750" cy="298164"/>
            </a:xfrm>
            <a:prstGeom prst="chevron">
              <a:avLst>
                <a:gd name="adj" fmla="val 81832"/>
              </a:avLst>
            </a:prstGeom>
            <a:solidFill>
              <a:srgbClr val="4C8463"/>
            </a:solidFill>
            <a:ln>
              <a:solidFill>
                <a:srgbClr val="4C84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4078296" y="2850136"/>
              <a:ext cx="2179387" cy="32316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HK" altLang="en-US" sz="1500" b="1" dirty="0" smtClean="0">
                  <a:solidFill>
                    <a:schemeClr val="bg1"/>
                  </a:solidFill>
                  <a:latin typeface="Corbel"/>
                  <a:ea typeface="微軟正黑體"/>
                </a:rPr>
                <a:t>明慧嘅</a:t>
              </a:r>
              <a:r>
                <a:rPr lang="zh-HK" altLang="en-US" sz="1500" b="1" dirty="0">
                  <a:solidFill>
                    <a:schemeClr val="bg1"/>
                  </a:solidFill>
                  <a:latin typeface="Corbel"/>
                  <a:ea typeface="微軟正黑體"/>
                </a:rPr>
                <a:t>表演朗誦經驗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3737949" y="1206032"/>
            <a:ext cx="638023" cy="784830"/>
          </a:xfrm>
          <a:prstGeom prst="rect">
            <a:avLst/>
          </a:prstGeom>
          <a:solidFill>
            <a:srgbClr val="2D4D39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HK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豐富</a:t>
            </a: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133482" y="1206032"/>
            <a:ext cx="1033524" cy="784830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HK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明慧</a:t>
            </a: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376051" y="1206032"/>
            <a:ext cx="751592" cy="784830"/>
          </a:xfrm>
          <a:prstGeom prst="rect">
            <a:avLst/>
          </a:prstGeom>
          <a:solidFill>
            <a:srgbClr val="4C8463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過</a:t>
            </a:r>
            <a:endParaRPr lang="zh-HK" altLang="en-US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72845" y="1206032"/>
            <a:ext cx="1237002" cy="784830"/>
          </a:xfrm>
          <a:prstGeom prst="rect">
            <a:avLst/>
          </a:prstGeom>
          <a:solidFill>
            <a:srgbClr val="2D4D39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HK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好多</a:t>
            </a:r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。</a:t>
            </a:r>
            <a:endParaRPr lang="en-US" altLang="zh-TW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74750" y="1206032"/>
            <a:ext cx="2789074" cy="784830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HK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家樂嘅表演朗誦經驗</a:t>
            </a: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2" name="圓角矩形 41"/>
          <p:cNvSpPr/>
          <p:nvPr/>
        </p:nvSpPr>
        <p:spPr>
          <a:xfrm>
            <a:off x="1548394" y="768091"/>
            <a:ext cx="1004199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項目一</a:t>
            </a:r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圓角矩形 48"/>
          <p:cNvSpPr/>
          <p:nvPr/>
        </p:nvSpPr>
        <p:spPr>
          <a:xfrm>
            <a:off x="5042820" y="779794"/>
            <a:ext cx="1004199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項目二</a:t>
            </a:r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4" name="群組 33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35" name="圓角化單一角落矩形 3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6" name="矩形 3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7" name="矩形 3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 smtClean="0">
                  <a:solidFill>
                    <a:srgbClr val="579771"/>
                  </a:solidFill>
                  <a:ea typeface="微軟正黑體"/>
                </a:rPr>
                <a:t>結構</a:t>
              </a:r>
              <a:endParaRPr kumimoji="1" lang="zh-TW" altLang="en-US" b="1" dirty="0">
                <a:solidFill>
                  <a:srgbClr val="579771"/>
                </a:solidFill>
                <a:ea typeface="微軟正黑體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理解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39" name="直線接點 3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圓角矩形 46"/>
          <p:cNvSpPr/>
          <p:nvPr/>
        </p:nvSpPr>
        <p:spPr>
          <a:xfrm>
            <a:off x="3536074" y="791714"/>
            <a:ext cx="1004199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差別</a:t>
            </a:r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圓角矩形 47"/>
          <p:cNvSpPr/>
          <p:nvPr/>
        </p:nvSpPr>
        <p:spPr>
          <a:xfrm>
            <a:off x="6277451" y="791224"/>
            <a:ext cx="1093218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程度</a:t>
            </a:r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427" y="2947785"/>
            <a:ext cx="726996" cy="1249410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078" y="2646536"/>
            <a:ext cx="1500197" cy="1890912"/>
          </a:xfrm>
          <a:prstGeom prst="rect">
            <a:avLst/>
          </a:prstGeom>
        </p:spPr>
      </p:pic>
      <p:sp>
        <p:nvSpPr>
          <p:cNvPr id="73" name="圓角矩形 72"/>
          <p:cNvSpPr/>
          <p:nvPr/>
        </p:nvSpPr>
        <p:spPr>
          <a:xfrm>
            <a:off x="2882352" y="3313384"/>
            <a:ext cx="688872" cy="401392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HK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豐富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20</a:t>
            </a:fld>
            <a:endParaRPr lang="zh-HK" altLang="en-US"/>
          </a:p>
        </p:txBody>
      </p:sp>
      <p:sp>
        <p:nvSpPr>
          <p:cNvPr id="19" name="剪去對角線角落矩形 18"/>
          <p:cNvSpPr/>
          <p:nvPr/>
        </p:nvSpPr>
        <p:spPr>
          <a:xfrm>
            <a:off x="3944327" y="5553347"/>
            <a:ext cx="3853645" cy="480831"/>
          </a:xfrm>
          <a:prstGeom prst="snip2DiagRect">
            <a:avLst/>
          </a:prstGeom>
          <a:solidFill>
            <a:srgbClr val="2D4D39"/>
          </a:solidFill>
          <a:ln>
            <a:solidFill>
              <a:srgbClr val="4C84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>
              <a:defRPr/>
            </a:pPr>
            <a:r>
              <a:rPr lang="en-US" altLang="zh-TW" sz="16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4.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留意</a:t>
            </a:r>
            <a:r>
              <a:rPr lang="zh-HK" altLang="en-US" sz="1600" b="1" spc="300" dirty="0">
                <a:solidFill>
                  <a:schemeClr val="bg1"/>
                </a:solidFill>
                <a:ea typeface="微軟正黑體"/>
              </a:rPr>
              <a:t>差別</a:t>
            </a:r>
            <a:r>
              <a:rPr lang="zh-HK" altLang="en-US" sz="1600" b="1" spc="300" dirty="0" smtClean="0">
                <a:solidFill>
                  <a:schemeClr val="bg1"/>
                </a:solidFill>
                <a:ea typeface="微軟正黑體"/>
              </a:rPr>
              <a:t>及程度或</a:t>
            </a:r>
            <a:r>
              <a:rPr lang="zh-HK" altLang="en-US" sz="1600" b="1" spc="300" dirty="0">
                <a:solidFill>
                  <a:schemeClr val="bg1"/>
                </a:solidFill>
                <a:ea typeface="微軟正黑體"/>
              </a:rPr>
              <a:t>事物的描述</a:t>
            </a:r>
            <a:endParaRPr lang="en-US" altLang="zh-HK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20" name="剪去對角線角落矩形 19"/>
          <p:cNvSpPr/>
          <p:nvPr/>
        </p:nvSpPr>
        <p:spPr>
          <a:xfrm>
            <a:off x="974750" y="5551729"/>
            <a:ext cx="3063281" cy="480831"/>
          </a:xfrm>
          <a:prstGeom prst="snip2DiagRect">
            <a:avLst/>
          </a:prstGeom>
          <a:solidFill>
            <a:srgbClr val="4C8463"/>
          </a:solidFill>
          <a:ln>
            <a:solidFill>
              <a:srgbClr val="57977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>
              <a:defRPr/>
            </a:pPr>
            <a:r>
              <a:rPr lang="en-US" altLang="zh-TW" sz="16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3.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認清</a:t>
            </a:r>
            <a:r>
              <a:rPr lang="zh-HK" altLang="en-US" sz="1600" b="1" spc="300" dirty="0">
                <a:solidFill>
                  <a:schemeClr val="bg1"/>
                </a:solidFill>
                <a:ea typeface="微軟正黑體"/>
              </a:rPr>
              <a:t>比較詞</a:t>
            </a:r>
            <a:r>
              <a:rPr lang="en-US" altLang="zh-HK" sz="1600" b="1" spc="300" dirty="0">
                <a:solidFill>
                  <a:schemeClr val="bg1"/>
                </a:solidFill>
                <a:ea typeface="微軟正黑體"/>
              </a:rPr>
              <a:t>/</a:t>
            </a:r>
            <a:r>
              <a:rPr lang="zh-HK" altLang="en-US" sz="1600" b="1" spc="300" dirty="0">
                <a:solidFill>
                  <a:schemeClr val="bg1"/>
                </a:solidFill>
                <a:ea typeface="微軟正黑體"/>
              </a:rPr>
              <a:t>關聯詞</a:t>
            </a:r>
            <a:endParaRPr lang="en-US" altLang="zh-TW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21" name="剪去對角線角落矩形 20"/>
          <p:cNvSpPr/>
          <p:nvPr/>
        </p:nvSpPr>
        <p:spPr>
          <a:xfrm>
            <a:off x="3964731" y="5097280"/>
            <a:ext cx="2324928" cy="461995"/>
          </a:xfrm>
          <a:prstGeom prst="snip2DiagRect">
            <a:avLst/>
          </a:prstGeom>
          <a:solidFill>
            <a:srgbClr val="C00000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>
              <a:defRPr/>
            </a:pPr>
            <a:r>
              <a:rPr lang="en-US" altLang="zh-TW" sz="16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2.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找出</a:t>
            </a:r>
            <a:r>
              <a:rPr lang="zh-HK" altLang="en-US" sz="1600" b="1" spc="300" dirty="0">
                <a:solidFill>
                  <a:schemeClr val="bg1"/>
                </a:solidFill>
                <a:ea typeface="微軟正黑體"/>
              </a:rPr>
              <a:t>比較</a:t>
            </a:r>
            <a:r>
              <a:rPr lang="zh-HK" altLang="en-US" sz="1600" b="1" spc="300" dirty="0" smtClean="0">
                <a:solidFill>
                  <a:schemeClr val="bg1"/>
                </a:solidFill>
                <a:ea typeface="微軟正黑體"/>
              </a:rPr>
              <a:t>的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項目</a:t>
            </a:r>
            <a:endParaRPr lang="en-US" altLang="zh-HK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24" name="剪去對角線角落矩形 23"/>
          <p:cNvSpPr/>
          <p:nvPr/>
        </p:nvSpPr>
        <p:spPr>
          <a:xfrm>
            <a:off x="974750" y="5085791"/>
            <a:ext cx="3063281" cy="468571"/>
          </a:xfrm>
          <a:prstGeom prst="snip2DiagRect">
            <a:avLst/>
          </a:prstGeom>
          <a:solidFill>
            <a:srgbClr val="F3CCC4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>
              <a:defRPr/>
            </a:pPr>
            <a:r>
              <a:rPr lang="en-US" altLang="zh-HK" sz="16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1.</a:t>
            </a:r>
            <a:r>
              <a:rPr lang="zh-HK" altLang="en-US" sz="16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認清</a:t>
            </a:r>
            <a:r>
              <a:rPr lang="zh-HK" altLang="en-US" sz="1600" b="1" spc="300" dirty="0">
                <a:solidFill>
                  <a:srgbClr val="C00000"/>
                </a:solidFill>
                <a:ea typeface="微軟正黑體"/>
              </a:rPr>
              <a:t>比較範疇</a:t>
            </a:r>
            <a:r>
              <a:rPr lang="zh-HK" altLang="en-US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（如</a:t>
            </a:r>
            <a:r>
              <a:rPr lang="zh-HK" altLang="en-US" sz="16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有）</a:t>
            </a:r>
            <a:endParaRPr lang="en-US" altLang="zh-TW" sz="1600" b="1" spc="300" dirty="0">
              <a:solidFill>
                <a:schemeClr val="tx1">
                  <a:lumMod val="85000"/>
                  <a:lumOff val="15000"/>
                </a:schemeClr>
              </a:solidFill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206968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29" grpId="0" animBg="1"/>
      <p:bldP spid="29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42" grpId="0"/>
      <p:bldP spid="49" grpId="0"/>
      <p:bldP spid="47" grpId="0"/>
      <p:bldP spid="48" grpId="0"/>
      <p:bldP spid="73" grpId="0" animBg="1"/>
      <p:bldP spid="19" grpId="0" animBg="1"/>
      <p:bldP spid="20" grpId="0" animBg="1"/>
      <p:bldP spid="21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/>
          <p:cNvGrpSpPr/>
          <p:nvPr/>
        </p:nvGrpSpPr>
        <p:grpSpPr>
          <a:xfrm>
            <a:off x="910597" y="3338888"/>
            <a:ext cx="3709939" cy="2165985"/>
            <a:chOff x="905093" y="3406363"/>
            <a:chExt cx="3709939" cy="2165985"/>
          </a:xfrm>
        </p:grpSpPr>
        <p:cxnSp>
          <p:nvCxnSpPr>
            <p:cNvPr id="33" name="直線接點 32"/>
            <p:cNvCxnSpPr/>
            <p:nvPr/>
          </p:nvCxnSpPr>
          <p:spPr>
            <a:xfrm>
              <a:off x="905093" y="3406363"/>
              <a:ext cx="0" cy="2161223"/>
            </a:xfrm>
            <a:prstGeom prst="line">
              <a:avLst/>
            </a:prstGeom>
            <a:ln w="127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群組 6"/>
            <p:cNvGrpSpPr/>
            <p:nvPr/>
          </p:nvGrpSpPr>
          <p:grpSpPr>
            <a:xfrm>
              <a:off x="1010434" y="4109818"/>
              <a:ext cx="3604598" cy="1462530"/>
              <a:chOff x="1010434" y="4109818"/>
              <a:chExt cx="3604598" cy="1462530"/>
            </a:xfrm>
          </p:grpSpPr>
          <p:sp>
            <p:nvSpPr>
              <p:cNvPr id="6" name="圓角矩形 5"/>
              <p:cNvSpPr/>
              <p:nvPr/>
            </p:nvSpPr>
            <p:spPr>
              <a:xfrm>
                <a:off x="1010434" y="4390056"/>
                <a:ext cx="3604598" cy="1182292"/>
              </a:xfrm>
              <a:prstGeom prst="roundRect">
                <a:avLst>
                  <a:gd name="adj" fmla="val 1199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1710479" y="4548448"/>
                <a:ext cx="2272800" cy="392415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FF0000"/>
                </a:solidFill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HK" altLang="en-US" sz="1300" b="1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主要</a:t>
                </a:r>
                <a:r>
                  <a:rPr lang="zh-HK" altLang="en-US" sz="1300" b="1" dirty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為農業、小型</a:t>
                </a:r>
                <a:r>
                  <a:rPr lang="zh-HK" altLang="en-US" sz="1300" b="1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工商業</a:t>
                </a:r>
                <a:r>
                  <a:rPr lang="zh-TW" altLang="en-US" sz="1300" b="1" dirty="0" smtClean="0">
                    <a:solidFill>
                      <a:schemeClr val="bg1"/>
                    </a:solidFill>
                    <a:latin typeface="Corbel"/>
                    <a:ea typeface="微軟正黑體"/>
                  </a:rPr>
                  <a:t>。</a:t>
                </a:r>
                <a:endParaRPr lang="en-US" altLang="zh-HK" sz="1300" b="1" dirty="0" smtClean="0">
                  <a:solidFill>
                    <a:schemeClr val="bg1"/>
                  </a:solidFill>
                  <a:latin typeface="Corbel"/>
                  <a:ea typeface="微軟正黑體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710479" y="5058016"/>
                <a:ext cx="2655978" cy="392415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FF0000"/>
                </a:solidFill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HK" altLang="en-US" sz="1300" b="1" dirty="0" smtClean="0">
                    <a:solidFill>
                      <a:schemeClr val="bg1"/>
                    </a:solidFill>
                    <a:latin typeface="Corbel"/>
                    <a:ea typeface="微軟正黑體"/>
                  </a:rPr>
                  <a:t>以</a:t>
                </a:r>
                <a:r>
                  <a:rPr lang="zh-HK" altLang="en-US" sz="1300" b="1" dirty="0">
                    <a:solidFill>
                      <a:schemeClr val="bg1"/>
                    </a:solidFill>
                    <a:latin typeface="Corbel"/>
                    <a:ea typeface="微軟正黑體"/>
                  </a:rPr>
                  <a:t>工業、商業和其他服務業</a:t>
                </a:r>
                <a:r>
                  <a:rPr lang="zh-HK" altLang="en-US" sz="1300" b="1" dirty="0" smtClean="0">
                    <a:solidFill>
                      <a:schemeClr val="bg1"/>
                    </a:solidFill>
                    <a:latin typeface="Corbel"/>
                    <a:ea typeface="微軟正黑體"/>
                  </a:rPr>
                  <a:t>為主</a:t>
                </a:r>
                <a:r>
                  <a:rPr lang="zh-TW" altLang="en-US" sz="1300" b="1" dirty="0">
                    <a:solidFill>
                      <a:schemeClr val="bg1"/>
                    </a:solidFill>
                    <a:latin typeface="Corbel"/>
                    <a:ea typeface="微軟正黑體"/>
                  </a:rPr>
                  <a:t>。</a:t>
                </a:r>
                <a:endParaRPr lang="en-US" altLang="zh-HK" sz="1300" b="1" dirty="0" smtClean="0">
                  <a:solidFill>
                    <a:schemeClr val="bg1"/>
                  </a:solidFill>
                  <a:latin typeface="Corbel"/>
                  <a:ea typeface="微軟正黑體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1010435" y="4544626"/>
                <a:ext cx="64633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HK" altLang="en-US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鄉村</a:t>
                </a:r>
                <a:endParaRPr lang="en-US" altLang="zh-HK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  <a:p>
                <a:endParaRPr lang="zh-HK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010435" y="5087156"/>
                <a:ext cx="6463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HK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rbel"/>
                    <a:ea typeface="微軟正黑體"/>
                  </a:rPr>
                  <a:t>城市</a:t>
                </a:r>
                <a:endParaRPr lang="zh-HK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010434" y="4109818"/>
                <a:ext cx="1745617" cy="3385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2D4D39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HK" altLang="en-US" sz="16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orbel"/>
                    <a:ea typeface="微軟正黑體"/>
                  </a:rPr>
                  <a:t>經濟</a:t>
                </a:r>
                <a:r>
                  <a:rPr lang="zh-HK" altLang="en-US" sz="1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orbel"/>
                    <a:ea typeface="微軟正黑體"/>
                  </a:rPr>
                  <a:t>活動</a:t>
                </a:r>
                <a:r>
                  <a:rPr lang="zh-HK" altLang="en-US" sz="16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orbel"/>
                    <a:ea typeface="微軟正黑體"/>
                  </a:rPr>
                  <a:t>方面</a:t>
                </a:r>
                <a:endParaRPr lang="en-US" altLang="zh-HK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bel"/>
                  <a:ea typeface="微軟正黑體"/>
                </a:endParaRPr>
              </a:p>
            </p:txBody>
          </p:sp>
        </p:grp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961" y="4169096"/>
            <a:ext cx="1782004" cy="1149963"/>
          </a:xfrm>
          <a:prstGeom prst="rect">
            <a:avLst/>
          </a:prstGeom>
        </p:spPr>
      </p:pic>
      <p:sp>
        <p:nvSpPr>
          <p:cNvPr id="17" name="剪去對角線角落矩形 16"/>
          <p:cNvSpPr/>
          <p:nvPr/>
        </p:nvSpPr>
        <p:spPr>
          <a:xfrm>
            <a:off x="3939359" y="1027204"/>
            <a:ext cx="3907079" cy="480831"/>
          </a:xfrm>
          <a:prstGeom prst="snip2DiagRect">
            <a:avLst/>
          </a:prstGeom>
          <a:solidFill>
            <a:srgbClr val="2D4D39"/>
          </a:solidFill>
          <a:ln>
            <a:solidFill>
              <a:srgbClr val="4C84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>
              <a:defRPr/>
            </a:pPr>
            <a:r>
              <a:rPr lang="en-US" altLang="zh-TW" sz="16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4.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留意</a:t>
            </a:r>
            <a:r>
              <a:rPr lang="zh-HK" altLang="en-US" sz="1600" b="1" spc="300" dirty="0">
                <a:solidFill>
                  <a:schemeClr val="bg1"/>
                </a:solidFill>
                <a:ea typeface="微軟正黑體"/>
              </a:rPr>
              <a:t>差別及程度或事物的描述</a:t>
            </a:r>
            <a:endParaRPr lang="en-US" altLang="zh-HK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19" name="剪去對角線角落矩形 18"/>
          <p:cNvSpPr/>
          <p:nvPr/>
        </p:nvSpPr>
        <p:spPr>
          <a:xfrm>
            <a:off x="963476" y="1027204"/>
            <a:ext cx="3056670" cy="480831"/>
          </a:xfrm>
          <a:prstGeom prst="snip2DiagRect">
            <a:avLst/>
          </a:prstGeom>
          <a:solidFill>
            <a:srgbClr val="4C8463"/>
          </a:solidFill>
          <a:ln>
            <a:solidFill>
              <a:srgbClr val="57977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>
              <a:defRPr/>
            </a:pPr>
            <a:r>
              <a:rPr lang="en-US" altLang="zh-TW" sz="16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3.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認清</a:t>
            </a:r>
            <a:r>
              <a:rPr lang="zh-HK" altLang="en-US" sz="1600" b="1" spc="300" dirty="0">
                <a:solidFill>
                  <a:schemeClr val="bg1"/>
                </a:solidFill>
                <a:ea typeface="微軟正黑體"/>
              </a:rPr>
              <a:t>比較詞</a:t>
            </a:r>
            <a:r>
              <a:rPr lang="en-US" altLang="zh-HK" sz="1600" b="1" spc="300" dirty="0">
                <a:solidFill>
                  <a:schemeClr val="bg1"/>
                </a:solidFill>
                <a:ea typeface="微軟正黑體"/>
              </a:rPr>
              <a:t>/</a:t>
            </a:r>
            <a:r>
              <a:rPr lang="zh-HK" altLang="en-US" sz="1600" b="1" spc="300" dirty="0">
                <a:solidFill>
                  <a:schemeClr val="bg1"/>
                </a:solidFill>
                <a:ea typeface="微軟正黑體"/>
              </a:rPr>
              <a:t>關聯詞</a:t>
            </a:r>
            <a:endParaRPr lang="en-US" altLang="zh-TW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20" name="剪去對角線角落矩形 19"/>
          <p:cNvSpPr/>
          <p:nvPr/>
        </p:nvSpPr>
        <p:spPr>
          <a:xfrm>
            <a:off x="3928586" y="567842"/>
            <a:ext cx="2379509" cy="461995"/>
          </a:xfrm>
          <a:prstGeom prst="snip2DiagRect">
            <a:avLst/>
          </a:prstGeom>
          <a:solidFill>
            <a:srgbClr val="C00000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>
              <a:defRPr/>
            </a:pPr>
            <a:r>
              <a:rPr lang="en-US" altLang="zh-TW" sz="16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2.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找出</a:t>
            </a:r>
            <a:r>
              <a:rPr lang="zh-HK" altLang="en-US" sz="1600" b="1" spc="300" dirty="0">
                <a:solidFill>
                  <a:schemeClr val="bg1"/>
                </a:solidFill>
                <a:ea typeface="微軟正黑體"/>
              </a:rPr>
              <a:t>比較</a:t>
            </a:r>
            <a:r>
              <a:rPr lang="zh-HK" altLang="en-US" sz="1600" b="1" spc="300" dirty="0" smtClean="0">
                <a:solidFill>
                  <a:schemeClr val="bg1"/>
                </a:solidFill>
                <a:ea typeface="微軟正黑體"/>
              </a:rPr>
              <a:t>的</a:t>
            </a:r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項目</a:t>
            </a:r>
            <a:endParaRPr lang="en-US" altLang="zh-HK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21" name="剪去對角線角落矩形 20"/>
          <p:cNvSpPr/>
          <p:nvPr/>
        </p:nvSpPr>
        <p:spPr>
          <a:xfrm>
            <a:off x="983966" y="561266"/>
            <a:ext cx="3036180" cy="468571"/>
          </a:xfrm>
          <a:prstGeom prst="snip2DiagRect">
            <a:avLst/>
          </a:prstGeom>
          <a:solidFill>
            <a:srgbClr val="F3CCC4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>
              <a:defRPr/>
            </a:pPr>
            <a:r>
              <a:rPr lang="en-US" altLang="zh-HK" sz="16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1.</a:t>
            </a:r>
            <a:r>
              <a:rPr lang="zh-HK" altLang="en-US" sz="16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認清</a:t>
            </a:r>
            <a:r>
              <a:rPr lang="zh-HK" altLang="en-US" sz="1600" b="1" spc="300" dirty="0">
                <a:solidFill>
                  <a:srgbClr val="C00000"/>
                </a:solidFill>
                <a:ea typeface="微軟正黑體"/>
              </a:rPr>
              <a:t>比較範疇</a:t>
            </a:r>
            <a:r>
              <a:rPr lang="zh-HK" altLang="en-US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（如有）</a:t>
            </a:r>
            <a:endParaRPr lang="en-US" altLang="zh-TW" sz="1600" b="1" spc="300" dirty="0">
              <a:solidFill>
                <a:schemeClr val="tx1">
                  <a:lumMod val="85000"/>
                  <a:lumOff val="15000"/>
                </a:schemeClr>
              </a:solidFill>
              <a:ea typeface="微軟正黑體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472906" y="2716306"/>
            <a:ext cx="3530192" cy="784830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HK" altLang="en-US" sz="1450" b="1" dirty="0" smtClean="0">
                <a:solidFill>
                  <a:schemeClr val="bg1"/>
                </a:solidFill>
                <a:latin typeface="Corbel"/>
                <a:ea typeface="微軟正黑體"/>
              </a:rPr>
              <a:t>城市</a:t>
            </a:r>
            <a:r>
              <a:rPr lang="zh-HK" altLang="en-US" sz="1450" b="1" dirty="0">
                <a:solidFill>
                  <a:schemeClr val="bg1"/>
                </a:solidFill>
                <a:latin typeface="Corbel"/>
                <a:ea typeface="微軟正黑體"/>
              </a:rPr>
              <a:t>則以工業、商業和其他服務業為主</a:t>
            </a:r>
            <a:r>
              <a:rPr lang="zh-TW" altLang="en-US" sz="1450" b="1" dirty="0" smtClean="0">
                <a:solidFill>
                  <a:schemeClr val="bg1"/>
                </a:solidFill>
                <a:latin typeface="Corbel"/>
                <a:ea typeface="微軟正黑體"/>
              </a:rPr>
              <a:t>。</a:t>
            </a:r>
            <a:endParaRPr lang="en-US" altLang="zh-TW" sz="145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92213" y="2722366"/>
            <a:ext cx="1580803" cy="784830"/>
          </a:xfrm>
          <a:prstGeom prst="rect">
            <a:avLst/>
          </a:prstGeom>
          <a:solidFill>
            <a:srgbClr val="F3CCC4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HK" alt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經濟</a:t>
            </a:r>
            <a:r>
              <a:rPr lang="zh-HK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活動</a:t>
            </a:r>
            <a:r>
              <a:rPr lang="zh-HK" alt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方面</a:t>
            </a:r>
            <a:r>
              <a:rPr lang="zh-HK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，</a:t>
            </a:r>
            <a:endParaRPr lang="en-US" altLang="zh-HK" sz="15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04579" y="2716306"/>
            <a:ext cx="468326" cy="784830"/>
          </a:xfrm>
          <a:prstGeom prst="rect">
            <a:avLst/>
          </a:prstGeom>
          <a:solidFill>
            <a:srgbClr val="4C8463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而</a:t>
            </a:r>
            <a:endParaRPr lang="zh-HK" altLang="en-US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161890" y="2719522"/>
            <a:ext cx="2835736" cy="784830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HK" altLang="en-US" sz="145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鄉村</a:t>
            </a:r>
            <a:r>
              <a:rPr lang="zh-HK" altLang="en-US" sz="145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主要為農業、小型</a:t>
            </a:r>
            <a:r>
              <a:rPr lang="zh-HK" altLang="en-US" sz="145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工商業 </a:t>
            </a:r>
            <a:r>
              <a:rPr lang="zh-TW" altLang="en-US" sz="1450" b="1" dirty="0" smtClean="0">
                <a:solidFill>
                  <a:schemeClr val="bg1"/>
                </a:solidFill>
                <a:latin typeface="Corbel"/>
                <a:ea typeface="微軟正黑體"/>
              </a:rPr>
              <a:t>，</a:t>
            </a:r>
            <a:endParaRPr lang="en-US" altLang="zh-HK" sz="145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2" name="圓角矩形 31"/>
          <p:cNvSpPr/>
          <p:nvPr/>
        </p:nvSpPr>
        <p:spPr>
          <a:xfrm>
            <a:off x="3110401" y="2240530"/>
            <a:ext cx="1004199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項目一</a:t>
            </a:r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圓角矩形 34"/>
          <p:cNvSpPr/>
          <p:nvPr/>
        </p:nvSpPr>
        <p:spPr>
          <a:xfrm>
            <a:off x="6643019" y="2238108"/>
            <a:ext cx="1004199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項目二</a:t>
            </a:r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2" name="群組 21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23" name="圓角化單一角落矩形 2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 smtClean="0">
                  <a:solidFill>
                    <a:srgbClr val="579771"/>
                  </a:solidFill>
                  <a:ea typeface="微軟正黑體"/>
                </a:rPr>
                <a:t>結構</a:t>
              </a:r>
              <a:endParaRPr kumimoji="1" lang="zh-TW" altLang="en-US" b="1" dirty="0">
                <a:solidFill>
                  <a:srgbClr val="579771"/>
                </a:solidFill>
                <a:ea typeface="微軟正黑體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理解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36" name="直線接點 3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21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0314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1" grpId="0" animBg="1"/>
      <p:bldP spid="26" grpId="0" animBg="1"/>
      <p:bldP spid="26" grpId="1" animBg="1"/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  <p:bldP spid="32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矩形 15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1" name="群組 160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162" name="群組 161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72" name="群組 171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45" name="弧形 24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6" name="弧形 24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7" name="弧形 24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8" name="弧形 24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9" name="弧形 24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0" name="弧形 24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1" name="弧形 25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2" name="弧形 25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3" name="弧形 25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4" name="弧形 25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5" name="弧形 25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6" name="弧形 25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7" name="弧形 25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8" name="弧形 25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9" name="弧形 25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0" name="弧形 25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1" name="弧形 26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3" name="群組 172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28" name="弧形 22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9" name="弧形 22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0" name="弧形 22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1" name="弧形 23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2" name="弧形 23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3" name="弧形 23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4" name="弧形 23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5" name="弧形 23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6" name="弧形 23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7" name="弧形 23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8" name="弧形 23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9" name="弧形 23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0" name="弧形 23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1" name="弧形 24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2" name="弧形 24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3" name="弧形 24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4" name="弧形 24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4" name="群組 173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1" name="弧形 21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2" name="弧形 21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3" name="弧形 21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4" name="弧形 21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5" name="弧形 21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6" name="弧形 21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7" name="弧形 21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8" name="弧形 21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9" name="弧形 21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0" name="弧形 21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1" name="弧形 22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2" name="弧形 22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3" name="弧形 22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4" name="弧形 22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5" name="弧形 22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6" name="弧形 22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7" name="弧形 22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5" name="群組 174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94" name="弧形 19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95" name="弧形 19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96" name="弧形 19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97" name="弧形 19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98" name="弧形 19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99" name="弧形 19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0" name="弧形 19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1" name="弧形 20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2" name="弧形 20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3" name="弧形 20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4" name="弧形 20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5" name="弧形 20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6" name="弧形 20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7" name="弧形 20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8" name="弧形 20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9" name="弧形 20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0" name="弧形 20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6" name="群組 175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77" name="弧形 17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78" name="弧形 17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79" name="弧形 17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0" name="弧形 17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1" name="弧形 18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2" name="弧形 18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3" name="弧形 18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4" name="弧形 18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5" name="弧形 18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6" name="弧形 18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7" name="弧形 18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8" name="弧形 18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89" name="弧形 18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90" name="弧形 18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91" name="弧形 19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92" name="弧形 19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93" name="弧形 19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163" name="弧形 162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4" name="弧形 163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5" name="弧形 164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6" name="弧形 165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弧形 166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弧形 167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9" name="弧形 168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0" name="弧形 169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1" name="弧形 170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62" name="圓角化單一角落矩形 261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3" name="矩形 262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579771"/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264" name="文字方塊 263"/>
          <p:cNvSpPr txBox="1"/>
          <p:nvPr/>
        </p:nvSpPr>
        <p:spPr>
          <a:xfrm>
            <a:off x="5864498" y="2355346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4C8463"/>
                </a:solidFill>
                <a:ea typeface="微軟正黑體"/>
              </a:rPr>
              <a:t>應用</a:t>
            </a:r>
          </a:p>
        </p:txBody>
      </p:sp>
      <p:sp>
        <p:nvSpPr>
          <p:cNvPr id="265" name="文字方塊 264"/>
          <p:cNvSpPr txBox="1"/>
          <p:nvPr/>
        </p:nvSpPr>
        <p:spPr>
          <a:xfrm>
            <a:off x="1656805" y="2360890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4C8463"/>
                </a:solidFill>
                <a:ea typeface="微軟正黑體"/>
              </a:rPr>
              <a:t>介紹</a:t>
            </a:r>
          </a:p>
        </p:txBody>
      </p:sp>
      <p:cxnSp>
        <p:nvCxnSpPr>
          <p:cNvPr id="266" name="直線接點 265"/>
          <p:cNvCxnSpPr/>
          <p:nvPr/>
        </p:nvCxnSpPr>
        <p:spPr>
          <a:xfrm>
            <a:off x="1566913" y="3157736"/>
            <a:ext cx="1511390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7" name="矩形 266"/>
          <p:cNvSpPr/>
          <p:nvPr/>
        </p:nvSpPr>
        <p:spPr>
          <a:xfrm>
            <a:off x="1551870" y="3305618"/>
            <a:ext cx="1647118" cy="309265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比較詞</a:t>
            </a:r>
            <a:endParaRPr lang="zh-TW" altLang="en-US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例子</a:t>
            </a:r>
          </a:p>
        </p:txBody>
      </p:sp>
      <p:sp>
        <p:nvSpPr>
          <p:cNvPr id="268" name="矩形 267"/>
          <p:cNvSpPr/>
          <p:nvPr/>
        </p:nvSpPr>
        <p:spPr>
          <a:xfrm>
            <a:off x="3834947" y="3313131"/>
            <a:ext cx="1581523" cy="299851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4C8463"/>
                </a:solidFill>
                <a:ea typeface="微軟正黑體"/>
              </a:rPr>
              <a:t>結構</a:t>
            </a:r>
            <a:endParaRPr lang="en-US" altLang="zh-HK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4C8463"/>
                </a:solidFill>
                <a:ea typeface="微軟正黑體"/>
              </a:rPr>
              <a:t>理解</a:t>
            </a:r>
            <a:endParaRPr lang="zh-TW" altLang="en-US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4C8463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4C8463"/>
                </a:solidFill>
                <a:ea typeface="微軟正黑體"/>
              </a:rPr>
              <a:t>組</a:t>
            </a:r>
            <a:r>
              <a:rPr lang="zh-TW" altLang="en-US" b="1" spc="-500" dirty="0" smtClean="0">
                <a:solidFill>
                  <a:srgbClr val="4C8463"/>
                </a:solidFill>
                <a:ea typeface="微軟正黑體"/>
              </a:rPr>
              <a:t>織</a:t>
            </a:r>
            <a:endParaRPr lang="en-US" altLang="zh-HK" b="1" spc="-500" dirty="0">
              <a:solidFill>
                <a:srgbClr val="4C8463"/>
              </a:solidFill>
              <a:ea typeface="微軟正黑體"/>
            </a:endParaRPr>
          </a:p>
        </p:txBody>
      </p:sp>
      <p:cxnSp>
        <p:nvCxnSpPr>
          <p:cNvPr id="269" name="直線接點 268"/>
          <p:cNvCxnSpPr/>
          <p:nvPr/>
        </p:nvCxnSpPr>
        <p:spPr>
          <a:xfrm>
            <a:off x="3716547" y="3157880"/>
            <a:ext cx="1670208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0" name="矩形 269"/>
          <p:cNvSpPr/>
          <p:nvPr/>
        </p:nvSpPr>
        <p:spPr>
          <a:xfrm>
            <a:off x="5947002" y="3311951"/>
            <a:ext cx="894989" cy="211299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工作</a:t>
            </a: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紙</a:t>
            </a: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及句子</a:t>
            </a: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框架</a:t>
            </a:r>
            <a:endParaRPr lang="zh-TW" altLang="en-US" sz="1400" b="1" spc="-500" dirty="0">
              <a:solidFill>
                <a:srgbClr val="4C8463"/>
              </a:solidFill>
              <a:ea typeface="微軟正黑體"/>
            </a:endParaRPr>
          </a:p>
        </p:txBody>
      </p:sp>
      <p:cxnSp>
        <p:nvCxnSpPr>
          <p:cNvPr id="271" name="直線接點 270"/>
          <p:cNvCxnSpPr/>
          <p:nvPr/>
        </p:nvCxnSpPr>
        <p:spPr>
          <a:xfrm>
            <a:off x="5922920" y="3152514"/>
            <a:ext cx="901485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2" name="文字方塊 271"/>
          <p:cNvSpPr txBox="1"/>
          <p:nvPr/>
        </p:nvSpPr>
        <p:spPr>
          <a:xfrm>
            <a:off x="3810379" y="2114225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4C8463"/>
                </a:solidFill>
                <a:ea typeface="微軟正黑體"/>
              </a:rPr>
              <a:t>結構</a:t>
            </a:r>
          </a:p>
        </p:txBody>
      </p:sp>
      <p:cxnSp>
        <p:nvCxnSpPr>
          <p:cNvPr id="273" name="直線接點 272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4C846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4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比較</a:t>
            </a:r>
            <a:endParaRPr lang="en-US" altLang="zh-TW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事物</a:t>
            </a:r>
            <a:endParaRPr lang="zh-HK" altLang="en-US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306" name="群組 305"/>
          <p:cNvGrpSpPr/>
          <p:nvPr/>
        </p:nvGrpSpPr>
        <p:grpSpPr>
          <a:xfrm>
            <a:off x="1357135" y="438611"/>
            <a:ext cx="7370385" cy="5728142"/>
            <a:chOff x="1357135" y="438611"/>
            <a:chExt cx="7370385" cy="5728142"/>
          </a:xfrm>
        </p:grpSpPr>
        <p:sp>
          <p:nvSpPr>
            <p:cNvPr id="307" name="圓角矩形 306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308" name="手繪多邊形 307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309" name="手繪多邊形 308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310" name="圓角矩形 309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311" name="手繪多邊形 310"/>
            <p:cNvSpPr/>
            <p:nvPr/>
          </p:nvSpPr>
          <p:spPr>
            <a:xfrm>
              <a:off x="1357135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312" name="圓角矩形 311"/>
          <p:cNvSpPr/>
          <p:nvPr/>
        </p:nvSpPr>
        <p:spPr>
          <a:xfrm>
            <a:off x="4844023" y="3280219"/>
            <a:ext cx="429267" cy="2095804"/>
          </a:xfrm>
          <a:prstGeom prst="round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4C8463"/>
              </a:solidFill>
            </a:endParaRPr>
          </a:p>
        </p:txBody>
      </p:sp>
      <p:pic>
        <p:nvPicPr>
          <p:cNvPr id="313" name="圖片 3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753" y="1690738"/>
            <a:ext cx="1170589" cy="1277893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314" name="圖片 3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854" y="1510754"/>
            <a:ext cx="1108067" cy="1496076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315" name="圖片 3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046" y="1466189"/>
            <a:ext cx="705320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316" name="圖片 3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1091720"/>
            <a:ext cx="742579" cy="296091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sp>
        <p:nvSpPr>
          <p:cNvPr id="327" name="流程圖: 程序 326">
            <a:hlinkClick r:id="rId6" action="ppaction://hlinksldjump"/>
          </p:cNvPr>
          <p:cNvSpPr/>
          <p:nvPr/>
        </p:nvSpPr>
        <p:spPr>
          <a:xfrm>
            <a:off x="1684225" y="3679373"/>
            <a:ext cx="250009" cy="102548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8" name="流程圖: 程序 327">
            <a:hlinkClick r:id="rId7" action="ppaction://hlinksldjump"/>
          </p:cNvPr>
          <p:cNvSpPr/>
          <p:nvPr/>
        </p:nvSpPr>
        <p:spPr>
          <a:xfrm>
            <a:off x="2070290" y="3633238"/>
            <a:ext cx="250009" cy="68843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9" name="流程圖: 程序 328">
            <a:hlinkClick r:id="rId8" action="ppaction://hlinksldjump"/>
          </p:cNvPr>
          <p:cNvSpPr/>
          <p:nvPr/>
        </p:nvSpPr>
        <p:spPr>
          <a:xfrm>
            <a:off x="2457426" y="3660236"/>
            <a:ext cx="250009" cy="8525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0" name="流程圖: 程序 329">
            <a:hlinkClick r:id="rId9" action="ppaction://hlinksldjump"/>
          </p:cNvPr>
          <p:cNvSpPr/>
          <p:nvPr/>
        </p:nvSpPr>
        <p:spPr>
          <a:xfrm>
            <a:off x="2783592" y="3653580"/>
            <a:ext cx="250009" cy="8591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1" name="流程圖: 程序 330">
            <a:hlinkClick r:id="rId10" action="ppaction://hlinksldjump"/>
          </p:cNvPr>
          <p:cNvSpPr/>
          <p:nvPr/>
        </p:nvSpPr>
        <p:spPr>
          <a:xfrm>
            <a:off x="4037604" y="3744993"/>
            <a:ext cx="250009" cy="62194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2" name="流程圖: 程序 331">
            <a:hlinkClick r:id="rId11" action="ppaction://hlinksldjump"/>
          </p:cNvPr>
          <p:cNvSpPr/>
          <p:nvPr/>
        </p:nvSpPr>
        <p:spPr>
          <a:xfrm>
            <a:off x="4516337" y="3763677"/>
            <a:ext cx="250009" cy="5579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3" name="流程圖: 程序 332">
            <a:hlinkClick r:id="rId12" action="ppaction://hlinksldjump"/>
          </p:cNvPr>
          <p:cNvSpPr/>
          <p:nvPr/>
        </p:nvSpPr>
        <p:spPr>
          <a:xfrm>
            <a:off x="4941389" y="3769009"/>
            <a:ext cx="250009" cy="14270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4" name="流程圖: 程序 333">
            <a:hlinkClick r:id="rId13" action="ppaction://hlinksldjump"/>
          </p:cNvPr>
          <p:cNvSpPr/>
          <p:nvPr/>
        </p:nvSpPr>
        <p:spPr>
          <a:xfrm>
            <a:off x="6103279" y="3667293"/>
            <a:ext cx="250009" cy="41338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5" name="流程圖: 程序 334">
            <a:hlinkClick r:id="rId14" action="ppaction://hlinksldjump"/>
          </p:cNvPr>
          <p:cNvSpPr/>
          <p:nvPr/>
        </p:nvSpPr>
        <p:spPr>
          <a:xfrm>
            <a:off x="6428108" y="3672204"/>
            <a:ext cx="250009" cy="173880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76" name="群組 275"/>
          <p:cNvGrpSpPr/>
          <p:nvPr/>
        </p:nvGrpSpPr>
        <p:grpSpPr>
          <a:xfrm>
            <a:off x="5303305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277" name="群組 276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279" name="群組 278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281" name="群組 280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283" name="圓角化同側角落矩形 282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284" name="圓角化同側角落矩形 283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285" name="群組 284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286" name="圓角化同側角落矩形 285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287" name="圓角化同側角落矩形 286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282" name="弧形 281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280" name="圓角化同側角落矩形 279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278" name="圓角矩形 277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88" name="圓角化同側角落矩形 287"/>
          <p:cNvSpPr/>
          <p:nvPr/>
        </p:nvSpPr>
        <p:spPr>
          <a:xfrm>
            <a:off x="5869113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9" name="圓角矩形 288"/>
          <p:cNvSpPr/>
          <p:nvPr/>
        </p:nvSpPr>
        <p:spPr>
          <a:xfrm>
            <a:off x="6127631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0" name="圓角矩形 289"/>
          <p:cNvSpPr/>
          <p:nvPr/>
        </p:nvSpPr>
        <p:spPr>
          <a:xfrm>
            <a:off x="5966117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1" name="手繪多邊形 290"/>
          <p:cNvSpPr/>
          <p:nvPr/>
        </p:nvSpPr>
        <p:spPr>
          <a:xfrm>
            <a:off x="5933052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2" name="弧形 291"/>
          <p:cNvSpPr/>
          <p:nvPr/>
        </p:nvSpPr>
        <p:spPr>
          <a:xfrm rot="13638684">
            <a:off x="6099682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3" name="橢圓 292"/>
          <p:cNvSpPr/>
          <p:nvPr/>
        </p:nvSpPr>
        <p:spPr>
          <a:xfrm>
            <a:off x="5998648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4" name="橢圓 293"/>
          <p:cNvSpPr/>
          <p:nvPr/>
        </p:nvSpPr>
        <p:spPr>
          <a:xfrm>
            <a:off x="6237108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5" name="弧形 294"/>
          <p:cNvSpPr/>
          <p:nvPr/>
        </p:nvSpPr>
        <p:spPr>
          <a:xfrm rot="11272823">
            <a:off x="6155802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6" name="弧形 295"/>
          <p:cNvSpPr/>
          <p:nvPr/>
        </p:nvSpPr>
        <p:spPr>
          <a:xfrm rot="18133355">
            <a:off x="5967568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7" name="弧形 296"/>
          <p:cNvSpPr/>
          <p:nvPr/>
        </p:nvSpPr>
        <p:spPr>
          <a:xfrm rot="18731171">
            <a:off x="6208183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8" name="手繪多邊形 297"/>
          <p:cNvSpPr/>
          <p:nvPr/>
        </p:nvSpPr>
        <p:spPr>
          <a:xfrm>
            <a:off x="6448010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9" name="弧形 298"/>
          <p:cNvSpPr/>
          <p:nvPr/>
        </p:nvSpPr>
        <p:spPr>
          <a:xfrm rot="1461097">
            <a:off x="6374843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0" name="弧形 299"/>
          <p:cNvSpPr/>
          <p:nvPr/>
        </p:nvSpPr>
        <p:spPr>
          <a:xfrm rot="5704529">
            <a:off x="6074099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01" name="群組 300"/>
          <p:cNvGrpSpPr/>
          <p:nvPr/>
        </p:nvGrpSpPr>
        <p:grpSpPr>
          <a:xfrm>
            <a:off x="6604352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02" name="圓角化同側角落矩形 301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03" name="圓角化同側角落矩形 302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04" name="弧形 303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05" name="弧形 304"/>
          <p:cNvSpPr/>
          <p:nvPr/>
        </p:nvSpPr>
        <p:spPr>
          <a:xfrm rot="15944160">
            <a:off x="5983515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8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75" name="圖片 27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058" y="245025"/>
            <a:ext cx="351880" cy="208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60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" grpId="0" animBg="1"/>
      <p:bldP spid="263" grpId="0" animBg="1"/>
      <p:bldP spid="264" grpId="0"/>
      <p:bldP spid="265" grpId="0"/>
      <p:bldP spid="267" grpId="0"/>
      <p:bldP spid="268" grpId="0"/>
      <p:bldP spid="270" grpId="0"/>
      <p:bldP spid="272" grpId="0"/>
      <p:bldP spid="274" grpId="0"/>
      <p:bldP spid="312" grpId="0" animBg="1"/>
      <p:bldP spid="327" grpId="0"/>
      <p:bldP spid="328" grpId="0"/>
      <p:bldP spid="329" grpId="0"/>
      <p:bldP spid="330" grpId="0"/>
      <p:bldP spid="331" grpId="0"/>
      <p:bldP spid="332" grpId="0"/>
      <p:bldP spid="333" grpId="0"/>
      <p:bldP spid="334" grpId="0"/>
      <p:bldP spid="335" grpId="0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淚滴形 119"/>
          <p:cNvSpPr/>
          <p:nvPr/>
        </p:nvSpPr>
        <p:spPr>
          <a:xfrm rot="18900000">
            <a:off x="5885392" y="3347832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1" name="淚滴形 120"/>
          <p:cNvSpPr/>
          <p:nvPr/>
        </p:nvSpPr>
        <p:spPr>
          <a:xfrm rot="18900000">
            <a:off x="3613301" y="3268157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2" name="淚滴形 121"/>
          <p:cNvSpPr/>
          <p:nvPr/>
        </p:nvSpPr>
        <p:spPr>
          <a:xfrm rot="8100000">
            <a:off x="4695241" y="2126701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淚滴形 122"/>
          <p:cNvSpPr/>
          <p:nvPr/>
        </p:nvSpPr>
        <p:spPr>
          <a:xfrm rot="8100000">
            <a:off x="2472653" y="2126701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4" name="淚滴形 123"/>
          <p:cNvSpPr/>
          <p:nvPr/>
        </p:nvSpPr>
        <p:spPr>
          <a:xfrm rot="18900000">
            <a:off x="1374882" y="3349739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2" name="矩形 131"/>
          <p:cNvSpPr/>
          <p:nvPr/>
        </p:nvSpPr>
        <p:spPr>
          <a:xfrm>
            <a:off x="2239410" y="1219642"/>
            <a:ext cx="2069961" cy="34945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EB6E5A"/>
                </a:solidFill>
                <a:latin typeface="Corbel"/>
                <a:ea typeface="微軟正黑體"/>
              </a:rPr>
              <a:t>準確描述</a:t>
            </a:r>
            <a:r>
              <a:rPr lang="zh-TW" altLang="en-US" sz="1500" b="1" spc="300" dirty="0" smtClean="0">
                <a:solidFill>
                  <a:srgbClr val="EB6E5A"/>
                </a:solidFill>
                <a:latin typeface="Corbel"/>
                <a:ea typeface="微軟正黑體"/>
              </a:rPr>
              <a:t>差別</a:t>
            </a:r>
            <a:endParaRPr lang="en-US" altLang="zh-TW" sz="1500" b="1" spc="300" dirty="0">
              <a:solidFill>
                <a:srgbClr val="EB6E5A"/>
              </a:solidFill>
              <a:latin typeface="Corbel"/>
              <a:ea typeface="微軟正黑體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3287283" y="5040058"/>
            <a:ext cx="1800493" cy="57246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rgbClr val="EB6E5A"/>
                </a:solidFill>
                <a:latin typeface="Corbel"/>
                <a:ea typeface="微軟正黑體"/>
              </a:rPr>
              <a:t>加入程度</a:t>
            </a:r>
            <a:r>
              <a:rPr lang="en-US" altLang="zh-TW" sz="1500" b="1" spc="300" dirty="0">
                <a:solidFill>
                  <a:srgbClr val="EB6E5A"/>
                </a:solidFill>
                <a:latin typeface="Corbel"/>
                <a:ea typeface="微軟正黑體"/>
              </a:rPr>
              <a:t>/</a:t>
            </a:r>
            <a:r>
              <a:rPr lang="zh-HK" altLang="en-US" sz="1500" b="1" spc="300" dirty="0" smtClean="0">
                <a:solidFill>
                  <a:srgbClr val="EB6E5A"/>
                </a:solidFill>
                <a:latin typeface="Corbel"/>
                <a:ea typeface="微軟正黑體"/>
              </a:rPr>
              <a:t>數據</a:t>
            </a:r>
            <a:endParaRPr lang="en-US" altLang="zh-HK" sz="1500" b="1" spc="300" dirty="0" smtClean="0">
              <a:solidFill>
                <a:srgbClr val="EB6E5A"/>
              </a:solidFill>
              <a:latin typeface="Corbel"/>
              <a:ea typeface="微軟正黑體"/>
            </a:endParaRPr>
          </a:p>
          <a:p>
            <a:pPr>
              <a:lnSpc>
                <a:spcPct val="120000"/>
              </a:lnSpc>
              <a:defRPr/>
            </a:pPr>
            <a:r>
              <a:rPr lang="zh-TW" altLang="en-US" sz="1100" b="1" spc="300" dirty="0" smtClean="0">
                <a:solidFill>
                  <a:srgbClr val="EB6E5A"/>
                </a:solidFill>
                <a:latin typeface="Corbel"/>
                <a:ea typeface="微軟正黑體"/>
              </a:rPr>
              <a:t>（</a:t>
            </a:r>
            <a:r>
              <a:rPr lang="zh-TW" altLang="en-US" sz="1100" b="1" spc="300" dirty="0">
                <a:solidFill>
                  <a:srgbClr val="EB6E5A"/>
                </a:solidFill>
                <a:latin typeface="Corbel"/>
                <a:ea typeface="微軟正黑體"/>
              </a:rPr>
              <a:t>按需要自行選擇）</a:t>
            </a:r>
          </a:p>
        </p:txBody>
      </p:sp>
      <p:sp>
        <p:nvSpPr>
          <p:cNvPr id="135" name="矩形 134"/>
          <p:cNvSpPr/>
          <p:nvPr/>
        </p:nvSpPr>
        <p:spPr>
          <a:xfrm>
            <a:off x="5800218" y="5005800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EB6E5A"/>
                </a:solidFill>
                <a:latin typeface="Corbel"/>
                <a:ea typeface="微軟正黑體"/>
              </a:rPr>
              <a:t>把</a:t>
            </a:r>
            <a:r>
              <a:rPr lang="zh-TW" altLang="en-US" sz="1500" b="1" spc="300" dirty="0">
                <a:solidFill>
                  <a:srgbClr val="EB6E5A"/>
                </a:solidFill>
                <a:latin typeface="Corbel"/>
                <a:ea typeface="微軟正黑體"/>
              </a:rPr>
              <a:t>相關的</a:t>
            </a:r>
            <a:r>
              <a:rPr lang="zh-TW" altLang="en-US" sz="1500" b="1" spc="300" dirty="0" smtClean="0">
                <a:solidFill>
                  <a:srgbClr val="EB6E5A"/>
                </a:solidFill>
                <a:latin typeface="Corbel"/>
                <a:ea typeface="微軟正黑體"/>
              </a:rPr>
              <a:t>項目</a:t>
            </a:r>
            <a:endParaRPr lang="en-US" altLang="zh-TW" sz="1500" b="1" spc="300" dirty="0" smtClean="0">
              <a:solidFill>
                <a:srgbClr val="EB6E5A"/>
              </a:solidFill>
              <a:latin typeface="Corbel"/>
              <a:ea typeface="微軟正黑體"/>
            </a:endParaRPr>
          </a:p>
          <a:p>
            <a:pPr lvl="0">
              <a:lnSpc>
                <a:spcPct val="120000"/>
              </a:lnSpc>
              <a:defRPr/>
            </a:pPr>
            <a:r>
              <a:rPr lang="zh-HK" altLang="en-US" sz="1500" b="1" spc="300" dirty="0" smtClean="0">
                <a:solidFill>
                  <a:srgbClr val="EB6E5A"/>
                </a:solidFill>
                <a:latin typeface="Corbel"/>
                <a:ea typeface="微軟正黑體"/>
              </a:rPr>
              <a:t>放在適當</a:t>
            </a:r>
            <a:r>
              <a:rPr lang="zh-HK" altLang="en-US" sz="1500" b="1" spc="300" dirty="0">
                <a:solidFill>
                  <a:srgbClr val="EB6E5A"/>
                </a:solidFill>
                <a:latin typeface="Corbel"/>
                <a:ea typeface="微軟正黑體"/>
              </a:rPr>
              <a:t>的位置</a:t>
            </a:r>
          </a:p>
        </p:txBody>
      </p:sp>
      <p:grpSp>
        <p:nvGrpSpPr>
          <p:cNvPr id="153" name="群組 152"/>
          <p:cNvGrpSpPr/>
          <p:nvPr/>
        </p:nvGrpSpPr>
        <p:grpSpPr>
          <a:xfrm>
            <a:off x="1401093" y="4349220"/>
            <a:ext cx="811855" cy="550473"/>
            <a:chOff x="1345732" y="2984696"/>
            <a:chExt cx="811855" cy="550473"/>
          </a:xfrm>
        </p:grpSpPr>
        <p:grpSp>
          <p:nvGrpSpPr>
            <p:cNvPr id="154" name="群組 153"/>
            <p:cNvGrpSpPr/>
            <p:nvPr/>
          </p:nvGrpSpPr>
          <p:grpSpPr>
            <a:xfrm>
              <a:off x="1345732" y="3066511"/>
              <a:ext cx="811855" cy="468658"/>
              <a:chOff x="1905026" y="5240093"/>
              <a:chExt cx="811855" cy="468658"/>
            </a:xfrm>
          </p:grpSpPr>
          <p:sp>
            <p:nvSpPr>
              <p:cNvPr id="156" name="手繪多邊形 155"/>
              <p:cNvSpPr/>
              <p:nvPr/>
            </p:nvSpPr>
            <p:spPr>
              <a:xfrm>
                <a:off x="2056656" y="5240093"/>
                <a:ext cx="660225" cy="353192"/>
              </a:xfrm>
              <a:custGeom>
                <a:avLst/>
                <a:gdLst>
                  <a:gd name="connsiteX0" fmla="*/ 760518 w 1324898"/>
                  <a:gd name="connsiteY0" fmla="*/ 0 h 708764"/>
                  <a:gd name="connsiteX1" fmla="*/ 1038139 w 1324898"/>
                  <a:gd name="connsiteY1" fmla="*/ 184019 h 708764"/>
                  <a:gd name="connsiteX2" fmla="*/ 1040450 w 1324898"/>
                  <a:gd name="connsiteY2" fmla="*/ 195468 h 708764"/>
                  <a:gd name="connsiteX3" fmla="*/ 1079761 w 1324898"/>
                  <a:gd name="connsiteY3" fmla="*/ 201411 h 708764"/>
                  <a:gd name="connsiteX4" fmla="*/ 1229599 w 1324898"/>
                  <a:gd name="connsiteY4" fmla="*/ 337264 h 708764"/>
                  <a:gd name="connsiteX5" fmla="*/ 1247292 w 1324898"/>
                  <a:gd name="connsiteY5" fmla="*/ 424901 h 708764"/>
                  <a:gd name="connsiteX6" fmla="*/ 1279976 w 1324898"/>
                  <a:gd name="connsiteY6" fmla="*/ 446936 h 708764"/>
                  <a:gd name="connsiteX7" fmla="*/ 1324898 w 1324898"/>
                  <a:gd name="connsiteY7" fmla="*/ 555389 h 708764"/>
                  <a:gd name="connsiteX8" fmla="*/ 1171523 w 1324898"/>
                  <a:gd name="connsiteY8" fmla="*/ 708764 h 708764"/>
                  <a:gd name="connsiteX9" fmla="*/ 153375 w 1324898"/>
                  <a:gd name="connsiteY9" fmla="*/ 708764 h 708764"/>
                  <a:gd name="connsiteX10" fmla="*/ 0 w 1324898"/>
                  <a:gd name="connsiteY10" fmla="*/ 555389 h 708764"/>
                  <a:gd name="connsiteX11" fmla="*/ 93674 w 1324898"/>
                  <a:gd name="connsiteY11" fmla="*/ 414067 h 708764"/>
                  <a:gd name="connsiteX12" fmla="*/ 149135 w 1324898"/>
                  <a:gd name="connsiteY12" fmla="*/ 402870 h 708764"/>
                  <a:gd name="connsiteX13" fmla="*/ 162498 w 1324898"/>
                  <a:gd name="connsiteY13" fmla="*/ 336680 h 708764"/>
                  <a:gd name="connsiteX14" fmla="*/ 384125 w 1324898"/>
                  <a:gd name="connsiteY14" fmla="*/ 189776 h 708764"/>
                  <a:gd name="connsiteX15" fmla="*/ 455651 w 1324898"/>
                  <a:gd name="connsiteY15" fmla="*/ 200590 h 708764"/>
                  <a:gd name="connsiteX16" fmla="*/ 477438 w 1324898"/>
                  <a:gd name="connsiteY16" fmla="*/ 211063 h 708764"/>
                  <a:gd name="connsiteX17" fmla="*/ 482898 w 1324898"/>
                  <a:gd name="connsiteY17" fmla="*/ 184019 h 708764"/>
                  <a:gd name="connsiteX18" fmla="*/ 760518 w 1324898"/>
                  <a:gd name="connsiteY18" fmla="*/ 0 h 70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24898" h="708764">
                    <a:moveTo>
                      <a:pt x="760518" y="0"/>
                    </a:moveTo>
                    <a:cubicBezTo>
                      <a:pt x="885320" y="0"/>
                      <a:pt x="992399" y="75879"/>
                      <a:pt x="1038139" y="184019"/>
                    </a:cubicBezTo>
                    <a:lnTo>
                      <a:pt x="1040450" y="195468"/>
                    </a:lnTo>
                    <a:lnTo>
                      <a:pt x="1079761" y="201411"/>
                    </a:lnTo>
                    <a:cubicBezTo>
                      <a:pt x="1147427" y="222457"/>
                      <a:pt x="1202261" y="272629"/>
                      <a:pt x="1229599" y="337264"/>
                    </a:cubicBezTo>
                    <a:lnTo>
                      <a:pt x="1247292" y="424901"/>
                    </a:lnTo>
                    <a:lnTo>
                      <a:pt x="1279976" y="446936"/>
                    </a:lnTo>
                    <a:cubicBezTo>
                      <a:pt x="1307731" y="474692"/>
                      <a:pt x="1324898" y="513036"/>
                      <a:pt x="1324898" y="555389"/>
                    </a:cubicBezTo>
                    <a:cubicBezTo>
                      <a:pt x="1324898" y="640096"/>
                      <a:pt x="1256230" y="708764"/>
                      <a:pt x="1171523" y="708764"/>
                    </a:cubicBezTo>
                    <a:lnTo>
                      <a:pt x="153375" y="708764"/>
                    </a:lnTo>
                    <a:cubicBezTo>
                      <a:pt x="68668" y="708764"/>
                      <a:pt x="0" y="640096"/>
                      <a:pt x="0" y="555389"/>
                    </a:cubicBezTo>
                    <a:cubicBezTo>
                      <a:pt x="0" y="491859"/>
                      <a:pt x="38626" y="437350"/>
                      <a:pt x="93674" y="414067"/>
                    </a:cubicBezTo>
                    <a:lnTo>
                      <a:pt x="149135" y="402870"/>
                    </a:lnTo>
                    <a:lnTo>
                      <a:pt x="162498" y="336680"/>
                    </a:lnTo>
                    <a:cubicBezTo>
                      <a:pt x="199013" y="250351"/>
                      <a:pt x="284495" y="189776"/>
                      <a:pt x="384125" y="189776"/>
                    </a:cubicBezTo>
                    <a:cubicBezTo>
                      <a:pt x="409033" y="189776"/>
                      <a:pt x="433056" y="193562"/>
                      <a:pt x="455651" y="200590"/>
                    </a:cubicBezTo>
                    <a:lnTo>
                      <a:pt x="477438" y="211063"/>
                    </a:lnTo>
                    <a:lnTo>
                      <a:pt x="482898" y="184019"/>
                    </a:lnTo>
                    <a:cubicBezTo>
                      <a:pt x="528637" y="75879"/>
                      <a:pt x="635717" y="0"/>
                      <a:pt x="760518" y="0"/>
                    </a:cubicBezTo>
                    <a:close/>
                  </a:path>
                </a:pathLst>
              </a:custGeom>
              <a:solidFill>
                <a:srgbClr val="579771"/>
              </a:solidFill>
              <a:ln w="25400">
                <a:solidFill>
                  <a:srgbClr val="57977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157" name="橢圓 156"/>
              <p:cNvSpPr/>
              <p:nvPr/>
            </p:nvSpPr>
            <p:spPr>
              <a:xfrm>
                <a:off x="2025482" y="5544428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57977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158" name="橢圓 157"/>
              <p:cNvSpPr/>
              <p:nvPr/>
            </p:nvSpPr>
            <p:spPr>
              <a:xfrm>
                <a:off x="1905026" y="5623680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57977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155" name="手繪多邊形 154"/>
            <p:cNvSpPr/>
            <p:nvPr/>
          </p:nvSpPr>
          <p:spPr>
            <a:xfrm>
              <a:off x="1414004" y="2984696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579771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sp>
        <p:nvSpPr>
          <p:cNvPr id="179" name="矩形 178"/>
          <p:cNvSpPr/>
          <p:nvPr/>
        </p:nvSpPr>
        <p:spPr>
          <a:xfrm>
            <a:off x="1213421" y="5043315"/>
            <a:ext cx="1338828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EB6E5A"/>
                </a:solidFill>
                <a:latin typeface="Corbel"/>
                <a:ea typeface="微軟正黑體"/>
              </a:rPr>
              <a:t>認清</a:t>
            </a:r>
            <a:r>
              <a:rPr lang="zh-TW" altLang="en-US" sz="1500" b="1" spc="300" dirty="0">
                <a:solidFill>
                  <a:srgbClr val="EB6E5A"/>
                </a:solidFill>
                <a:latin typeface="Corbel"/>
                <a:ea typeface="微軟正黑體"/>
              </a:rPr>
              <a:t>要</a:t>
            </a:r>
            <a:r>
              <a:rPr lang="zh-TW" altLang="en-US" sz="1500" b="1" spc="300" dirty="0" smtClean="0">
                <a:solidFill>
                  <a:srgbClr val="EB6E5A"/>
                </a:solidFill>
                <a:latin typeface="Corbel"/>
                <a:ea typeface="微軟正黑體"/>
              </a:rPr>
              <a:t>比較</a:t>
            </a:r>
            <a:endParaRPr lang="en-US" altLang="zh-TW" sz="1500" b="1" spc="300" dirty="0" smtClean="0">
              <a:solidFill>
                <a:srgbClr val="EB6E5A"/>
              </a:solidFill>
              <a:latin typeface="Corbel"/>
              <a:ea typeface="微軟正黑體"/>
            </a:endParaRPr>
          </a:p>
          <a:p>
            <a:pPr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EB6E5A"/>
                </a:solidFill>
                <a:latin typeface="Corbel"/>
                <a:ea typeface="微軟正黑體"/>
              </a:rPr>
              <a:t>的</a:t>
            </a:r>
            <a:r>
              <a:rPr lang="zh-TW" altLang="en-US" sz="1500" b="1" spc="300" dirty="0">
                <a:solidFill>
                  <a:srgbClr val="EB6E5A"/>
                </a:solidFill>
                <a:latin typeface="Corbel"/>
                <a:ea typeface="微軟正黑體"/>
              </a:rPr>
              <a:t>項目</a:t>
            </a:r>
            <a:endParaRPr lang="en-US" altLang="zh-TW" sz="1500" b="1" spc="300" dirty="0">
              <a:solidFill>
                <a:srgbClr val="EB6E5A"/>
              </a:solidFill>
              <a:latin typeface="Corbel"/>
              <a:ea typeface="微軟正黑體"/>
            </a:endParaRPr>
          </a:p>
        </p:txBody>
      </p:sp>
      <p:pic>
        <p:nvPicPr>
          <p:cNvPr id="180" name="圖片 179"/>
          <p:cNvPicPr>
            <a:picLocks noChangeAspect="1"/>
          </p:cNvPicPr>
          <p:nvPr/>
        </p:nvPicPr>
        <p:blipFill rotWithShape="1">
          <a:blip r:embed="rId2"/>
          <a:srcRect l="4740"/>
          <a:stretch/>
        </p:blipFill>
        <p:spPr>
          <a:xfrm rot="16200000">
            <a:off x="1515560" y="5767172"/>
            <a:ext cx="1253114" cy="936640"/>
          </a:xfrm>
          <a:prstGeom prst="rect">
            <a:avLst/>
          </a:prstGeom>
        </p:spPr>
      </p:pic>
      <p:pic>
        <p:nvPicPr>
          <p:cNvPr id="181" name="圖片 180"/>
          <p:cNvPicPr>
            <a:picLocks noChangeAspect="1"/>
          </p:cNvPicPr>
          <p:nvPr/>
        </p:nvPicPr>
        <p:blipFill rotWithShape="1">
          <a:blip r:embed="rId2"/>
          <a:srcRect l="1995"/>
          <a:stretch/>
        </p:blipFill>
        <p:spPr>
          <a:xfrm rot="5400000">
            <a:off x="1687239" y="176298"/>
            <a:ext cx="1289209" cy="936640"/>
          </a:xfrm>
          <a:prstGeom prst="rect">
            <a:avLst/>
          </a:prstGeom>
        </p:spPr>
      </p:pic>
      <p:pic>
        <p:nvPicPr>
          <p:cNvPr id="182" name="圖片 181"/>
          <p:cNvPicPr>
            <a:picLocks noChangeAspect="1"/>
          </p:cNvPicPr>
          <p:nvPr/>
        </p:nvPicPr>
        <p:blipFill rotWithShape="1">
          <a:blip r:embed="rId2"/>
          <a:srcRect l="17887"/>
          <a:stretch/>
        </p:blipFill>
        <p:spPr>
          <a:xfrm rot="16200000">
            <a:off x="4071077" y="5853652"/>
            <a:ext cx="1080154" cy="936640"/>
          </a:xfrm>
          <a:prstGeom prst="rect">
            <a:avLst/>
          </a:prstGeom>
        </p:spPr>
      </p:pic>
      <p:pic>
        <p:nvPicPr>
          <p:cNvPr id="183" name="圖片 182"/>
          <p:cNvPicPr>
            <a:picLocks noChangeAspect="1"/>
          </p:cNvPicPr>
          <p:nvPr/>
        </p:nvPicPr>
        <p:blipFill rotWithShape="1">
          <a:blip r:embed="rId2"/>
          <a:srcRect l="10330"/>
          <a:stretch/>
        </p:blipFill>
        <p:spPr>
          <a:xfrm rot="5400000">
            <a:off x="4042958" y="121469"/>
            <a:ext cx="1179576" cy="936640"/>
          </a:xfrm>
          <a:prstGeom prst="rect">
            <a:avLst/>
          </a:prstGeom>
        </p:spPr>
      </p:pic>
      <p:pic>
        <p:nvPicPr>
          <p:cNvPr id="184" name="圖片 183"/>
          <p:cNvPicPr>
            <a:picLocks noChangeAspect="1"/>
          </p:cNvPicPr>
          <p:nvPr/>
        </p:nvPicPr>
        <p:blipFill rotWithShape="1">
          <a:blip r:embed="rId2"/>
          <a:srcRect l="19057"/>
          <a:stretch/>
        </p:blipFill>
        <p:spPr>
          <a:xfrm rot="16200000">
            <a:off x="6849449" y="5862323"/>
            <a:ext cx="1064764" cy="936640"/>
          </a:xfrm>
          <a:prstGeom prst="rect">
            <a:avLst/>
          </a:prstGeom>
        </p:spPr>
      </p:pic>
      <p:sp>
        <p:nvSpPr>
          <p:cNvPr id="206" name="淚滴形 205"/>
          <p:cNvSpPr/>
          <p:nvPr/>
        </p:nvSpPr>
        <p:spPr>
          <a:xfrm rot="8100000">
            <a:off x="6900325" y="2096487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40" name="群組 339"/>
          <p:cNvGrpSpPr/>
          <p:nvPr/>
        </p:nvGrpSpPr>
        <p:grpSpPr>
          <a:xfrm>
            <a:off x="1031743" y="1987193"/>
            <a:ext cx="7455669" cy="2661748"/>
            <a:chOff x="498341" y="1987192"/>
            <a:chExt cx="7455669" cy="2661748"/>
          </a:xfrm>
        </p:grpSpPr>
        <p:cxnSp>
          <p:nvCxnSpPr>
            <p:cNvPr id="131" name="直線單箭頭接點 130"/>
            <p:cNvCxnSpPr/>
            <p:nvPr/>
          </p:nvCxnSpPr>
          <p:spPr>
            <a:xfrm>
              <a:off x="7646580" y="3430999"/>
              <a:ext cx="307430" cy="263320"/>
            </a:xfrm>
            <a:prstGeom prst="straightConnector1">
              <a:avLst/>
            </a:prstGeom>
            <a:ln w="28575" cap="rnd">
              <a:solidFill>
                <a:srgbClr val="579771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弧形 124"/>
            <p:cNvSpPr/>
            <p:nvPr/>
          </p:nvSpPr>
          <p:spPr>
            <a:xfrm rot="8100000">
              <a:off x="5108568" y="1994671"/>
              <a:ext cx="1548745" cy="1548745"/>
            </a:xfrm>
            <a:prstGeom prst="arc">
              <a:avLst/>
            </a:prstGeom>
            <a:ln w="107950" cap="rnd">
              <a:solidFill>
                <a:schemeClr val="accent6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6" name="弧形 125"/>
            <p:cNvSpPr/>
            <p:nvPr/>
          </p:nvSpPr>
          <p:spPr>
            <a:xfrm rot="8100000">
              <a:off x="2926257" y="2002630"/>
              <a:ext cx="1548745" cy="1548745"/>
            </a:xfrm>
            <a:prstGeom prst="arc">
              <a:avLst/>
            </a:prstGeom>
            <a:ln w="107950" cap="rnd">
              <a:solidFill>
                <a:schemeClr val="accent6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7" name="弧形 126"/>
            <p:cNvSpPr/>
            <p:nvPr/>
          </p:nvSpPr>
          <p:spPr>
            <a:xfrm rot="19005663">
              <a:off x="4026968" y="3100195"/>
              <a:ext cx="1548745" cy="1548745"/>
            </a:xfrm>
            <a:prstGeom prst="arc">
              <a:avLst>
                <a:gd name="adj1" fmla="val 16144233"/>
                <a:gd name="adj2" fmla="val 21404535"/>
              </a:avLst>
            </a:prstGeom>
            <a:ln w="107950" cap="rnd">
              <a:solidFill>
                <a:srgbClr val="57977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9" name="弧形 128"/>
            <p:cNvSpPr/>
            <p:nvPr/>
          </p:nvSpPr>
          <p:spPr>
            <a:xfrm rot="19005663">
              <a:off x="1799732" y="3075881"/>
              <a:ext cx="1548745" cy="1548745"/>
            </a:xfrm>
            <a:prstGeom prst="arc">
              <a:avLst>
                <a:gd name="adj1" fmla="val 16200000"/>
                <a:gd name="adj2" fmla="val 21580285"/>
              </a:avLst>
            </a:prstGeom>
            <a:ln w="107950" cap="rnd">
              <a:solidFill>
                <a:srgbClr val="57977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30" name="直線單箭頭接點 129"/>
            <p:cNvCxnSpPr/>
            <p:nvPr/>
          </p:nvCxnSpPr>
          <p:spPr>
            <a:xfrm>
              <a:off x="498341" y="2895141"/>
              <a:ext cx="298154" cy="298154"/>
            </a:xfrm>
            <a:prstGeom prst="straightConnector1">
              <a:avLst/>
            </a:prstGeom>
            <a:ln w="28575" cap="rnd">
              <a:solidFill>
                <a:srgbClr val="579771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8" name="弧形 207"/>
            <p:cNvSpPr/>
            <p:nvPr/>
          </p:nvSpPr>
          <p:spPr>
            <a:xfrm rot="19005663">
              <a:off x="6224784" y="3082320"/>
              <a:ext cx="1548745" cy="1548745"/>
            </a:xfrm>
            <a:prstGeom prst="arc">
              <a:avLst>
                <a:gd name="adj1" fmla="val 16144233"/>
                <a:gd name="adj2" fmla="val 21404535"/>
              </a:avLst>
            </a:prstGeom>
            <a:ln w="107950" cap="rnd">
              <a:solidFill>
                <a:srgbClr val="57977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8" name="弧形 127"/>
            <p:cNvSpPr/>
            <p:nvPr/>
          </p:nvSpPr>
          <p:spPr>
            <a:xfrm rot="8100000">
              <a:off x="686151" y="1987192"/>
              <a:ext cx="1548745" cy="1548745"/>
            </a:xfrm>
            <a:prstGeom prst="arc">
              <a:avLst/>
            </a:prstGeom>
            <a:ln w="107950" cap="rnd">
              <a:solidFill>
                <a:schemeClr val="accent6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5" name="群組 4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6" name="圓角化單一角落矩形 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0" name="矩形 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 smtClean="0">
                  <a:solidFill>
                    <a:srgbClr val="579771"/>
                  </a:solidFill>
                  <a:ea typeface="微軟正黑體"/>
                </a:rPr>
                <a:t>結構</a:t>
              </a:r>
              <a:endParaRPr kumimoji="1" lang="zh-TW" altLang="en-US" b="1" dirty="0">
                <a:solidFill>
                  <a:srgbClr val="579771"/>
                </a:solidFill>
                <a:ea typeface="微軟正黑體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構思及組織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12" name="直線接點 1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7" name="矩形 216"/>
          <p:cNvSpPr/>
          <p:nvPr/>
        </p:nvSpPr>
        <p:spPr>
          <a:xfrm>
            <a:off x="4390090" y="1202495"/>
            <a:ext cx="1664238" cy="62645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rgbClr val="EB6E5A"/>
                </a:solidFill>
                <a:latin typeface="Corbel"/>
                <a:ea typeface="微軟正黑體"/>
              </a:rPr>
              <a:t>選用合適</a:t>
            </a:r>
            <a:r>
              <a:rPr lang="zh-TW" altLang="en-US" sz="1500" b="1" spc="300" dirty="0" smtClean="0">
                <a:solidFill>
                  <a:srgbClr val="EB6E5A"/>
                </a:solidFill>
                <a:latin typeface="Corbel"/>
                <a:ea typeface="微軟正黑體"/>
              </a:rPr>
              <a:t>的</a:t>
            </a:r>
            <a:endParaRPr lang="en-US" altLang="zh-TW" sz="1500" b="1" spc="300" dirty="0" smtClean="0">
              <a:solidFill>
                <a:srgbClr val="EB6E5A"/>
              </a:solidFill>
              <a:latin typeface="Corbel"/>
              <a:ea typeface="微軟正黑體"/>
            </a:endParaRPr>
          </a:p>
          <a:p>
            <a:pPr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EB6E5A"/>
                </a:solidFill>
                <a:latin typeface="Corbel"/>
                <a:ea typeface="微軟正黑體"/>
              </a:rPr>
              <a:t>比較</a:t>
            </a:r>
            <a:r>
              <a:rPr lang="zh-TW" altLang="en-US" sz="1500" b="1" spc="300" dirty="0">
                <a:solidFill>
                  <a:srgbClr val="EB6E5A"/>
                </a:solidFill>
                <a:latin typeface="Corbel"/>
                <a:ea typeface="微軟正黑體"/>
              </a:rPr>
              <a:t>詞</a:t>
            </a:r>
            <a:r>
              <a:rPr lang="en-US" altLang="zh-TW" sz="1500" b="1" spc="300" dirty="0">
                <a:solidFill>
                  <a:srgbClr val="EB6E5A"/>
                </a:solidFill>
                <a:latin typeface="Corbel"/>
                <a:ea typeface="微軟正黑體"/>
              </a:rPr>
              <a:t>/</a:t>
            </a:r>
            <a:r>
              <a:rPr lang="zh-TW" altLang="en-US" sz="1500" b="1" spc="300" dirty="0">
                <a:solidFill>
                  <a:srgbClr val="EB6E5A"/>
                </a:solidFill>
                <a:latin typeface="Corbel"/>
                <a:ea typeface="微軟正黑體"/>
              </a:rPr>
              <a:t>關聯詞</a:t>
            </a:r>
          </a:p>
        </p:txBody>
      </p:sp>
      <p:sp>
        <p:nvSpPr>
          <p:cNvPr id="218" name="矩形 217"/>
          <p:cNvSpPr/>
          <p:nvPr/>
        </p:nvSpPr>
        <p:spPr>
          <a:xfrm>
            <a:off x="6463128" y="1220647"/>
            <a:ext cx="1107996" cy="34945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EB6E5A"/>
                </a:solidFill>
                <a:latin typeface="Corbel"/>
                <a:ea typeface="微軟正黑體"/>
              </a:rPr>
              <a:t>調整句式</a:t>
            </a:r>
          </a:p>
        </p:txBody>
      </p:sp>
      <p:pic>
        <p:nvPicPr>
          <p:cNvPr id="219" name="圖片 218"/>
          <p:cNvPicPr>
            <a:picLocks noChangeAspect="1"/>
          </p:cNvPicPr>
          <p:nvPr/>
        </p:nvPicPr>
        <p:blipFill rotWithShape="1">
          <a:blip r:embed="rId2"/>
          <a:srcRect l="10330"/>
          <a:stretch/>
        </p:blipFill>
        <p:spPr>
          <a:xfrm rot="5400000">
            <a:off x="6034620" y="110040"/>
            <a:ext cx="1179576" cy="936640"/>
          </a:xfrm>
          <a:prstGeom prst="rect">
            <a:avLst/>
          </a:prstGeom>
        </p:spPr>
      </p:pic>
      <p:grpSp>
        <p:nvGrpSpPr>
          <p:cNvPr id="143" name="群組 142"/>
          <p:cNvGrpSpPr/>
          <p:nvPr/>
        </p:nvGrpSpPr>
        <p:grpSpPr>
          <a:xfrm>
            <a:off x="6775488" y="1875681"/>
            <a:ext cx="596087" cy="860987"/>
            <a:chOff x="6880281" y="1682744"/>
            <a:chExt cx="596087" cy="860987"/>
          </a:xfrm>
          <a:effectLst/>
        </p:grpSpPr>
        <p:sp>
          <p:nvSpPr>
            <p:cNvPr id="144" name="圓角矩形 143"/>
            <p:cNvSpPr/>
            <p:nvPr/>
          </p:nvSpPr>
          <p:spPr>
            <a:xfrm>
              <a:off x="7189371" y="1682744"/>
              <a:ext cx="286997" cy="451615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rgbClr val="579771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145" name="群組 144"/>
            <p:cNvGrpSpPr/>
            <p:nvPr/>
          </p:nvGrpSpPr>
          <p:grpSpPr>
            <a:xfrm rot="11829418">
              <a:off x="6880281" y="1944589"/>
              <a:ext cx="354154" cy="599142"/>
              <a:chOff x="7645576" y="3583013"/>
              <a:chExt cx="354154" cy="599142"/>
            </a:xfrm>
          </p:grpSpPr>
          <p:sp>
            <p:nvSpPr>
              <p:cNvPr id="147" name="等腰三角形 146"/>
              <p:cNvSpPr/>
              <p:nvPr/>
            </p:nvSpPr>
            <p:spPr>
              <a:xfrm rot="12237736">
                <a:off x="7645576" y="4038133"/>
                <a:ext cx="141767" cy="144022"/>
              </a:xfrm>
              <a:prstGeom prst="triangle">
                <a:avLst/>
              </a:prstGeom>
              <a:solidFill>
                <a:schemeClr val="bg1"/>
              </a:solidFill>
              <a:ln w="25400" cap="rnd">
                <a:solidFill>
                  <a:srgbClr val="579771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148" name="群組 147"/>
              <p:cNvGrpSpPr/>
              <p:nvPr/>
            </p:nvGrpSpPr>
            <p:grpSpPr>
              <a:xfrm>
                <a:off x="7738512" y="3583013"/>
                <a:ext cx="261218" cy="527372"/>
                <a:chOff x="7738512" y="3583013"/>
                <a:chExt cx="261218" cy="527372"/>
              </a:xfrm>
            </p:grpSpPr>
            <p:sp>
              <p:nvSpPr>
                <p:cNvPr id="149" name="圓角矩形 148"/>
                <p:cNvSpPr/>
                <p:nvPr/>
              </p:nvSpPr>
              <p:spPr>
                <a:xfrm rot="1437736">
                  <a:off x="7764868" y="3583013"/>
                  <a:ext cx="150708" cy="497325"/>
                </a:xfrm>
                <a:prstGeom prst="roundRect">
                  <a:avLst>
                    <a:gd name="adj" fmla="val 46479"/>
                  </a:avLst>
                </a:prstGeom>
                <a:solidFill>
                  <a:srgbClr val="579771"/>
                </a:solidFill>
                <a:ln w="25400" cap="rnd">
                  <a:solidFill>
                    <a:srgbClr val="579771"/>
                  </a:solidFill>
                  <a:round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150" name="手繪多邊形 149"/>
                <p:cNvSpPr/>
                <p:nvPr/>
              </p:nvSpPr>
              <p:spPr>
                <a:xfrm rot="1437736">
                  <a:off x="7852132" y="3601205"/>
                  <a:ext cx="147598" cy="75252"/>
                </a:xfrm>
                <a:custGeom>
                  <a:avLst/>
                  <a:gdLst>
                    <a:gd name="connsiteX0" fmla="*/ 70135 w 147598"/>
                    <a:gd name="connsiteY0" fmla="*/ 0 h 61738"/>
                    <a:gd name="connsiteX1" fmla="*/ 77463 w 147598"/>
                    <a:gd name="connsiteY1" fmla="*/ 0 h 61738"/>
                    <a:gd name="connsiteX2" fmla="*/ 144044 w 147598"/>
                    <a:gd name="connsiteY2" fmla="*/ 44132 h 61738"/>
                    <a:gd name="connsiteX3" fmla="*/ 147598 w 147598"/>
                    <a:gd name="connsiteY3" fmla="*/ 61738 h 61738"/>
                    <a:gd name="connsiteX4" fmla="*/ 0 w 147598"/>
                    <a:gd name="connsiteY4" fmla="*/ 61738 h 61738"/>
                    <a:gd name="connsiteX5" fmla="*/ 3554 w 147598"/>
                    <a:gd name="connsiteY5" fmla="*/ 44132 h 61738"/>
                    <a:gd name="connsiteX6" fmla="*/ 70135 w 147598"/>
                    <a:gd name="connsiteY6" fmla="*/ 0 h 61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598" h="61738">
                      <a:moveTo>
                        <a:pt x="70135" y="0"/>
                      </a:moveTo>
                      <a:lnTo>
                        <a:pt x="77463" y="0"/>
                      </a:lnTo>
                      <a:cubicBezTo>
                        <a:pt x="107394" y="0"/>
                        <a:pt x="133074" y="18198"/>
                        <a:pt x="144044" y="44132"/>
                      </a:cubicBezTo>
                      <a:lnTo>
                        <a:pt x="147598" y="61738"/>
                      </a:lnTo>
                      <a:lnTo>
                        <a:pt x="0" y="61738"/>
                      </a:lnTo>
                      <a:lnTo>
                        <a:pt x="3554" y="44132"/>
                      </a:lnTo>
                      <a:cubicBezTo>
                        <a:pt x="14524" y="18198"/>
                        <a:pt x="40204" y="0"/>
                        <a:pt x="7013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rgbClr val="579771"/>
                  </a:solidFill>
                  <a:round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151" name="手繪多邊形 150"/>
                <p:cNvSpPr/>
                <p:nvPr/>
              </p:nvSpPr>
              <p:spPr>
                <a:xfrm rot="1437736">
                  <a:off x="7738512" y="3669008"/>
                  <a:ext cx="151846" cy="441377"/>
                </a:xfrm>
                <a:custGeom>
                  <a:avLst/>
                  <a:gdLst>
                    <a:gd name="connsiteX0" fmla="*/ 2124 w 151846"/>
                    <a:gd name="connsiteY0" fmla="*/ 0 h 416983"/>
                    <a:gd name="connsiteX1" fmla="*/ 149722 w 151846"/>
                    <a:gd name="connsiteY1" fmla="*/ 0 h 416983"/>
                    <a:gd name="connsiteX2" fmla="*/ 151846 w 151846"/>
                    <a:gd name="connsiteY2" fmla="*/ 10521 h 416983"/>
                    <a:gd name="connsiteX3" fmla="*/ 151846 w 151846"/>
                    <a:gd name="connsiteY3" fmla="*/ 344724 h 416983"/>
                    <a:gd name="connsiteX4" fmla="*/ 79587 w 151846"/>
                    <a:gd name="connsiteY4" fmla="*/ 416983 h 416983"/>
                    <a:gd name="connsiteX5" fmla="*/ 72259 w 151846"/>
                    <a:gd name="connsiteY5" fmla="*/ 416983 h 416983"/>
                    <a:gd name="connsiteX6" fmla="*/ 0 w 151846"/>
                    <a:gd name="connsiteY6" fmla="*/ 344724 h 416983"/>
                    <a:gd name="connsiteX7" fmla="*/ 0 w 151846"/>
                    <a:gd name="connsiteY7" fmla="*/ 10521 h 416983"/>
                    <a:gd name="connsiteX8" fmla="*/ 2124 w 151846"/>
                    <a:gd name="connsiteY8" fmla="*/ 0 h 416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1846" h="416983">
                      <a:moveTo>
                        <a:pt x="2124" y="0"/>
                      </a:moveTo>
                      <a:lnTo>
                        <a:pt x="149722" y="0"/>
                      </a:lnTo>
                      <a:lnTo>
                        <a:pt x="151846" y="10521"/>
                      </a:lnTo>
                      <a:lnTo>
                        <a:pt x="151846" y="344724"/>
                      </a:lnTo>
                      <a:cubicBezTo>
                        <a:pt x="151846" y="384632"/>
                        <a:pt x="119495" y="416983"/>
                        <a:pt x="79587" y="416983"/>
                      </a:cubicBezTo>
                      <a:lnTo>
                        <a:pt x="72259" y="416983"/>
                      </a:lnTo>
                      <a:cubicBezTo>
                        <a:pt x="32351" y="416983"/>
                        <a:pt x="0" y="384632"/>
                        <a:pt x="0" y="344724"/>
                      </a:cubicBezTo>
                      <a:lnTo>
                        <a:pt x="0" y="10521"/>
                      </a:lnTo>
                      <a:lnTo>
                        <a:pt x="212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rgbClr val="579771"/>
                  </a:solidFill>
                  <a:round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cxnSp>
              <p:nvCxnSpPr>
                <p:cNvPr id="152" name="直線接點 151"/>
                <p:cNvCxnSpPr/>
                <p:nvPr/>
              </p:nvCxnSpPr>
              <p:spPr>
                <a:xfrm rot="1437736">
                  <a:off x="7787454" y="3657017"/>
                  <a:ext cx="0" cy="441377"/>
                </a:xfrm>
                <a:prstGeom prst="line">
                  <a:avLst/>
                </a:prstGeom>
                <a:solidFill>
                  <a:schemeClr val="bg1"/>
                </a:solidFill>
                <a:ln w="25400" cap="rnd">
                  <a:solidFill>
                    <a:srgbClr val="579771"/>
                  </a:solidFill>
                  <a:round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146" name="橢圓 145"/>
            <p:cNvSpPr/>
            <p:nvPr/>
          </p:nvSpPr>
          <p:spPr>
            <a:xfrm rot="1437736">
              <a:off x="7287318" y="1875490"/>
              <a:ext cx="90664" cy="90664"/>
            </a:xfrm>
            <a:prstGeom prst="ellipse">
              <a:avLst/>
            </a:prstGeom>
            <a:solidFill>
              <a:srgbClr val="5797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59" name="群組 158"/>
          <p:cNvGrpSpPr/>
          <p:nvPr/>
        </p:nvGrpSpPr>
        <p:grpSpPr>
          <a:xfrm>
            <a:off x="1738382" y="3656180"/>
            <a:ext cx="477243" cy="470649"/>
            <a:chOff x="1492523" y="3753675"/>
            <a:chExt cx="477243" cy="470649"/>
          </a:xfrm>
        </p:grpSpPr>
        <p:sp>
          <p:nvSpPr>
            <p:cNvPr id="160" name="淚滴形 159"/>
            <p:cNvSpPr/>
            <p:nvPr/>
          </p:nvSpPr>
          <p:spPr>
            <a:xfrm rot="18900000">
              <a:off x="1492523" y="3753677"/>
              <a:ext cx="470647" cy="470647"/>
            </a:xfrm>
            <a:prstGeom prst="teardrop">
              <a:avLst/>
            </a:prstGeom>
            <a:solidFill>
              <a:srgbClr val="579771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1" name="橢圓 160"/>
            <p:cNvSpPr/>
            <p:nvPr/>
          </p:nvSpPr>
          <p:spPr>
            <a:xfrm>
              <a:off x="1589665" y="385025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57977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HK" altLang="en-US" dirty="0">
                <a:solidFill>
                  <a:srgbClr val="57977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" name="淚滴形 161"/>
            <p:cNvSpPr/>
            <p:nvPr/>
          </p:nvSpPr>
          <p:spPr>
            <a:xfrm rot="18900000">
              <a:off x="1499119" y="3753675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84" name="群組 283"/>
          <p:cNvGrpSpPr/>
          <p:nvPr/>
        </p:nvGrpSpPr>
        <p:grpSpPr>
          <a:xfrm>
            <a:off x="3270452" y="4302268"/>
            <a:ext cx="896517" cy="571408"/>
            <a:chOff x="3097833" y="2105112"/>
            <a:chExt cx="896517" cy="571408"/>
          </a:xfrm>
        </p:grpSpPr>
        <p:grpSp>
          <p:nvGrpSpPr>
            <p:cNvPr id="278" name="群組 277"/>
            <p:cNvGrpSpPr/>
            <p:nvPr/>
          </p:nvGrpSpPr>
          <p:grpSpPr>
            <a:xfrm rot="2790066">
              <a:off x="3281526" y="1963695"/>
              <a:ext cx="529132" cy="896517"/>
              <a:chOff x="4272098" y="1044961"/>
              <a:chExt cx="529132" cy="896517"/>
            </a:xfrm>
          </p:grpSpPr>
          <p:sp>
            <p:nvSpPr>
              <p:cNvPr id="280" name="橢圓 279"/>
              <p:cNvSpPr/>
              <p:nvPr/>
            </p:nvSpPr>
            <p:spPr>
              <a:xfrm>
                <a:off x="4272098" y="1044961"/>
                <a:ext cx="529132" cy="529132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rgbClr val="579771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281" name="橢圓 280"/>
              <p:cNvSpPr/>
              <p:nvPr/>
            </p:nvSpPr>
            <p:spPr>
              <a:xfrm>
                <a:off x="4329509" y="1102372"/>
                <a:ext cx="414310" cy="414310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rgbClr val="579771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282" name="圓角矩形 281"/>
              <p:cNvSpPr/>
              <p:nvPr/>
            </p:nvSpPr>
            <p:spPr>
              <a:xfrm>
                <a:off x="4445549" y="1550949"/>
                <a:ext cx="182231" cy="72553"/>
              </a:xfrm>
              <a:prstGeom prst="roundRect">
                <a:avLst/>
              </a:prstGeom>
              <a:solidFill>
                <a:srgbClr val="579771"/>
              </a:solidFill>
              <a:ln>
                <a:solidFill>
                  <a:srgbClr val="57977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83" name="圓角矩形 282"/>
              <p:cNvSpPr/>
              <p:nvPr/>
            </p:nvSpPr>
            <p:spPr>
              <a:xfrm>
                <a:off x="4478266" y="1573255"/>
                <a:ext cx="116797" cy="368223"/>
              </a:xfrm>
              <a:prstGeom prst="roundRect">
                <a:avLst>
                  <a:gd name="adj" fmla="val 47587"/>
                </a:avLst>
              </a:prstGeom>
              <a:solidFill>
                <a:schemeClr val="bg1"/>
              </a:solidFill>
              <a:ln w="25400" cap="rnd">
                <a:solidFill>
                  <a:srgbClr val="579771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274" name="文字方塊 273"/>
            <p:cNvSpPr txBox="1"/>
            <p:nvPr/>
          </p:nvSpPr>
          <p:spPr>
            <a:xfrm>
              <a:off x="3546786" y="2105112"/>
              <a:ext cx="28783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200" dirty="0" err="1" smtClean="0">
                  <a:solidFill>
                    <a:srgbClr val="579771"/>
                  </a:solidFill>
                  <a:latin typeface="源泉圓體 TTF Bold" panose="020B0800000000000000" pitchFamily="34" charset="-120"/>
                  <a:ea typeface="源泉圓體 TTF Bold" panose="020B0800000000000000" pitchFamily="34" charset="-120"/>
                </a:rPr>
                <a:t>i</a:t>
              </a:r>
              <a:endParaRPr lang="zh-HK" altLang="en-US" sz="2200" dirty="0">
                <a:solidFill>
                  <a:srgbClr val="579771"/>
                </a:solidFill>
                <a:latin typeface="源泉圓體 TTF Bold" panose="020B0800000000000000" pitchFamily="34" charset="-120"/>
                <a:ea typeface="源泉圓體 TTF Bold" panose="020B0800000000000000" pitchFamily="34" charset="-120"/>
              </a:endParaRPr>
            </a:p>
          </p:txBody>
        </p:sp>
      </p:grpSp>
      <p:grpSp>
        <p:nvGrpSpPr>
          <p:cNvPr id="293" name="群組 292"/>
          <p:cNvGrpSpPr/>
          <p:nvPr/>
        </p:nvGrpSpPr>
        <p:grpSpPr>
          <a:xfrm>
            <a:off x="4289444" y="2057875"/>
            <a:ext cx="896517" cy="529132"/>
            <a:chOff x="5474862" y="2066756"/>
            <a:chExt cx="896517" cy="529132"/>
          </a:xfrm>
        </p:grpSpPr>
        <p:grpSp>
          <p:nvGrpSpPr>
            <p:cNvPr id="286" name="群組 285"/>
            <p:cNvGrpSpPr/>
            <p:nvPr/>
          </p:nvGrpSpPr>
          <p:grpSpPr>
            <a:xfrm rot="2790066">
              <a:off x="5658555" y="1883063"/>
              <a:ext cx="529132" cy="896517"/>
              <a:chOff x="4272098" y="1044961"/>
              <a:chExt cx="529132" cy="896517"/>
            </a:xfrm>
          </p:grpSpPr>
          <p:sp>
            <p:nvSpPr>
              <p:cNvPr id="288" name="橢圓 287"/>
              <p:cNvSpPr/>
              <p:nvPr/>
            </p:nvSpPr>
            <p:spPr>
              <a:xfrm>
                <a:off x="4272098" y="1044961"/>
                <a:ext cx="529132" cy="529132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rgbClr val="579771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289" name="橢圓 288"/>
              <p:cNvSpPr/>
              <p:nvPr/>
            </p:nvSpPr>
            <p:spPr>
              <a:xfrm>
                <a:off x="4329509" y="1102372"/>
                <a:ext cx="414310" cy="414310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rgbClr val="579771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290" name="圓角矩形 289"/>
              <p:cNvSpPr/>
              <p:nvPr/>
            </p:nvSpPr>
            <p:spPr>
              <a:xfrm>
                <a:off x="4445549" y="1550949"/>
                <a:ext cx="182231" cy="72553"/>
              </a:xfrm>
              <a:prstGeom prst="roundRect">
                <a:avLst/>
              </a:prstGeom>
              <a:solidFill>
                <a:srgbClr val="579771"/>
              </a:solidFill>
              <a:ln>
                <a:solidFill>
                  <a:srgbClr val="57977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91" name="圓角矩形 290"/>
              <p:cNvSpPr/>
              <p:nvPr/>
            </p:nvSpPr>
            <p:spPr>
              <a:xfrm>
                <a:off x="4478266" y="1573255"/>
                <a:ext cx="116797" cy="368223"/>
              </a:xfrm>
              <a:prstGeom prst="roundRect">
                <a:avLst>
                  <a:gd name="adj" fmla="val 47587"/>
                </a:avLst>
              </a:prstGeom>
              <a:solidFill>
                <a:schemeClr val="bg1"/>
              </a:solidFill>
              <a:ln w="25400" cap="rnd">
                <a:solidFill>
                  <a:srgbClr val="579771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292" name="等腰三角形 291"/>
            <p:cNvSpPr/>
            <p:nvPr/>
          </p:nvSpPr>
          <p:spPr>
            <a:xfrm>
              <a:off x="5973760" y="2115110"/>
              <a:ext cx="179387" cy="154644"/>
            </a:xfrm>
            <a:prstGeom prst="triangle">
              <a:avLst/>
            </a:prstGeom>
            <a:solidFill>
              <a:srgbClr val="579771"/>
            </a:solidFill>
            <a:ln w="25400" cap="rnd">
              <a:solidFill>
                <a:srgbClr val="579771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311" name="群組 310"/>
          <p:cNvGrpSpPr/>
          <p:nvPr/>
        </p:nvGrpSpPr>
        <p:grpSpPr>
          <a:xfrm>
            <a:off x="5900424" y="4479811"/>
            <a:ext cx="833426" cy="356845"/>
            <a:chOff x="6110405" y="3199405"/>
            <a:chExt cx="833426" cy="356845"/>
          </a:xfrm>
        </p:grpSpPr>
        <p:sp>
          <p:nvSpPr>
            <p:cNvPr id="312" name="圓角矩形 311"/>
            <p:cNvSpPr/>
            <p:nvPr/>
          </p:nvSpPr>
          <p:spPr>
            <a:xfrm>
              <a:off x="6160460" y="3247570"/>
              <a:ext cx="783371" cy="308680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rgbClr val="579771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313" name="群組 312"/>
            <p:cNvGrpSpPr/>
            <p:nvPr/>
          </p:nvGrpSpPr>
          <p:grpSpPr>
            <a:xfrm>
              <a:off x="6110405" y="3199405"/>
              <a:ext cx="786615" cy="308680"/>
              <a:chOff x="6142005" y="3212301"/>
              <a:chExt cx="786615" cy="308680"/>
            </a:xfrm>
          </p:grpSpPr>
          <p:sp>
            <p:nvSpPr>
              <p:cNvPr id="314" name="圓角矩形 313"/>
              <p:cNvSpPr/>
              <p:nvPr/>
            </p:nvSpPr>
            <p:spPr>
              <a:xfrm>
                <a:off x="6142005" y="3212301"/>
                <a:ext cx="786615" cy="308680"/>
              </a:xfrm>
              <a:prstGeom prst="roundRect">
                <a:avLst/>
              </a:prstGeom>
              <a:solidFill>
                <a:schemeClr val="bg1"/>
              </a:solidFill>
              <a:ln w="25400" cap="rnd">
                <a:solidFill>
                  <a:srgbClr val="579771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315" name="手繪多邊形 314"/>
              <p:cNvSpPr/>
              <p:nvPr/>
            </p:nvSpPr>
            <p:spPr>
              <a:xfrm>
                <a:off x="6604985" y="3212301"/>
                <a:ext cx="323635" cy="298154"/>
              </a:xfrm>
              <a:custGeom>
                <a:avLst/>
                <a:gdLst>
                  <a:gd name="connsiteX0" fmla="*/ 0 w 491628"/>
                  <a:gd name="connsiteY0" fmla="*/ 0 h 298154"/>
                  <a:gd name="connsiteX1" fmla="*/ 441935 w 491628"/>
                  <a:gd name="connsiteY1" fmla="*/ 0 h 298154"/>
                  <a:gd name="connsiteX2" fmla="*/ 491628 w 491628"/>
                  <a:gd name="connsiteY2" fmla="*/ 49693 h 298154"/>
                  <a:gd name="connsiteX3" fmla="*/ 491628 w 491628"/>
                  <a:gd name="connsiteY3" fmla="*/ 248461 h 298154"/>
                  <a:gd name="connsiteX4" fmla="*/ 441935 w 491628"/>
                  <a:gd name="connsiteY4" fmla="*/ 298154 h 298154"/>
                  <a:gd name="connsiteX5" fmla="*/ 0 w 491628"/>
                  <a:gd name="connsiteY5" fmla="*/ 298154 h 298154"/>
                  <a:gd name="connsiteX6" fmla="*/ 0 w 491628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1628" h="298154">
                    <a:moveTo>
                      <a:pt x="0" y="0"/>
                    </a:moveTo>
                    <a:lnTo>
                      <a:pt x="441935" y="0"/>
                    </a:lnTo>
                    <a:cubicBezTo>
                      <a:pt x="469380" y="0"/>
                      <a:pt x="491628" y="22248"/>
                      <a:pt x="491628" y="49693"/>
                    </a:cubicBezTo>
                    <a:lnTo>
                      <a:pt x="491628" y="248461"/>
                    </a:lnTo>
                    <a:cubicBezTo>
                      <a:pt x="491628" y="275906"/>
                      <a:pt x="469380" y="298154"/>
                      <a:pt x="441935" y="298154"/>
                    </a:cubicBezTo>
                    <a:lnTo>
                      <a:pt x="0" y="2981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9771"/>
              </a:solidFill>
              <a:ln w="25400" cap="rnd">
                <a:solidFill>
                  <a:srgbClr val="579771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316" name="手繪多邊形 315"/>
              <p:cNvSpPr/>
              <p:nvPr/>
            </p:nvSpPr>
            <p:spPr>
              <a:xfrm>
                <a:off x="6153376" y="3212301"/>
                <a:ext cx="151788" cy="298154"/>
              </a:xfrm>
              <a:custGeom>
                <a:avLst/>
                <a:gdLst>
                  <a:gd name="connsiteX0" fmla="*/ 49693 w 261407"/>
                  <a:gd name="connsiteY0" fmla="*/ 0 h 298154"/>
                  <a:gd name="connsiteX1" fmla="*/ 261407 w 261407"/>
                  <a:gd name="connsiteY1" fmla="*/ 0 h 298154"/>
                  <a:gd name="connsiteX2" fmla="*/ 261407 w 261407"/>
                  <a:gd name="connsiteY2" fmla="*/ 298154 h 298154"/>
                  <a:gd name="connsiteX3" fmla="*/ 49693 w 261407"/>
                  <a:gd name="connsiteY3" fmla="*/ 298154 h 298154"/>
                  <a:gd name="connsiteX4" fmla="*/ 0 w 261407"/>
                  <a:gd name="connsiteY4" fmla="*/ 248461 h 298154"/>
                  <a:gd name="connsiteX5" fmla="*/ 0 w 261407"/>
                  <a:gd name="connsiteY5" fmla="*/ 49693 h 298154"/>
                  <a:gd name="connsiteX6" fmla="*/ 49693 w 261407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1407" h="298154">
                    <a:moveTo>
                      <a:pt x="49693" y="0"/>
                    </a:moveTo>
                    <a:lnTo>
                      <a:pt x="261407" y="0"/>
                    </a:lnTo>
                    <a:lnTo>
                      <a:pt x="261407" y="298154"/>
                    </a:lnTo>
                    <a:lnTo>
                      <a:pt x="49693" y="298154"/>
                    </a:lnTo>
                    <a:cubicBezTo>
                      <a:pt x="22248" y="298154"/>
                      <a:pt x="0" y="275906"/>
                      <a:pt x="0" y="248461"/>
                    </a:cubicBezTo>
                    <a:lnTo>
                      <a:pt x="0" y="49693"/>
                    </a:lnTo>
                    <a:cubicBezTo>
                      <a:pt x="0" y="22248"/>
                      <a:pt x="22248" y="0"/>
                      <a:pt x="49693" y="0"/>
                    </a:cubicBezTo>
                    <a:close/>
                  </a:path>
                </a:pathLst>
              </a:custGeom>
              <a:solidFill>
                <a:srgbClr val="579771"/>
              </a:solidFill>
              <a:ln w="25400" cap="rnd">
                <a:solidFill>
                  <a:srgbClr val="579771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317" name="群組 316"/>
              <p:cNvGrpSpPr/>
              <p:nvPr/>
            </p:nvGrpSpPr>
            <p:grpSpPr>
              <a:xfrm>
                <a:off x="6642784" y="3322957"/>
                <a:ext cx="223205" cy="76841"/>
                <a:chOff x="3615376" y="1473528"/>
                <a:chExt cx="223205" cy="76841"/>
              </a:xfrm>
              <a:solidFill>
                <a:schemeClr val="bg1"/>
              </a:solidFill>
            </p:grpSpPr>
            <p:sp>
              <p:nvSpPr>
                <p:cNvPr id="320" name="橢圓 319"/>
                <p:cNvSpPr/>
                <p:nvPr/>
              </p:nvSpPr>
              <p:spPr>
                <a:xfrm>
                  <a:off x="3615376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1" name="橢圓 320"/>
                <p:cNvSpPr/>
                <p:nvPr/>
              </p:nvSpPr>
              <p:spPr>
                <a:xfrm>
                  <a:off x="3761740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318" name="橢圓 317"/>
              <p:cNvSpPr/>
              <p:nvPr/>
            </p:nvSpPr>
            <p:spPr>
              <a:xfrm>
                <a:off x="6191216" y="3326865"/>
                <a:ext cx="76841" cy="7684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19" name="等腰三角形 318"/>
              <p:cNvSpPr/>
              <p:nvPr/>
            </p:nvSpPr>
            <p:spPr>
              <a:xfrm>
                <a:off x="6390250" y="3303700"/>
                <a:ext cx="125614" cy="108288"/>
              </a:xfrm>
              <a:prstGeom prst="triangle">
                <a:avLst/>
              </a:prstGeom>
              <a:solidFill>
                <a:srgbClr val="579771"/>
              </a:solidFill>
              <a:ln w="25400" cap="rnd">
                <a:solidFill>
                  <a:srgbClr val="579771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</p:grpSp>
      <p:grpSp>
        <p:nvGrpSpPr>
          <p:cNvPr id="336" name="群組 335"/>
          <p:cNvGrpSpPr/>
          <p:nvPr/>
        </p:nvGrpSpPr>
        <p:grpSpPr>
          <a:xfrm>
            <a:off x="2073323" y="1913765"/>
            <a:ext cx="749337" cy="749337"/>
            <a:chOff x="3310523" y="4263633"/>
            <a:chExt cx="749337" cy="749337"/>
          </a:xfrm>
        </p:grpSpPr>
        <p:grpSp>
          <p:nvGrpSpPr>
            <p:cNvPr id="327" name="群組 326"/>
            <p:cNvGrpSpPr/>
            <p:nvPr/>
          </p:nvGrpSpPr>
          <p:grpSpPr>
            <a:xfrm>
              <a:off x="3310523" y="4263633"/>
              <a:ext cx="749337" cy="749337"/>
              <a:chOff x="2528801" y="3601862"/>
              <a:chExt cx="749337" cy="749337"/>
            </a:xfrm>
            <a:effectLst/>
          </p:grpSpPr>
          <p:sp>
            <p:nvSpPr>
              <p:cNvPr id="328" name="手繪多邊形 327"/>
              <p:cNvSpPr/>
              <p:nvPr/>
            </p:nvSpPr>
            <p:spPr>
              <a:xfrm rot="13903748">
                <a:off x="2637203" y="3640047"/>
                <a:ext cx="532534" cy="749337"/>
              </a:xfrm>
              <a:custGeom>
                <a:avLst/>
                <a:gdLst>
                  <a:gd name="connsiteX0" fmla="*/ 343940 w 408793"/>
                  <a:gd name="connsiteY0" fmla="*/ 520172 h 575219"/>
                  <a:gd name="connsiteX1" fmla="*/ 55047 w 408793"/>
                  <a:gd name="connsiteY1" fmla="*/ 510366 h 575219"/>
                  <a:gd name="connsiteX2" fmla="*/ 64853 w 408793"/>
                  <a:gd name="connsiteY2" fmla="*/ 221472 h 575219"/>
                  <a:gd name="connsiteX3" fmla="*/ 133953 w 408793"/>
                  <a:gd name="connsiteY3" fmla="*/ 178892 h 575219"/>
                  <a:gd name="connsiteX4" fmla="*/ 162398 w 408793"/>
                  <a:gd name="connsiteY4" fmla="*/ 174353 h 575219"/>
                  <a:gd name="connsiteX5" fmla="*/ 205684 w 408793"/>
                  <a:gd name="connsiteY5" fmla="*/ 0 h 575219"/>
                  <a:gd name="connsiteX6" fmla="*/ 249194 w 408793"/>
                  <a:gd name="connsiteY6" fmla="*/ 175254 h 575219"/>
                  <a:gd name="connsiteX7" fmla="*/ 287693 w 408793"/>
                  <a:gd name="connsiteY7" fmla="*/ 184111 h 575219"/>
                  <a:gd name="connsiteX8" fmla="*/ 353746 w 408793"/>
                  <a:gd name="connsiteY8" fmla="*/ 231279 h 575219"/>
                  <a:gd name="connsiteX9" fmla="*/ 343940 w 408793"/>
                  <a:gd name="connsiteY9" fmla="*/ 520172 h 575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8793" h="575219">
                    <a:moveTo>
                      <a:pt x="343940" y="520172"/>
                    </a:moveTo>
                    <a:cubicBezTo>
                      <a:pt x="261456" y="597240"/>
                      <a:pt x="132114" y="592849"/>
                      <a:pt x="55047" y="510366"/>
                    </a:cubicBezTo>
                    <a:cubicBezTo>
                      <a:pt x="-22021" y="427882"/>
                      <a:pt x="-17631" y="298540"/>
                      <a:pt x="64853" y="221472"/>
                    </a:cubicBezTo>
                    <a:cubicBezTo>
                      <a:pt x="85474" y="202205"/>
                      <a:pt x="109023" y="188030"/>
                      <a:pt x="133953" y="178892"/>
                    </a:cubicBezTo>
                    <a:lnTo>
                      <a:pt x="162398" y="174353"/>
                    </a:lnTo>
                    <a:lnTo>
                      <a:pt x="205684" y="0"/>
                    </a:lnTo>
                    <a:lnTo>
                      <a:pt x="249194" y="175254"/>
                    </a:lnTo>
                    <a:lnTo>
                      <a:pt x="287693" y="184111"/>
                    </a:lnTo>
                    <a:cubicBezTo>
                      <a:pt x="311945" y="194918"/>
                      <a:pt x="334479" y="210658"/>
                      <a:pt x="353746" y="231279"/>
                    </a:cubicBezTo>
                    <a:cubicBezTo>
                      <a:pt x="430814" y="313763"/>
                      <a:pt x="426424" y="443104"/>
                      <a:pt x="343940" y="520172"/>
                    </a:cubicBezTo>
                    <a:close/>
                  </a:path>
                </a:pathLst>
              </a:custGeom>
              <a:solidFill>
                <a:srgbClr val="579771"/>
              </a:solidFill>
              <a:ln w="25400" cap="rnd">
                <a:solidFill>
                  <a:srgbClr val="579771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330" name="手繪多邊形 329"/>
              <p:cNvSpPr/>
              <p:nvPr/>
            </p:nvSpPr>
            <p:spPr>
              <a:xfrm rot="13383350">
                <a:off x="2591468" y="3601862"/>
                <a:ext cx="532534" cy="749337"/>
              </a:xfrm>
              <a:custGeom>
                <a:avLst/>
                <a:gdLst>
                  <a:gd name="connsiteX0" fmla="*/ 343940 w 408793"/>
                  <a:gd name="connsiteY0" fmla="*/ 520172 h 575219"/>
                  <a:gd name="connsiteX1" fmla="*/ 55047 w 408793"/>
                  <a:gd name="connsiteY1" fmla="*/ 510366 h 575219"/>
                  <a:gd name="connsiteX2" fmla="*/ 64853 w 408793"/>
                  <a:gd name="connsiteY2" fmla="*/ 221472 h 575219"/>
                  <a:gd name="connsiteX3" fmla="*/ 133953 w 408793"/>
                  <a:gd name="connsiteY3" fmla="*/ 178892 h 575219"/>
                  <a:gd name="connsiteX4" fmla="*/ 162398 w 408793"/>
                  <a:gd name="connsiteY4" fmla="*/ 174353 h 575219"/>
                  <a:gd name="connsiteX5" fmla="*/ 205684 w 408793"/>
                  <a:gd name="connsiteY5" fmla="*/ 0 h 575219"/>
                  <a:gd name="connsiteX6" fmla="*/ 249194 w 408793"/>
                  <a:gd name="connsiteY6" fmla="*/ 175254 h 575219"/>
                  <a:gd name="connsiteX7" fmla="*/ 287693 w 408793"/>
                  <a:gd name="connsiteY7" fmla="*/ 184111 h 575219"/>
                  <a:gd name="connsiteX8" fmla="*/ 353746 w 408793"/>
                  <a:gd name="connsiteY8" fmla="*/ 231279 h 575219"/>
                  <a:gd name="connsiteX9" fmla="*/ 343940 w 408793"/>
                  <a:gd name="connsiteY9" fmla="*/ 520172 h 575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8793" h="575219">
                    <a:moveTo>
                      <a:pt x="343940" y="520172"/>
                    </a:moveTo>
                    <a:cubicBezTo>
                      <a:pt x="261456" y="597240"/>
                      <a:pt x="132114" y="592849"/>
                      <a:pt x="55047" y="510366"/>
                    </a:cubicBezTo>
                    <a:cubicBezTo>
                      <a:pt x="-22021" y="427882"/>
                      <a:pt x="-17631" y="298540"/>
                      <a:pt x="64853" y="221472"/>
                    </a:cubicBezTo>
                    <a:cubicBezTo>
                      <a:pt x="85474" y="202205"/>
                      <a:pt x="109023" y="188030"/>
                      <a:pt x="133953" y="178892"/>
                    </a:cubicBezTo>
                    <a:lnTo>
                      <a:pt x="162398" y="174353"/>
                    </a:lnTo>
                    <a:lnTo>
                      <a:pt x="205684" y="0"/>
                    </a:lnTo>
                    <a:lnTo>
                      <a:pt x="249194" y="175254"/>
                    </a:lnTo>
                    <a:lnTo>
                      <a:pt x="287693" y="184111"/>
                    </a:lnTo>
                    <a:cubicBezTo>
                      <a:pt x="311945" y="194918"/>
                      <a:pt x="334479" y="210658"/>
                      <a:pt x="353746" y="231279"/>
                    </a:cubicBezTo>
                    <a:cubicBezTo>
                      <a:pt x="430814" y="313763"/>
                      <a:pt x="426424" y="443104"/>
                      <a:pt x="343940" y="520172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rnd">
                <a:solidFill>
                  <a:srgbClr val="579771"/>
                </a:solidFill>
                <a:round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323" name="橢圓 322"/>
            <p:cNvSpPr/>
            <p:nvPr/>
          </p:nvSpPr>
          <p:spPr>
            <a:xfrm>
              <a:off x="3426032" y="4521681"/>
              <a:ext cx="125608" cy="125608"/>
            </a:xfrm>
            <a:prstGeom prst="ellipse">
              <a:avLst/>
            </a:prstGeom>
            <a:solidFill>
              <a:schemeClr val="bg1"/>
            </a:solidFill>
            <a:ln w="25400" cap="rnd">
              <a:solidFill>
                <a:srgbClr val="579771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324" name="橢圓 323"/>
            <p:cNvSpPr/>
            <p:nvPr/>
          </p:nvSpPr>
          <p:spPr>
            <a:xfrm>
              <a:off x="3606414" y="4521681"/>
              <a:ext cx="125608" cy="125608"/>
            </a:xfrm>
            <a:prstGeom prst="ellipse">
              <a:avLst/>
            </a:prstGeom>
            <a:solidFill>
              <a:srgbClr val="579771"/>
            </a:solidFill>
            <a:ln w="25400" cap="rnd">
              <a:solidFill>
                <a:srgbClr val="579771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335" name="橢圓 334"/>
            <p:cNvSpPr/>
            <p:nvPr/>
          </p:nvSpPr>
          <p:spPr>
            <a:xfrm>
              <a:off x="3784833" y="4518389"/>
              <a:ext cx="125608" cy="125608"/>
            </a:xfrm>
            <a:prstGeom prst="ellipse">
              <a:avLst/>
            </a:prstGeom>
            <a:pattFill prst="dkUpDiag">
              <a:fgClr>
                <a:srgbClr val="579771"/>
              </a:fgClr>
              <a:bgClr>
                <a:schemeClr val="bg1"/>
              </a:bgClr>
            </a:pattFill>
            <a:ln w="25400" cap="rnd">
              <a:solidFill>
                <a:srgbClr val="579771"/>
              </a:solidFill>
              <a:round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163" name="群組 162"/>
          <p:cNvGrpSpPr/>
          <p:nvPr/>
        </p:nvGrpSpPr>
        <p:grpSpPr>
          <a:xfrm>
            <a:off x="3991969" y="3652719"/>
            <a:ext cx="470648" cy="481196"/>
            <a:chOff x="3970799" y="3761612"/>
            <a:chExt cx="470648" cy="481196"/>
          </a:xfrm>
        </p:grpSpPr>
        <p:sp>
          <p:nvSpPr>
            <p:cNvPr id="164" name="淚滴形 163"/>
            <p:cNvSpPr/>
            <p:nvPr/>
          </p:nvSpPr>
          <p:spPr>
            <a:xfrm rot="18900000">
              <a:off x="3970800" y="3772161"/>
              <a:ext cx="470647" cy="470647"/>
            </a:xfrm>
            <a:prstGeom prst="teardrop">
              <a:avLst/>
            </a:prstGeom>
            <a:solidFill>
              <a:srgbClr val="579771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5" name="橢圓 164"/>
            <p:cNvSpPr/>
            <p:nvPr/>
          </p:nvSpPr>
          <p:spPr>
            <a:xfrm>
              <a:off x="4067942" y="3868736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57977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HK" altLang="en-US" dirty="0">
                <a:solidFill>
                  <a:srgbClr val="57977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" name="淚滴形 165"/>
            <p:cNvSpPr/>
            <p:nvPr/>
          </p:nvSpPr>
          <p:spPr>
            <a:xfrm rot="18900000">
              <a:off x="3970799" y="3761612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67" name="群組 166"/>
          <p:cNvGrpSpPr/>
          <p:nvPr/>
        </p:nvGrpSpPr>
        <p:grpSpPr>
          <a:xfrm>
            <a:off x="6268673" y="3650243"/>
            <a:ext cx="472944" cy="474679"/>
            <a:chOff x="6385811" y="3749644"/>
            <a:chExt cx="472944" cy="474679"/>
          </a:xfrm>
        </p:grpSpPr>
        <p:sp>
          <p:nvSpPr>
            <p:cNvPr id="168" name="淚滴形 167"/>
            <p:cNvSpPr/>
            <p:nvPr/>
          </p:nvSpPr>
          <p:spPr>
            <a:xfrm rot="18900000">
              <a:off x="6385811" y="3753676"/>
              <a:ext cx="470647" cy="470647"/>
            </a:xfrm>
            <a:prstGeom prst="teardrop">
              <a:avLst/>
            </a:prstGeom>
            <a:solidFill>
              <a:srgbClr val="579771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9" name="橢圓 168"/>
            <p:cNvSpPr/>
            <p:nvPr/>
          </p:nvSpPr>
          <p:spPr>
            <a:xfrm>
              <a:off x="6482953" y="3850251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57977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zh-HK" altLang="en-US" dirty="0">
                <a:solidFill>
                  <a:srgbClr val="57977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" name="淚滴形 169"/>
            <p:cNvSpPr/>
            <p:nvPr/>
          </p:nvSpPr>
          <p:spPr>
            <a:xfrm rot="18900000">
              <a:off x="6388108" y="374964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13" name="群組 212"/>
          <p:cNvGrpSpPr/>
          <p:nvPr/>
        </p:nvGrpSpPr>
        <p:grpSpPr>
          <a:xfrm>
            <a:off x="7279764" y="2469557"/>
            <a:ext cx="472121" cy="477315"/>
            <a:chOff x="5121493" y="2552383"/>
            <a:chExt cx="472121" cy="477315"/>
          </a:xfrm>
        </p:grpSpPr>
        <p:sp>
          <p:nvSpPr>
            <p:cNvPr id="214" name="淚滴形 213"/>
            <p:cNvSpPr/>
            <p:nvPr/>
          </p:nvSpPr>
          <p:spPr>
            <a:xfrm rot="8100000">
              <a:off x="5121493" y="2552383"/>
              <a:ext cx="470647" cy="470647"/>
            </a:xfrm>
            <a:prstGeom prst="teardrop">
              <a:avLst/>
            </a:prstGeom>
            <a:solidFill>
              <a:srgbClr val="579771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5" name="橢圓 214"/>
            <p:cNvSpPr/>
            <p:nvPr/>
          </p:nvSpPr>
          <p:spPr>
            <a:xfrm>
              <a:off x="5218068" y="2648957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57977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zh-HK" altLang="en-US" dirty="0">
                <a:solidFill>
                  <a:srgbClr val="57977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淚滴形 215"/>
            <p:cNvSpPr/>
            <p:nvPr/>
          </p:nvSpPr>
          <p:spPr>
            <a:xfrm rot="8100000">
              <a:off x="5122967" y="2559051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75" name="群組 174"/>
          <p:cNvGrpSpPr/>
          <p:nvPr/>
        </p:nvGrpSpPr>
        <p:grpSpPr>
          <a:xfrm>
            <a:off x="5074680" y="2499771"/>
            <a:ext cx="472121" cy="477315"/>
            <a:chOff x="5121493" y="2552383"/>
            <a:chExt cx="472121" cy="477315"/>
          </a:xfrm>
        </p:grpSpPr>
        <p:sp>
          <p:nvSpPr>
            <p:cNvPr id="176" name="淚滴形 175"/>
            <p:cNvSpPr/>
            <p:nvPr/>
          </p:nvSpPr>
          <p:spPr>
            <a:xfrm rot="8100000">
              <a:off x="5121493" y="2552383"/>
              <a:ext cx="470647" cy="470647"/>
            </a:xfrm>
            <a:prstGeom prst="teardrop">
              <a:avLst/>
            </a:prstGeom>
            <a:solidFill>
              <a:srgbClr val="579771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7" name="橢圓 176"/>
            <p:cNvSpPr/>
            <p:nvPr/>
          </p:nvSpPr>
          <p:spPr>
            <a:xfrm>
              <a:off x="5218068" y="2648957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57977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HK" altLang="en-US" dirty="0">
                <a:solidFill>
                  <a:srgbClr val="57977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" name="淚滴形 177"/>
            <p:cNvSpPr/>
            <p:nvPr/>
          </p:nvSpPr>
          <p:spPr>
            <a:xfrm rot="8100000">
              <a:off x="5122967" y="2559051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71" name="群組 170"/>
          <p:cNvGrpSpPr/>
          <p:nvPr/>
        </p:nvGrpSpPr>
        <p:grpSpPr>
          <a:xfrm>
            <a:off x="2841043" y="2476097"/>
            <a:ext cx="472751" cy="477883"/>
            <a:chOff x="2706737" y="2526238"/>
            <a:chExt cx="472751" cy="477883"/>
          </a:xfrm>
        </p:grpSpPr>
        <p:sp>
          <p:nvSpPr>
            <p:cNvPr id="172" name="淚滴形 171"/>
            <p:cNvSpPr/>
            <p:nvPr/>
          </p:nvSpPr>
          <p:spPr>
            <a:xfrm rot="8100000">
              <a:off x="2706737" y="2526238"/>
              <a:ext cx="470647" cy="470647"/>
            </a:xfrm>
            <a:prstGeom prst="teardrop">
              <a:avLst/>
            </a:prstGeom>
            <a:solidFill>
              <a:srgbClr val="579771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3" name="橢圓 172"/>
            <p:cNvSpPr/>
            <p:nvPr/>
          </p:nvSpPr>
          <p:spPr>
            <a:xfrm>
              <a:off x="2803312" y="262281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>
                <a:srgbClr val="C00000">
                  <a:alpha val="18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57977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HK" altLang="en-US" dirty="0">
                <a:solidFill>
                  <a:srgbClr val="57977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" name="淚滴形 173"/>
            <p:cNvSpPr/>
            <p:nvPr/>
          </p:nvSpPr>
          <p:spPr>
            <a:xfrm rot="8100000">
              <a:off x="2708841" y="253347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23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78710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"/>
                            </p:stCondLst>
                            <p:childTnLst>
                              <p:par>
                                <p:cTn id="3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"/>
                            </p:stCondLst>
                            <p:childTnLst>
                              <p:par>
                                <p:cTn id="62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"/>
                            </p:stCondLst>
                            <p:childTnLst>
                              <p:par>
                                <p:cTn id="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"/>
                            </p:stCondLst>
                            <p:childTnLst>
                              <p:par>
                                <p:cTn id="8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3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"/>
                            </p:stCondLst>
                            <p:childTnLst>
                              <p:par>
                                <p:cTn id="116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3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3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800"/>
                            </p:stCondLst>
                            <p:childTnLst>
                              <p:par>
                                <p:cTn id="14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3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3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00"/>
                            </p:stCondLst>
                            <p:childTnLst>
                              <p:par>
                                <p:cTn id="1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800"/>
                            </p:stCondLst>
                            <p:childTnLst>
                              <p:par>
                                <p:cTn id="16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121" grpId="0" animBg="1"/>
      <p:bldP spid="122" grpId="0" animBg="1"/>
      <p:bldP spid="123" grpId="0" animBg="1"/>
      <p:bldP spid="124" grpId="0" animBg="1"/>
      <p:bldP spid="132" grpId="0"/>
      <p:bldP spid="134" grpId="0"/>
      <p:bldP spid="135" grpId="0"/>
      <p:bldP spid="179" grpId="0"/>
      <p:bldP spid="206" grpId="0" animBg="1"/>
      <p:bldP spid="217" grpId="0"/>
      <p:bldP spid="2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/>
          <p:cNvGrpSpPr/>
          <p:nvPr/>
        </p:nvGrpSpPr>
        <p:grpSpPr>
          <a:xfrm>
            <a:off x="3144538" y="1061260"/>
            <a:ext cx="3707028" cy="2916039"/>
            <a:chOff x="3144538" y="1061260"/>
            <a:chExt cx="3707028" cy="2916039"/>
          </a:xfrm>
        </p:grpSpPr>
        <p:sp>
          <p:nvSpPr>
            <p:cNvPr id="73" name="圓角矩形 72"/>
            <p:cNvSpPr/>
            <p:nvPr/>
          </p:nvSpPr>
          <p:spPr>
            <a:xfrm>
              <a:off x="3144538" y="1061260"/>
              <a:ext cx="3707028" cy="2916039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B8D6C4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solidFill>
                  <a:schemeClr val="bg1"/>
                </a:solidFill>
                <a:ea typeface="微軟正黑體" panose="020B0604030504040204" pitchFamily="34" charset="-120"/>
              </a:endParaRPr>
            </a:p>
          </p:txBody>
        </p:sp>
        <p:graphicFrame>
          <p:nvGraphicFramePr>
            <p:cNvPr id="60" name="圖表 59"/>
            <p:cNvGraphicFramePr/>
            <p:nvPr>
              <p:extLst>
                <p:ext uri="{D42A27DB-BD31-4B8C-83A1-F6EECF244321}">
                  <p14:modId xmlns:p14="http://schemas.microsoft.com/office/powerpoint/2010/main" val="1812922471"/>
                </p:ext>
              </p:extLst>
            </p:nvPr>
          </p:nvGraphicFramePr>
          <p:xfrm>
            <a:off x="3289679" y="1119034"/>
            <a:ext cx="3358969" cy="24063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1" name="文字方塊 60"/>
            <p:cNvSpPr txBox="1"/>
            <p:nvPr/>
          </p:nvSpPr>
          <p:spPr>
            <a:xfrm>
              <a:off x="3847945" y="1212700"/>
              <a:ext cx="25984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u="sng" dirty="0" smtClean="0">
                  <a:solidFill>
                    <a:srgbClr val="4C846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X</a:t>
              </a:r>
              <a:r>
                <a:rPr lang="en-US" altLang="zh-TW" sz="1600" b="1" u="sng" dirty="0">
                  <a:solidFill>
                    <a:srgbClr val="4C846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X</a:t>
              </a:r>
              <a:r>
                <a:rPr lang="zh-TW" altLang="en-US" sz="1600" b="1" u="sng" dirty="0" smtClean="0">
                  <a:solidFill>
                    <a:srgbClr val="4C846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中學 學生會選舉投票率</a:t>
              </a:r>
              <a:endParaRPr lang="zh-HK" altLang="en-US" sz="1600" b="1" u="sng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2" name="文字方塊 61"/>
            <p:cNvSpPr txBox="1"/>
            <p:nvPr/>
          </p:nvSpPr>
          <p:spPr>
            <a:xfrm>
              <a:off x="3801173" y="3226139"/>
              <a:ext cx="7873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>
                  <a:solidFill>
                    <a:srgbClr val="4C8463"/>
                  </a:solidFill>
                  <a:ea typeface="微軟正黑體" panose="020B0604030504040204" pitchFamily="34" charset="-120"/>
                </a:rPr>
                <a:t>15/16</a:t>
              </a:r>
              <a:endParaRPr lang="zh-HK" altLang="en-US" dirty="0">
                <a:solidFill>
                  <a:srgbClr val="4C8463"/>
                </a:solidFill>
                <a:ea typeface="微軟正黑體" panose="020B0604030504040204" pitchFamily="34" charset="-120"/>
              </a:endParaRPr>
            </a:p>
          </p:txBody>
        </p:sp>
        <p:sp>
          <p:nvSpPr>
            <p:cNvPr id="63" name="文字方塊 62"/>
            <p:cNvSpPr txBox="1"/>
            <p:nvPr/>
          </p:nvSpPr>
          <p:spPr>
            <a:xfrm>
              <a:off x="4774561" y="3215589"/>
              <a:ext cx="7873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>
                  <a:solidFill>
                    <a:srgbClr val="4C8463"/>
                  </a:solidFill>
                  <a:ea typeface="微軟正黑體" panose="020B0604030504040204" pitchFamily="34" charset="-120"/>
                </a:rPr>
                <a:t>16/17</a:t>
              </a:r>
              <a:endParaRPr lang="zh-HK" altLang="en-US" dirty="0">
                <a:solidFill>
                  <a:srgbClr val="4C8463"/>
                </a:solidFill>
                <a:ea typeface="微軟正黑體" panose="020B0604030504040204" pitchFamily="34" charset="-120"/>
              </a:endParaRPr>
            </a:p>
          </p:txBody>
        </p:sp>
        <p:sp>
          <p:nvSpPr>
            <p:cNvPr id="64" name="文字方塊 63"/>
            <p:cNvSpPr txBox="1"/>
            <p:nvPr/>
          </p:nvSpPr>
          <p:spPr>
            <a:xfrm>
              <a:off x="5750011" y="3215589"/>
              <a:ext cx="7873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>
                  <a:solidFill>
                    <a:srgbClr val="4C8463"/>
                  </a:solidFill>
                  <a:ea typeface="微軟正黑體" panose="020B0604030504040204" pitchFamily="34" charset="-120"/>
                </a:rPr>
                <a:t>17/18</a:t>
              </a:r>
              <a:endParaRPr lang="zh-HK" altLang="en-US" dirty="0">
                <a:solidFill>
                  <a:srgbClr val="4C8463"/>
                </a:solidFill>
                <a:ea typeface="微軟正黑體" panose="020B0604030504040204" pitchFamily="34" charset="-120"/>
              </a:endParaRPr>
            </a:p>
          </p:txBody>
        </p:sp>
        <p:sp>
          <p:nvSpPr>
            <p:cNvPr id="65" name="文字方塊 64"/>
            <p:cNvSpPr txBox="1"/>
            <p:nvPr/>
          </p:nvSpPr>
          <p:spPr>
            <a:xfrm>
              <a:off x="4357960" y="3604288"/>
              <a:ext cx="1652481" cy="233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1400" b="1" dirty="0" smtClean="0">
                  <a:solidFill>
                    <a:srgbClr val="4C846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年度</a:t>
              </a:r>
              <a:endParaRPr lang="zh-HK" altLang="en-US" sz="1400" b="1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69" name="直線接點 68"/>
            <p:cNvCxnSpPr/>
            <p:nvPr/>
          </p:nvCxnSpPr>
          <p:spPr>
            <a:xfrm>
              <a:off x="3710869" y="1490298"/>
              <a:ext cx="0" cy="1706532"/>
            </a:xfrm>
            <a:prstGeom prst="line">
              <a:avLst/>
            </a:prstGeom>
            <a:ln>
              <a:solidFill>
                <a:srgbClr val="D8E8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手繪多邊形 73"/>
          <p:cNvSpPr/>
          <p:nvPr/>
        </p:nvSpPr>
        <p:spPr>
          <a:xfrm rot="21133020">
            <a:off x="1131227" y="769708"/>
            <a:ext cx="2195616" cy="1798131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69813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981802" y="1058896"/>
                  <a:pt x="1175687" y="1176298"/>
                </a:cubicBezTo>
                <a:cubicBezTo>
                  <a:pt x="1369572" y="1293700"/>
                  <a:pt x="1974547" y="1717997"/>
                  <a:pt x="2001721" y="1697407"/>
                </a:cubicBezTo>
                <a:cubicBezTo>
                  <a:pt x="2028895" y="1676817"/>
                  <a:pt x="1334830" y="1168813"/>
                  <a:pt x="1338732" y="1052757"/>
                </a:cubicBezTo>
                <a:cubicBezTo>
                  <a:pt x="1342634" y="936701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75" name="矩形 74"/>
          <p:cNvSpPr/>
          <p:nvPr/>
        </p:nvSpPr>
        <p:spPr>
          <a:xfrm rot="20979901">
            <a:off x="1263212" y="992714"/>
            <a:ext cx="19316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TW" sz="1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17/18</a:t>
            </a:r>
            <a:r>
              <a:rPr lang="zh-TW" altLang="en-US" sz="1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年度</a:t>
            </a:r>
            <a:r>
              <a:rPr lang="zh-HK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嘅</a:t>
            </a:r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學生會選舉投票率有</a:t>
            </a:r>
            <a:r>
              <a:rPr lang="zh-TW" altLang="en-US" sz="1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八成</a:t>
            </a:r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呀</a:t>
            </a:r>
            <a:r>
              <a:rPr lang="zh-HK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！</a:t>
            </a:r>
          </a:p>
        </p:txBody>
      </p:sp>
      <p:grpSp>
        <p:nvGrpSpPr>
          <p:cNvPr id="82" name="群組 81"/>
          <p:cNvGrpSpPr/>
          <p:nvPr/>
        </p:nvGrpSpPr>
        <p:grpSpPr>
          <a:xfrm>
            <a:off x="3143458" y="522892"/>
            <a:ext cx="520918" cy="560977"/>
            <a:chOff x="6838899" y="3111871"/>
            <a:chExt cx="520918" cy="560977"/>
          </a:xfrm>
          <a:solidFill>
            <a:srgbClr val="44546A"/>
          </a:solidFill>
        </p:grpSpPr>
        <p:sp>
          <p:nvSpPr>
            <p:cNvPr id="83" name="等腰三角形 82"/>
            <p:cNvSpPr/>
            <p:nvPr/>
          </p:nvSpPr>
          <p:spPr>
            <a:xfrm rot="13327375">
              <a:off x="6838899" y="3451747"/>
              <a:ext cx="162847" cy="221101"/>
            </a:xfrm>
            <a:prstGeom prst="triangle">
              <a:avLst/>
            </a:prstGeom>
            <a:solidFill>
              <a:srgbClr val="2D4D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84" name="橢圓 83"/>
            <p:cNvSpPr/>
            <p:nvPr/>
          </p:nvSpPr>
          <p:spPr>
            <a:xfrm>
              <a:off x="6856724" y="3111871"/>
              <a:ext cx="503093" cy="503093"/>
            </a:xfrm>
            <a:prstGeom prst="ellipse">
              <a:avLst/>
            </a:prstGeom>
            <a:solidFill>
              <a:srgbClr val="2D4D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高</a:t>
              </a:r>
              <a:endParaRPr lang="zh-HK" altLang="en-US" dirty="0">
                <a:ea typeface="微軟正黑體" panose="020B0604030504040204" pitchFamily="34" charset="-120"/>
              </a:endParaRPr>
            </a:p>
          </p:txBody>
        </p:sp>
      </p:grpSp>
      <p:sp>
        <p:nvSpPr>
          <p:cNvPr id="87" name="手繪多邊形 86"/>
          <p:cNvSpPr/>
          <p:nvPr/>
        </p:nvSpPr>
        <p:spPr>
          <a:xfrm rot="21133020">
            <a:off x="836202" y="1722512"/>
            <a:ext cx="2195616" cy="1798131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69813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981802" y="1058896"/>
                  <a:pt x="1175687" y="1176298"/>
                </a:cubicBezTo>
                <a:cubicBezTo>
                  <a:pt x="1369572" y="1293700"/>
                  <a:pt x="1974547" y="1717997"/>
                  <a:pt x="2001721" y="1697407"/>
                </a:cubicBezTo>
                <a:cubicBezTo>
                  <a:pt x="2028895" y="1676817"/>
                  <a:pt x="1334830" y="1168813"/>
                  <a:pt x="1338732" y="1052757"/>
                </a:cubicBezTo>
                <a:cubicBezTo>
                  <a:pt x="1342634" y="936701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78" name="矩形 77"/>
          <p:cNvSpPr/>
          <p:nvPr/>
        </p:nvSpPr>
        <p:spPr>
          <a:xfrm rot="21268311">
            <a:off x="1116455" y="1993809"/>
            <a:ext cx="15558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TW" sz="1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16/17</a:t>
            </a:r>
            <a:r>
              <a:rPr lang="zh-TW" altLang="en-US" sz="1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年度</a:t>
            </a:r>
            <a:r>
              <a:rPr lang="zh-HK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嘅</a:t>
            </a:r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投票率得</a:t>
            </a:r>
            <a:r>
              <a:rPr lang="zh-TW" altLang="en-US" sz="1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六成</a:t>
            </a:r>
            <a:r>
              <a:rPr lang="zh-HK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咋！</a:t>
            </a:r>
          </a:p>
        </p:txBody>
      </p:sp>
      <p:sp>
        <p:nvSpPr>
          <p:cNvPr id="85" name="五邊形 84"/>
          <p:cNvSpPr/>
          <p:nvPr/>
        </p:nvSpPr>
        <p:spPr>
          <a:xfrm rot="21304353">
            <a:off x="1429205" y="2662035"/>
            <a:ext cx="1819714" cy="414795"/>
          </a:xfrm>
          <a:prstGeom prst="homePlat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20%</a:t>
            </a:r>
            <a:r>
              <a:rPr lang="zh-HK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HK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 3" panose="05040102010807070707" pitchFamily="18" charset="2"/>
              </a:rPr>
              <a:t>→ </a:t>
            </a:r>
            <a:r>
              <a:rPr lang="zh-HK" altLang="en-US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好多</a:t>
            </a:r>
            <a:endParaRPr lang="zh-HK" altLang="en-US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8" name="圓角矩形 87"/>
          <p:cNvSpPr/>
          <p:nvPr/>
        </p:nvSpPr>
        <p:spPr>
          <a:xfrm rot="20976011">
            <a:off x="1032467" y="859684"/>
            <a:ext cx="1004199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項目一</a:t>
            </a:r>
            <a:r>
              <a:rPr lang="en-US" altLang="zh-TW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9" name="圓角矩形 88"/>
          <p:cNvSpPr/>
          <p:nvPr/>
        </p:nvSpPr>
        <p:spPr>
          <a:xfrm rot="21199675">
            <a:off x="968874" y="1807633"/>
            <a:ext cx="1004199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項目二</a:t>
            </a:r>
            <a:r>
              <a:rPr lang="en-US" altLang="zh-TW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9" name="群組 28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30" name="圓角化單一角落矩形 2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1" name="矩形 3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2" name="矩形 3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 smtClean="0">
                  <a:solidFill>
                    <a:srgbClr val="579771"/>
                  </a:solidFill>
                  <a:ea typeface="微軟正黑體"/>
                </a:rPr>
                <a:t>結構</a:t>
              </a:r>
              <a:endParaRPr kumimoji="1" lang="zh-TW" altLang="en-US" b="1" dirty="0">
                <a:solidFill>
                  <a:srgbClr val="579771"/>
                </a:solidFill>
                <a:ea typeface="微軟正黑體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構思及組織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34" name="直線接點 3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群組 1"/>
          <p:cNvGrpSpPr/>
          <p:nvPr/>
        </p:nvGrpSpPr>
        <p:grpSpPr>
          <a:xfrm>
            <a:off x="844533" y="3384847"/>
            <a:ext cx="5351909" cy="2724773"/>
            <a:chOff x="844533" y="3384847"/>
            <a:chExt cx="5351909" cy="2724773"/>
          </a:xfrm>
        </p:grpSpPr>
        <p:pic>
          <p:nvPicPr>
            <p:cNvPr id="48" name="圖片 4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533" y="3384847"/>
              <a:ext cx="1476085" cy="2724773"/>
            </a:xfrm>
            <a:prstGeom prst="rect">
              <a:avLst/>
            </a:prstGeom>
          </p:spPr>
        </p:pic>
        <p:grpSp>
          <p:nvGrpSpPr>
            <p:cNvPr id="49" name="群組 48"/>
            <p:cNvGrpSpPr/>
            <p:nvPr/>
          </p:nvGrpSpPr>
          <p:grpSpPr>
            <a:xfrm>
              <a:off x="2237780" y="4229538"/>
              <a:ext cx="3869553" cy="1484212"/>
              <a:chOff x="1368798" y="5453279"/>
              <a:chExt cx="4147164" cy="1484212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1368798" y="5453279"/>
                <a:ext cx="4147164" cy="1484212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2433794" y="4329918"/>
              <a:ext cx="3762648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1 .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認清要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比較的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項目</a:t>
              </a:r>
              <a:endParaRPr lang="en-US" altLang="zh-TW" sz="13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2. 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準確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描述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差別</a:t>
              </a:r>
              <a:endParaRPr lang="en-US" altLang="zh-TW" sz="13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3. 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加入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程度</a:t>
              </a: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/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數據（按需要自行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選擇）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4. 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選用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合適的比較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詞</a:t>
              </a: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/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關聯詞</a:t>
              </a:r>
            </a:p>
          </p:txBody>
        </p:sp>
        <p:sp>
          <p:nvSpPr>
            <p:cNvPr id="53" name="等腰三角形 52"/>
            <p:cNvSpPr/>
            <p:nvPr/>
          </p:nvSpPr>
          <p:spPr>
            <a:xfrm rot="10800000">
              <a:off x="2338831" y="4325092"/>
              <a:ext cx="3511871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4" name="半框架 53"/>
            <p:cNvSpPr/>
            <p:nvPr/>
          </p:nvSpPr>
          <p:spPr>
            <a:xfrm>
              <a:off x="2237780" y="4227640"/>
              <a:ext cx="3869553" cy="1454309"/>
            </a:xfrm>
            <a:prstGeom prst="halfFrame">
              <a:avLst>
                <a:gd name="adj1" fmla="val 2998"/>
                <a:gd name="adj2" fmla="val 2822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pic>
          <p:nvPicPr>
            <p:cNvPr id="55" name="圖片 5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3682" y="4105294"/>
              <a:ext cx="370689" cy="237407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6010441" y="1775805"/>
            <a:ext cx="301422" cy="1432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72" name="圖片 7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442" y="1317618"/>
            <a:ext cx="2058086" cy="2811148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5031802" y="2137251"/>
            <a:ext cx="304834" cy="1071168"/>
          </a:xfrm>
          <a:prstGeom prst="rect">
            <a:avLst/>
          </a:prstGeom>
          <a:solidFill>
            <a:srgbClr val="F2A1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手繪多邊形 34"/>
          <p:cNvSpPr/>
          <p:nvPr/>
        </p:nvSpPr>
        <p:spPr>
          <a:xfrm flipV="1">
            <a:off x="7196078" y="4088245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6" name="弧形 35"/>
          <p:cNvSpPr/>
          <p:nvPr/>
        </p:nvSpPr>
        <p:spPr>
          <a:xfrm rot="10620496">
            <a:off x="7834386" y="3988653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7" name="群組 36"/>
          <p:cNvGrpSpPr/>
          <p:nvPr/>
        </p:nvGrpSpPr>
        <p:grpSpPr>
          <a:xfrm>
            <a:off x="8295455" y="4025568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8" name="手繪多邊形 37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手繪多邊形 38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2D4D39"/>
                </a:gs>
                <a:gs pos="22000">
                  <a:srgbClr val="579771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橢圓 39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C8463"/>
                </a:gs>
                <a:gs pos="22000">
                  <a:srgbClr val="57977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橢圓 40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C8463"/>
                </a:gs>
                <a:gs pos="22000">
                  <a:srgbClr val="57977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2" name="摺角紙張 41"/>
          <p:cNvSpPr/>
          <p:nvPr/>
        </p:nvSpPr>
        <p:spPr>
          <a:xfrm>
            <a:off x="6043856" y="4025568"/>
            <a:ext cx="1582754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3" name="手繪多邊形 42"/>
          <p:cNvSpPr/>
          <p:nvPr/>
        </p:nvSpPr>
        <p:spPr>
          <a:xfrm rot="15799771">
            <a:off x="7656285" y="3826887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4" name="矩形 43"/>
          <p:cNvSpPr/>
          <p:nvPr/>
        </p:nvSpPr>
        <p:spPr>
          <a:xfrm>
            <a:off x="6388801" y="4661460"/>
            <a:ext cx="92441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比</a:t>
            </a:r>
            <a:endParaRPr lang="zh-HK" altLang="en-US" sz="1500" b="1" dirty="0">
              <a:solidFill>
                <a:srgbClr val="2D4D39"/>
              </a:solidFill>
              <a:latin typeface="+mn-ea"/>
            </a:endParaRPr>
          </a:p>
        </p:txBody>
      </p:sp>
      <p:sp>
        <p:nvSpPr>
          <p:cNvPr id="45" name="AutoShape 25"/>
          <p:cNvSpPr txBox="1">
            <a:spLocks noChangeArrowheads="1"/>
          </p:cNvSpPr>
          <p:nvPr/>
        </p:nvSpPr>
        <p:spPr bwMode="auto">
          <a:xfrm>
            <a:off x="6185089" y="4189953"/>
            <a:ext cx="1314743" cy="376916"/>
          </a:xfrm>
          <a:prstGeom prst="flowChartAlternateProcess">
            <a:avLst/>
          </a:prstGeom>
          <a:solidFill>
            <a:srgbClr val="C0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TW" altLang="en-US" sz="1200" b="1" spc="300" dirty="0" smtClean="0"/>
              <a:t>比較</a:t>
            </a:r>
            <a:r>
              <a:rPr lang="zh-HK" altLang="en-US" sz="1200" b="1" spc="300" dirty="0" smtClean="0"/>
              <a:t>詞</a:t>
            </a:r>
            <a:endParaRPr lang="zh-HK" altLang="en-US" sz="1200" b="1" spc="300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24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87054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/>
      <p:bldP spid="87" grpId="0" animBg="1"/>
      <p:bldP spid="78" grpId="0"/>
      <p:bldP spid="85" grpId="0" animBg="1"/>
      <p:bldP spid="88" grpId="0"/>
      <p:bldP spid="89" grpId="0"/>
      <p:bldP spid="4" grpId="0" animBg="1"/>
      <p:bldP spid="56" grpId="0" animBg="1"/>
      <p:bldP spid="35" grpId="0" animBg="1"/>
      <p:bldP spid="36" grpId="0" animBg="1"/>
      <p:bldP spid="42" grpId="0" animBg="1"/>
      <p:bldP spid="42" grpId="1" animBg="1"/>
      <p:bldP spid="43" grpId="0" animBg="1"/>
      <p:bldP spid="43" grpId="1" animBg="1"/>
      <p:bldP spid="44" grpId="0"/>
      <p:bldP spid="44" grpId="1"/>
      <p:bldP spid="45" grpId="0" animBg="1"/>
      <p:bldP spid="4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57" y="3545594"/>
            <a:ext cx="1477020" cy="2789927"/>
          </a:xfrm>
          <a:prstGeom prst="rect">
            <a:avLst/>
          </a:prstGeom>
        </p:spPr>
      </p:pic>
      <p:grpSp>
        <p:nvGrpSpPr>
          <p:cNvPr id="41" name="群組 40"/>
          <p:cNvGrpSpPr/>
          <p:nvPr/>
        </p:nvGrpSpPr>
        <p:grpSpPr>
          <a:xfrm>
            <a:off x="2193920" y="4548205"/>
            <a:ext cx="3678145" cy="961170"/>
            <a:chOff x="2237780" y="4227641"/>
            <a:chExt cx="3869553" cy="1115664"/>
          </a:xfrm>
        </p:grpSpPr>
        <p:grpSp>
          <p:nvGrpSpPr>
            <p:cNvPr id="42" name="群組 41"/>
            <p:cNvGrpSpPr/>
            <p:nvPr/>
          </p:nvGrpSpPr>
          <p:grpSpPr>
            <a:xfrm>
              <a:off x="2237780" y="4229537"/>
              <a:ext cx="3869553" cy="1113768"/>
              <a:chOff x="1368798" y="5453278"/>
              <a:chExt cx="4147164" cy="1113768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368798" y="5453278"/>
                <a:ext cx="4147164" cy="1113768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448844" y="5522129"/>
                <a:ext cx="3988056" cy="972172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43" name="等腰三角形 42"/>
            <p:cNvSpPr/>
            <p:nvPr/>
          </p:nvSpPr>
          <p:spPr>
            <a:xfrm rot="10800000">
              <a:off x="2338830" y="4325092"/>
              <a:ext cx="3511871" cy="945469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4" name="半框架 43"/>
            <p:cNvSpPr/>
            <p:nvPr/>
          </p:nvSpPr>
          <p:spPr>
            <a:xfrm>
              <a:off x="2237780" y="4227641"/>
              <a:ext cx="3869553" cy="1115664"/>
            </a:xfrm>
            <a:prstGeom prst="halfFrame">
              <a:avLst>
                <a:gd name="adj1" fmla="val 2998"/>
                <a:gd name="adj2" fmla="val 2822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25" name="圖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182" y="4429502"/>
            <a:ext cx="370689" cy="237407"/>
          </a:xfrm>
          <a:prstGeom prst="rect">
            <a:avLst/>
          </a:prstGeom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4"/>
          </p:nvPr>
        </p:nvSpPr>
        <p:spPr>
          <a:xfrm>
            <a:off x="8129588" y="5691546"/>
            <a:ext cx="609600" cy="5207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HK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381496" y="4645657"/>
            <a:ext cx="342044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 startAt="5"/>
              <a:defRPr/>
            </a:pP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把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相關的項目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放在適當</a:t>
            </a: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的位置</a:t>
            </a:r>
            <a:endParaRPr lang="en-US" altLang="zh-TW" sz="1300" b="1" spc="3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/>
              <a:ea typeface="微軟正黑體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 startAt="5"/>
              <a:defRPr/>
            </a:pP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調整句式</a:t>
            </a:r>
            <a:endParaRPr lang="zh-TW" altLang="en-US" sz="1300" b="1" spc="3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/>
              <a:ea typeface="微軟正黑體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14486" y="2104532"/>
            <a:ext cx="2319463" cy="784830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en-US" altLang="zh-TW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16/17</a:t>
            </a:r>
            <a:r>
              <a:rPr lang="zh-TW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年度</a:t>
            </a:r>
            <a:r>
              <a:rPr lang="zh-TW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嘅</a:t>
            </a:r>
            <a:r>
              <a:rPr lang="zh-TW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投票</a:t>
            </a:r>
            <a:r>
              <a:rPr lang="zh-TW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率</a:t>
            </a:r>
            <a:endParaRPr lang="en-US" altLang="zh-TW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037337" y="2104532"/>
            <a:ext cx="506434" cy="784830"/>
          </a:xfrm>
          <a:prstGeom prst="rect">
            <a:avLst/>
          </a:prstGeom>
          <a:solidFill>
            <a:srgbClr val="4C8463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比</a:t>
            </a:r>
            <a:endParaRPr lang="zh-HK" altLang="en-US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40706" y="2104532"/>
            <a:ext cx="3007891" cy="784830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en-US" altLang="zh-TW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17/18</a:t>
            </a:r>
            <a:r>
              <a:rPr lang="zh-TW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年度嘅學生會選舉投票</a:t>
            </a:r>
            <a:r>
              <a:rPr lang="zh-TW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率</a:t>
            </a:r>
            <a:endParaRPr lang="en-US" altLang="zh-HK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2" name="圓角矩形 31"/>
          <p:cNvSpPr/>
          <p:nvPr/>
        </p:nvSpPr>
        <p:spPr>
          <a:xfrm>
            <a:off x="1079431" y="1736478"/>
            <a:ext cx="1004199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</a:t>
            </a:r>
            <a:r>
              <a:rPr lang="zh-TW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圓角矩形 32"/>
          <p:cNvSpPr/>
          <p:nvPr/>
        </p:nvSpPr>
        <p:spPr>
          <a:xfrm>
            <a:off x="4585979" y="1736542"/>
            <a:ext cx="1004199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</a:t>
            </a:r>
            <a:r>
              <a:rPr lang="zh-TW" alt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833949" y="2104532"/>
            <a:ext cx="525979" cy="784830"/>
          </a:xfrm>
          <a:prstGeom prst="rect">
            <a:avLst/>
          </a:prstGeom>
          <a:solidFill>
            <a:srgbClr val="2D4D39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高</a:t>
            </a:r>
            <a:endParaRPr lang="zh-HK" altLang="en-US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359928" y="2104532"/>
            <a:ext cx="769660" cy="784830"/>
          </a:xfrm>
          <a:prstGeom prst="rect">
            <a:avLst/>
          </a:prstGeom>
          <a:solidFill>
            <a:srgbClr val="2D4D39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好多</a:t>
            </a:r>
            <a:r>
              <a:rPr lang="zh-HK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。</a:t>
            </a:r>
            <a:endParaRPr lang="zh-HK" altLang="en-US" sz="15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109163" y="3268914"/>
            <a:ext cx="51630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HK" sz="1600" b="1" dirty="0">
                <a:solidFill>
                  <a:srgbClr val="C00000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17/18</a:t>
            </a:r>
            <a:r>
              <a:rPr lang="zh-HK" altLang="en-US" sz="1600" b="1" dirty="0">
                <a:solidFill>
                  <a:srgbClr val="C00000"/>
                </a:solidFill>
                <a:ea typeface="微軟正黑體"/>
              </a:rPr>
              <a:t>年度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嘅學生會選舉投票率</a:t>
            </a:r>
            <a:r>
              <a:rPr lang="zh-TW" altLang="en-US" sz="1600" b="1" u="sng" dirty="0">
                <a:solidFill>
                  <a:srgbClr val="4C8463"/>
                </a:solidFill>
                <a:latin typeface="Corbel"/>
                <a:ea typeface="微軟正黑體"/>
              </a:rPr>
              <a:t>比</a:t>
            </a:r>
            <a:r>
              <a:rPr lang="en-US" altLang="zh-HK" sz="1600" b="1" dirty="0">
                <a:solidFill>
                  <a:srgbClr val="C00000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16/17</a:t>
            </a:r>
            <a:r>
              <a:rPr lang="zh-HK" altLang="en-US" sz="1600" b="1" dirty="0" smtClean="0">
                <a:solidFill>
                  <a:srgbClr val="C00000"/>
                </a:solidFill>
                <a:ea typeface="微軟正黑體"/>
              </a:rPr>
              <a:t>年度</a:t>
            </a:r>
            <a:r>
              <a:rPr lang="zh-TW" altLang="en-US" sz="1600" b="1" dirty="0" smtClean="0">
                <a:solidFill>
                  <a:schemeClr val="accent6">
                    <a:lumMod val="50000"/>
                  </a:schemeClr>
                </a:solidFill>
                <a:ea typeface="微軟正黑體"/>
              </a:rPr>
              <a:t>高</a:t>
            </a:r>
            <a:r>
              <a:rPr lang="zh-HK" altLang="en-US" sz="1600" b="1" dirty="0" smtClean="0">
                <a:solidFill>
                  <a:schemeClr val="accent6">
                    <a:lumMod val="50000"/>
                  </a:schemeClr>
                </a:solidFill>
                <a:ea typeface="微軟正黑體"/>
              </a:rPr>
              <a:t>好</a:t>
            </a:r>
            <a:r>
              <a:rPr lang="zh-TW" altLang="en-US" sz="1600" b="1" dirty="0">
                <a:solidFill>
                  <a:schemeClr val="accent6">
                    <a:lumMod val="50000"/>
                  </a:schemeClr>
                </a:solidFill>
                <a:ea typeface="微軟正黑體"/>
              </a:rPr>
              <a:t>多</a:t>
            </a:r>
            <a:r>
              <a:rPr lang="zh-TW" altLang="en-US" sz="1600" b="1" dirty="0">
                <a:solidFill>
                  <a:srgbClr val="000000"/>
                </a:solidFill>
                <a:ea typeface="微軟正黑體"/>
              </a:rPr>
              <a:t>。</a:t>
            </a:r>
          </a:p>
        </p:txBody>
      </p:sp>
      <p:sp>
        <p:nvSpPr>
          <p:cNvPr id="37" name="剪去對角線角落矩形 36"/>
          <p:cNvSpPr/>
          <p:nvPr/>
        </p:nvSpPr>
        <p:spPr>
          <a:xfrm>
            <a:off x="2005288" y="3116682"/>
            <a:ext cx="5343378" cy="651727"/>
          </a:xfrm>
          <a:prstGeom prst="snip2Diag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976" y="867822"/>
            <a:ext cx="5607419" cy="874675"/>
          </a:xfrm>
          <a:prstGeom prst="rect">
            <a:avLst/>
          </a:prstGeom>
        </p:spPr>
      </p:pic>
      <p:grpSp>
        <p:nvGrpSpPr>
          <p:cNvPr id="16" name="群組 15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7" name="圓角化單一角落矩形 1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 smtClean="0">
                  <a:solidFill>
                    <a:srgbClr val="579771"/>
                  </a:solidFill>
                  <a:ea typeface="微軟正黑體"/>
                </a:rPr>
                <a:t>結構</a:t>
              </a:r>
              <a:endParaRPr kumimoji="1" lang="zh-TW" altLang="en-US" b="1" dirty="0">
                <a:solidFill>
                  <a:srgbClr val="579771"/>
                </a:solidFill>
                <a:ea typeface="微軟正黑體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構思及組織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投影片編號版面配置區 2"/>
          <p:cNvSpPr txBox="1">
            <a:spLocks/>
          </p:cNvSpPr>
          <p:nvPr/>
        </p:nvSpPr>
        <p:spPr>
          <a:xfrm>
            <a:off x="6849469" y="631349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HK"/>
            </a:defPPr>
            <a:lvl1pPr marL="0" algn="r" defTabSz="914400" rtl="0" eaLnBrk="1" latinLnBrk="0" hangingPunct="1">
              <a:defRPr sz="1200" kern="1200">
                <a:solidFill>
                  <a:srgbClr val="5797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smtClean="0"/>
              <a:t>25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27862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/>
      <p:bldP spid="33" grpId="0"/>
      <p:bldP spid="34" grpId="0" animBg="1"/>
      <p:bldP spid="35" grpId="0" animBg="1"/>
      <p:bldP spid="36" grpId="0"/>
      <p:bldP spid="3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群組 26"/>
          <p:cNvGrpSpPr/>
          <p:nvPr/>
        </p:nvGrpSpPr>
        <p:grpSpPr>
          <a:xfrm>
            <a:off x="3144538" y="1061260"/>
            <a:ext cx="3707028" cy="2916039"/>
            <a:chOff x="2434281" y="878269"/>
            <a:chExt cx="3707028" cy="2916039"/>
          </a:xfrm>
        </p:grpSpPr>
        <p:sp>
          <p:nvSpPr>
            <p:cNvPr id="28" name="圓角矩形 27"/>
            <p:cNvSpPr/>
            <p:nvPr/>
          </p:nvSpPr>
          <p:spPr>
            <a:xfrm>
              <a:off x="2434281" y="878269"/>
              <a:ext cx="3707028" cy="2916039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B8D6C4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solidFill>
                  <a:schemeClr val="bg1"/>
                </a:solidFill>
                <a:ea typeface="微軟正黑體" panose="020B0604030504040204" pitchFamily="34" charset="-120"/>
              </a:endParaRPr>
            </a:p>
          </p:txBody>
        </p:sp>
        <p:grpSp>
          <p:nvGrpSpPr>
            <p:cNvPr id="29" name="群組 28"/>
            <p:cNvGrpSpPr/>
            <p:nvPr/>
          </p:nvGrpSpPr>
          <p:grpSpPr>
            <a:xfrm>
              <a:off x="2579422" y="936043"/>
              <a:ext cx="3358969" cy="2718870"/>
              <a:chOff x="7851685" y="2744777"/>
              <a:chExt cx="3343462" cy="3581971"/>
            </a:xfrm>
          </p:grpSpPr>
          <p:graphicFrame>
            <p:nvGraphicFramePr>
              <p:cNvPr id="30" name="圖表 29"/>
              <p:cNvGraphicFramePr/>
              <p:nvPr>
                <p:extLst>
                  <p:ext uri="{D42A27DB-BD31-4B8C-83A1-F6EECF244321}">
                    <p14:modId xmlns:p14="http://schemas.microsoft.com/office/powerpoint/2010/main" val="1915906528"/>
                  </p:ext>
                </p:extLst>
              </p:nvPr>
            </p:nvGraphicFramePr>
            <p:xfrm>
              <a:off x="7851685" y="2744777"/>
              <a:ext cx="3343462" cy="317029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31" name="文字方塊 30"/>
              <p:cNvSpPr txBox="1"/>
              <p:nvPr/>
            </p:nvSpPr>
            <p:spPr>
              <a:xfrm>
                <a:off x="8407374" y="2868177"/>
                <a:ext cx="2586413" cy="4460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HK" sz="1600" b="1" u="sng" dirty="0" smtClean="0">
                    <a:solidFill>
                      <a:srgbClr val="4C8463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X</a:t>
                </a:r>
                <a:r>
                  <a:rPr lang="en-US" altLang="zh-TW" sz="1600" b="1" u="sng" dirty="0">
                    <a:solidFill>
                      <a:srgbClr val="4C8463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X</a:t>
                </a:r>
                <a:r>
                  <a:rPr lang="zh-TW" altLang="en-US" sz="1600" b="1" u="sng" dirty="0" smtClean="0">
                    <a:solidFill>
                      <a:srgbClr val="4C8463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中學 學生會選舉投票率</a:t>
                </a:r>
                <a:endParaRPr lang="zh-HK" altLang="en-US" sz="1600" b="1" u="sng" dirty="0">
                  <a:solidFill>
                    <a:srgbClr val="4C846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33" name="文字方塊 32"/>
              <p:cNvSpPr txBox="1"/>
              <p:nvPr/>
            </p:nvSpPr>
            <p:spPr>
              <a:xfrm>
                <a:off x="8360818" y="5520779"/>
                <a:ext cx="783752" cy="4865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dirty="0" smtClean="0">
                    <a:solidFill>
                      <a:srgbClr val="4C8463"/>
                    </a:solidFill>
                    <a:ea typeface="微軟正黑體" panose="020B0604030504040204" pitchFamily="34" charset="-120"/>
                  </a:rPr>
                  <a:t>15/16</a:t>
                </a:r>
                <a:endParaRPr lang="zh-HK" altLang="en-US" dirty="0">
                  <a:solidFill>
                    <a:srgbClr val="4C8463"/>
                  </a:solidFill>
                  <a:ea typeface="微軟正黑體" panose="020B0604030504040204" pitchFamily="34" charset="-120"/>
                </a:endParaRPr>
              </a:p>
            </p:txBody>
          </p:sp>
          <p:sp>
            <p:nvSpPr>
              <p:cNvPr id="34" name="文字方塊 33"/>
              <p:cNvSpPr txBox="1"/>
              <p:nvPr/>
            </p:nvSpPr>
            <p:spPr>
              <a:xfrm>
                <a:off x="9329712" y="5506880"/>
                <a:ext cx="783752" cy="4865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dirty="0" smtClean="0">
                    <a:solidFill>
                      <a:srgbClr val="4C8463"/>
                    </a:solidFill>
                    <a:ea typeface="微軟正黑體" panose="020B0604030504040204" pitchFamily="34" charset="-120"/>
                  </a:rPr>
                  <a:t>16/17</a:t>
                </a:r>
                <a:endParaRPr lang="zh-HK" altLang="en-US" dirty="0">
                  <a:solidFill>
                    <a:srgbClr val="4C8463"/>
                  </a:solidFill>
                  <a:ea typeface="微軟正黑體" panose="020B0604030504040204" pitchFamily="34" charset="-120"/>
                </a:endParaRPr>
              </a:p>
            </p:txBody>
          </p:sp>
          <p:sp>
            <p:nvSpPr>
              <p:cNvPr id="37" name="文字方塊 36"/>
              <p:cNvSpPr txBox="1"/>
              <p:nvPr/>
            </p:nvSpPr>
            <p:spPr>
              <a:xfrm>
                <a:off x="10300659" y="5506880"/>
                <a:ext cx="783752" cy="4865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dirty="0" smtClean="0">
                    <a:solidFill>
                      <a:srgbClr val="4C8463"/>
                    </a:solidFill>
                    <a:ea typeface="微軟正黑體" panose="020B0604030504040204" pitchFamily="34" charset="-120"/>
                  </a:rPr>
                  <a:t>17/18</a:t>
                </a:r>
                <a:endParaRPr lang="zh-HK" altLang="en-US" dirty="0">
                  <a:solidFill>
                    <a:srgbClr val="4C8463"/>
                  </a:solidFill>
                  <a:ea typeface="微軟正黑體" panose="020B0604030504040204" pitchFamily="34" charset="-120"/>
                </a:endParaRPr>
              </a:p>
            </p:txBody>
          </p:sp>
          <p:sp>
            <p:nvSpPr>
              <p:cNvPr id="38" name="文字方塊 37"/>
              <p:cNvSpPr txBox="1"/>
              <p:nvPr/>
            </p:nvSpPr>
            <p:spPr>
              <a:xfrm>
                <a:off x="8915034" y="6018971"/>
                <a:ext cx="164485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1400" b="1" dirty="0" smtClean="0">
                    <a:solidFill>
                      <a:srgbClr val="4C8463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年度</a:t>
                </a:r>
                <a:endParaRPr lang="zh-HK" altLang="en-US" sz="1400" b="1" dirty="0">
                  <a:solidFill>
                    <a:srgbClr val="4C846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39" name="直線接點 38"/>
              <p:cNvCxnSpPr/>
              <p:nvPr/>
            </p:nvCxnSpPr>
            <p:spPr>
              <a:xfrm>
                <a:off x="8270931" y="3233898"/>
                <a:ext cx="0" cy="2248268"/>
              </a:xfrm>
              <a:prstGeom prst="line">
                <a:avLst/>
              </a:prstGeom>
              <a:ln>
                <a:solidFill>
                  <a:srgbClr val="D8E8D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3" name="手繪多邊形 42"/>
          <p:cNvSpPr/>
          <p:nvPr/>
        </p:nvSpPr>
        <p:spPr>
          <a:xfrm rot="21133020">
            <a:off x="1131227" y="769708"/>
            <a:ext cx="2195616" cy="1798131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69813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981802" y="1058896"/>
                  <a:pt x="1175687" y="1176298"/>
                </a:cubicBezTo>
                <a:cubicBezTo>
                  <a:pt x="1369572" y="1293700"/>
                  <a:pt x="1974547" y="1717997"/>
                  <a:pt x="2001721" y="1697407"/>
                </a:cubicBezTo>
                <a:cubicBezTo>
                  <a:pt x="2028895" y="1676817"/>
                  <a:pt x="1334830" y="1168813"/>
                  <a:pt x="1338732" y="1052757"/>
                </a:cubicBezTo>
                <a:cubicBezTo>
                  <a:pt x="1342634" y="936701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44" name="矩形 43"/>
          <p:cNvSpPr/>
          <p:nvPr/>
        </p:nvSpPr>
        <p:spPr>
          <a:xfrm rot="20979901">
            <a:off x="1263212" y="992714"/>
            <a:ext cx="19316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TW" sz="1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17/18</a:t>
            </a:r>
            <a:r>
              <a:rPr lang="zh-TW" altLang="en-US" sz="1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年度</a:t>
            </a:r>
            <a:r>
              <a:rPr lang="zh-HK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嘅</a:t>
            </a:r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學生會選舉投票率有</a:t>
            </a:r>
            <a:r>
              <a:rPr lang="zh-TW" altLang="en-US" sz="1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八成</a:t>
            </a:r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呀</a:t>
            </a:r>
            <a:r>
              <a:rPr lang="zh-HK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！</a:t>
            </a:r>
          </a:p>
        </p:txBody>
      </p:sp>
      <p:grpSp>
        <p:nvGrpSpPr>
          <p:cNvPr id="55" name="群組 54"/>
          <p:cNvGrpSpPr/>
          <p:nvPr/>
        </p:nvGrpSpPr>
        <p:grpSpPr>
          <a:xfrm>
            <a:off x="3143458" y="522892"/>
            <a:ext cx="520918" cy="560977"/>
            <a:chOff x="6838899" y="3111871"/>
            <a:chExt cx="520918" cy="560977"/>
          </a:xfrm>
          <a:solidFill>
            <a:srgbClr val="44546A"/>
          </a:solidFill>
        </p:grpSpPr>
        <p:sp>
          <p:nvSpPr>
            <p:cNvPr id="58" name="等腰三角形 57"/>
            <p:cNvSpPr/>
            <p:nvPr/>
          </p:nvSpPr>
          <p:spPr>
            <a:xfrm rot="13327375">
              <a:off x="6838899" y="3451747"/>
              <a:ext cx="162847" cy="221101"/>
            </a:xfrm>
            <a:prstGeom prst="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9" name="橢圓 58"/>
            <p:cNvSpPr/>
            <p:nvPr/>
          </p:nvSpPr>
          <p:spPr>
            <a:xfrm>
              <a:off x="6856724" y="3111871"/>
              <a:ext cx="503093" cy="503093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高</a:t>
              </a:r>
              <a:endParaRPr lang="zh-HK" altLang="en-US" dirty="0">
                <a:ea typeface="微軟正黑體" panose="020B0604030504040204" pitchFamily="34" charset="-120"/>
              </a:endParaRPr>
            </a:p>
          </p:txBody>
        </p:sp>
      </p:grpSp>
      <p:sp>
        <p:nvSpPr>
          <p:cNvPr id="60" name="手繪多邊形 59"/>
          <p:cNvSpPr/>
          <p:nvPr/>
        </p:nvSpPr>
        <p:spPr>
          <a:xfrm rot="21133020">
            <a:off x="836202" y="1722512"/>
            <a:ext cx="2195616" cy="1798131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69813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981802" y="1058896"/>
                  <a:pt x="1175687" y="1176298"/>
                </a:cubicBezTo>
                <a:cubicBezTo>
                  <a:pt x="1369572" y="1293700"/>
                  <a:pt x="1974547" y="1717997"/>
                  <a:pt x="2001721" y="1697407"/>
                </a:cubicBezTo>
                <a:cubicBezTo>
                  <a:pt x="2028895" y="1676817"/>
                  <a:pt x="1334830" y="1168813"/>
                  <a:pt x="1338732" y="1052757"/>
                </a:cubicBezTo>
                <a:cubicBezTo>
                  <a:pt x="1342634" y="936701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61" name="矩形 60"/>
          <p:cNvSpPr/>
          <p:nvPr/>
        </p:nvSpPr>
        <p:spPr>
          <a:xfrm rot="21268311">
            <a:off x="1157099" y="1923539"/>
            <a:ext cx="17234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TW" sz="1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15/16</a:t>
            </a:r>
            <a:r>
              <a:rPr lang="zh-TW" altLang="en-US" sz="1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年度</a:t>
            </a:r>
            <a:r>
              <a:rPr lang="zh-HK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嘅</a:t>
            </a:r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投票率</a:t>
            </a:r>
            <a:r>
              <a:rPr lang="zh-TW" altLang="en-US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得</a:t>
            </a:r>
            <a:r>
              <a:rPr lang="zh-HK" altLang="en-US" sz="1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七</a:t>
            </a:r>
            <a:r>
              <a:rPr lang="zh-TW" altLang="en-US" sz="1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</a:t>
            </a:r>
            <a:r>
              <a:rPr lang="zh-HK" altLang="en-US" sz="1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五</a:t>
            </a:r>
            <a:r>
              <a:rPr lang="zh-HK" altLang="en-US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咋</a:t>
            </a:r>
            <a:r>
              <a:rPr lang="zh-HK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！</a:t>
            </a:r>
          </a:p>
        </p:txBody>
      </p:sp>
      <p:sp>
        <p:nvSpPr>
          <p:cNvPr id="62" name="五邊形 61"/>
          <p:cNvSpPr/>
          <p:nvPr/>
        </p:nvSpPr>
        <p:spPr>
          <a:xfrm rot="21304353">
            <a:off x="2316250" y="2575326"/>
            <a:ext cx="889808" cy="414795"/>
          </a:xfrm>
          <a:prstGeom prst="homePlat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en-US" altLang="zh-HK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%</a:t>
            </a:r>
            <a:r>
              <a:rPr lang="zh-HK" altLang="en-US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HK" altLang="en-US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3" name="圓角矩形 62"/>
          <p:cNvSpPr/>
          <p:nvPr/>
        </p:nvSpPr>
        <p:spPr>
          <a:xfrm rot="20976011">
            <a:off x="1032467" y="859684"/>
            <a:ext cx="1004199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項目一</a:t>
            </a:r>
            <a:r>
              <a:rPr lang="en-US" altLang="zh-TW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4" name="圓角矩形 63"/>
          <p:cNvSpPr/>
          <p:nvPr/>
        </p:nvSpPr>
        <p:spPr>
          <a:xfrm rot="21199675">
            <a:off x="955855" y="1762580"/>
            <a:ext cx="1004199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項目二</a:t>
            </a:r>
            <a:r>
              <a:rPr lang="en-US" altLang="zh-TW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2" name="群組 31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35" name="圓角化單一角落矩形 3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6" name="矩形 3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46" name="矩形 4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 smtClean="0">
                  <a:solidFill>
                    <a:srgbClr val="579771"/>
                  </a:solidFill>
                  <a:ea typeface="微軟正黑體"/>
                </a:rPr>
                <a:t>結構</a:t>
              </a:r>
              <a:endParaRPr kumimoji="1" lang="zh-TW" altLang="en-US" b="1" dirty="0">
                <a:solidFill>
                  <a:srgbClr val="579771"/>
                </a:solidFill>
                <a:ea typeface="微軟正黑體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構思及組織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48" name="直線接點 4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矩形 77"/>
          <p:cNvSpPr/>
          <p:nvPr/>
        </p:nvSpPr>
        <p:spPr>
          <a:xfrm>
            <a:off x="6010441" y="1775805"/>
            <a:ext cx="301422" cy="1432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40" name="圖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442" y="1612127"/>
            <a:ext cx="2058086" cy="2811148"/>
          </a:xfrm>
          <a:prstGeom prst="rect">
            <a:avLst/>
          </a:prstGeom>
        </p:spPr>
      </p:pic>
      <p:sp>
        <p:nvSpPr>
          <p:cNvPr id="79" name="矩形 78"/>
          <p:cNvSpPr/>
          <p:nvPr/>
        </p:nvSpPr>
        <p:spPr>
          <a:xfrm>
            <a:off x="4044262" y="1873346"/>
            <a:ext cx="313698" cy="1330311"/>
          </a:xfrm>
          <a:prstGeom prst="rect">
            <a:avLst/>
          </a:prstGeom>
          <a:solidFill>
            <a:srgbClr val="F2A1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26</a:t>
            </a:fld>
            <a:endParaRPr lang="zh-HK" altLang="en-US"/>
          </a:p>
        </p:txBody>
      </p:sp>
      <p:grpSp>
        <p:nvGrpSpPr>
          <p:cNvPr id="87" name="群組 86"/>
          <p:cNvGrpSpPr/>
          <p:nvPr/>
        </p:nvGrpSpPr>
        <p:grpSpPr>
          <a:xfrm>
            <a:off x="844533" y="3384847"/>
            <a:ext cx="5351909" cy="2724773"/>
            <a:chOff x="844533" y="3384847"/>
            <a:chExt cx="5351909" cy="2724773"/>
          </a:xfrm>
        </p:grpSpPr>
        <p:pic>
          <p:nvPicPr>
            <p:cNvPr id="88" name="圖片 8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533" y="3384847"/>
              <a:ext cx="1476085" cy="2724773"/>
            </a:xfrm>
            <a:prstGeom prst="rect">
              <a:avLst/>
            </a:prstGeom>
          </p:spPr>
        </p:pic>
        <p:grpSp>
          <p:nvGrpSpPr>
            <p:cNvPr id="89" name="群組 88"/>
            <p:cNvGrpSpPr/>
            <p:nvPr/>
          </p:nvGrpSpPr>
          <p:grpSpPr>
            <a:xfrm>
              <a:off x="2237780" y="4229538"/>
              <a:ext cx="3869553" cy="1484212"/>
              <a:chOff x="1368798" y="5453279"/>
              <a:chExt cx="4147164" cy="1484212"/>
            </a:xfrm>
          </p:grpSpPr>
          <p:sp>
            <p:nvSpPr>
              <p:cNvPr id="94" name="矩形 93"/>
              <p:cNvSpPr/>
              <p:nvPr/>
            </p:nvSpPr>
            <p:spPr>
              <a:xfrm>
                <a:off x="1368798" y="5453279"/>
                <a:ext cx="4147164" cy="1484212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90" name="矩形 89"/>
            <p:cNvSpPr/>
            <p:nvPr/>
          </p:nvSpPr>
          <p:spPr>
            <a:xfrm>
              <a:off x="2433794" y="4329918"/>
              <a:ext cx="3762648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1 .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認清要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比較的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項目</a:t>
              </a:r>
              <a:endParaRPr lang="en-US" altLang="zh-TW" sz="13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2. 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準確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描述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差別</a:t>
              </a:r>
              <a:endParaRPr lang="en-US" altLang="zh-TW" sz="13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3. 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加入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程度</a:t>
              </a: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/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數據（按需要自行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選擇）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4. 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選用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合適的比較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詞</a:t>
              </a: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/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關聯詞</a:t>
              </a:r>
            </a:p>
          </p:txBody>
        </p:sp>
        <p:sp>
          <p:nvSpPr>
            <p:cNvPr id="91" name="等腰三角形 90"/>
            <p:cNvSpPr/>
            <p:nvPr/>
          </p:nvSpPr>
          <p:spPr>
            <a:xfrm rot="10800000">
              <a:off x="2338831" y="4325092"/>
              <a:ext cx="3511871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2" name="半框架 91"/>
            <p:cNvSpPr/>
            <p:nvPr/>
          </p:nvSpPr>
          <p:spPr>
            <a:xfrm>
              <a:off x="2237780" y="4227640"/>
              <a:ext cx="3869553" cy="1454309"/>
            </a:xfrm>
            <a:prstGeom prst="halfFrame">
              <a:avLst>
                <a:gd name="adj1" fmla="val 2998"/>
                <a:gd name="adj2" fmla="val 2822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pic>
          <p:nvPicPr>
            <p:cNvPr id="93" name="圖片 9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3682" y="4105294"/>
              <a:ext cx="370689" cy="237407"/>
            </a:xfrm>
            <a:prstGeom prst="rect">
              <a:avLst/>
            </a:prstGeom>
          </p:spPr>
        </p:pic>
      </p:grpSp>
      <p:sp>
        <p:nvSpPr>
          <p:cNvPr id="50" name="手繪多邊形 49"/>
          <p:cNvSpPr/>
          <p:nvPr/>
        </p:nvSpPr>
        <p:spPr>
          <a:xfrm flipV="1">
            <a:off x="7174562" y="3984470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51" name="弧形 50"/>
          <p:cNvSpPr/>
          <p:nvPr/>
        </p:nvSpPr>
        <p:spPr>
          <a:xfrm rot="10620496">
            <a:off x="7812870" y="3884878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2" name="群組 51"/>
          <p:cNvGrpSpPr/>
          <p:nvPr/>
        </p:nvGrpSpPr>
        <p:grpSpPr>
          <a:xfrm>
            <a:off x="8273939" y="3921793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53" name="手繪多邊形 52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6" name="手繪多邊形 55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2D4D39"/>
                </a:gs>
                <a:gs pos="22000">
                  <a:srgbClr val="579771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7" name="橢圓 56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C8463"/>
                </a:gs>
                <a:gs pos="22000">
                  <a:srgbClr val="57977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5" name="橢圓 64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C8463"/>
                </a:gs>
                <a:gs pos="22000">
                  <a:srgbClr val="57977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66" name="摺角紙張 65"/>
          <p:cNvSpPr/>
          <p:nvPr/>
        </p:nvSpPr>
        <p:spPr>
          <a:xfrm>
            <a:off x="6033534" y="3921793"/>
            <a:ext cx="1582754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7" name="手繪多邊形 66"/>
          <p:cNvSpPr/>
          <p:nvPr/>
        </p:nvSpPr>
        <p:spPr>
          <a:xfrm rot="15799771">
            <a:off x="7634769" y="3723112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68" name="矩形 67"/>
          <p:cNvSpPr/>
          <p:nvPr/>
        </p:nvSpPr>
        <p:spPr>
          <a:xfrm>
            <a:off x="6378479" y="4557685"/>
            <a:ext cx="92441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過</a:t>
            </a:r>
            <a:endParaRPr lang="zh-HK" altLang="en-US" sz="1500" b="1" dirty="0">
              <a:solidFill>
                <a:srgbClr val="2D4D3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9" name="AutoShape 25"/>
          <p:cNvSpPr txBox="1">
            <a:spLocks noChangeArrowheads="1"/>
          </p:cNvSpPr>
          <p:nvPr/>
        </p:nvSpPr>
        <p:spPr bwMode="auto">
          <a:xfrm>
            <a:off x="6174767" y="4086178"/>
            <a:ext cx="1314743" cy="376916"/>
          </a:xfrm>
          <a:prstGeom prst="flowChartAlternateProcess">
            <a:avLst/>
          </a:prstGeom>
          <a:solidFill>
            <a:srgbClr val="C0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TW" altLang="en-US" sz="1200" b="1" spc="300" dirty="0" smtClean="0"/>
              <a:t>比較</a:t>
            </a:r>
            <a:r>
              <a:rPr lang="zh-HK" altLang="en-US" sz="1200" b="1" spc="300" dirty="0" smtClean="0"/>
              <a:t>詞</a:t>
            </a:r>
            <a:endParaRPr lang="zh-HK" altLang="en-US" sz="1200" b="1" spc="300" dirty="0"/>
          </a:p>
        </p:txBody>
      </p:sp>
    </p:spTree>
    <p:extLst>
      <p:ext uri="{BB962C8B-B14F-4D97-AF65-F5344CB8AC3E}">
        <p14:creationId xmlns:p14="http://schemas.microsoft.com/office/powerpoint/2010/main" val="372985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/>
      <p:bldP spid="60" grpId="0" animBg="1"/>
      <p:bldP spid="61" grpId="0"/>
      <p:bldP spid="62" grpId="0" animBg="1"/>
      <p:bldP spid="63" grpId="0"/>
      <p:bldP spid="64" grpId="0"/>
      <p:bldP spid="78" grpId="0" animBg="1"/>
      <p:bldP spid="79" grpId="0" animBg="1"/>
      <p:bldP spid="50" grpId="0" animBg="1"/>
      <p:bldP spid="51" grpId="0" animBg="1"/>
      <p:bldP spid="66" grpId="0" animBg="1"/>
      <p:bldP spid="66" grpId="1" animBg="1"/>
      <p:bldP spid="67" grpId="0" animBg="1"/>
      <p:bldP spid="67" grpId="1" animBg="1"/>
      <p:bldP spid="68" grpId="0"/>
      <p:bldP spid="68" grpId="1"/>
      <p:bldP spid="69" grpId="0" animBg="1"/>
      <p:bldP spid="69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4992990" y="2090844"/>
            <a:ext cx="1368095" cy="784830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en-US" altLang="zh-TW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15/16</a:t>
            </a:r>
            <a:r>
              <a:rPr lang="zh-TW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年度</a:t>
            </a:r>
            <a:endParaRPr lang="en-US" altLang="zh-TW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486556" y="2090844"/>
            <a:ext cx="506434" cy="784830"/>
          </a:xfrm>
          <a:prstGeom prst="rect">
            <a:avLst/>
          </a:prstGeom>
          <a:solidFill>
            <a:srgbClr val="4C8463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過</a:t>
            </a:r>
            <a:endParaRPr lang="zh-HK" altLang="en-US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79948" y="2090844"/>
            <a:ext cx="3007891" cy="784830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en-US" altLang="zh-TW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17/18</a:t>
            </a:r>
            <a:r>
              <a:rPr lang="zh-TW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年度嘅學生會選舉投票</a:t>
            </a:r>
            <a:r>
              <a:rPr lang="zh-TW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率</a:t>
            </a:r>
            <a:endParaRPr lang="en-US" altLang="zh-HK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3" name="圓角矩形 32"/>
          <p:cNvSpPr/>
          <p:nvPr/>
        </p:nvSpPr>
        <p:spPr>
          <a:xfrm>
            <a:off x="888582" y="1733069"/>
            <a:ext cx="1004199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項目一</a:t>
            </a:r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圓角矩形 35"/>
          <p:cNvSpPr/>
          <p:nvPr/>
        </p:nvSpPr>
        <p:spPr>
          <a:xfrm>
            <a:off x="4991341" y="1725613"/>
            <a:ext cx="1004199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項目二</a:t>
            </a:r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968294" y="2090844"/>
            <a:ext cx="525979" cy="784830"/>
          </a:xfrm>
          <a:prstGeom prst="rect">
            <a:avLst/>
          </a:prstGeom>
          <a:solidFill>
            <a:srgbClr val="2D4D39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高</a:t>
            </a:r>
            <a:endParaRPr lang="zh-HK" altLang="en-US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353783" y="2090844"/>
            <a:ext cx="1516879" cy="784830"/>
          </a:xfrm>
          <a:prstGeom prst="rect">
            <a:avLst/>
          </a:prstGeom>
          <a:solidFill>
            <a:srgbClr val="2D4D39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HK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五個百分點。</a:t>
            </a:r>
          </a:p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319890" y="3304243"/>
            <a:ext cx="3357018" cy="705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en-US" altLang="zh-HK" sz="1600" b="1" dirty="0">
                <a:solidFill>
                  <a:srgbClr val="C00000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17/18</a:t>
            </a:r>
            <a:r>
              <a:rPr lang="zh-HK" altLang="en-US" sz="1600" b="1" dirty="0">
                <a:solidFill>
                  <a:srgbClr val="C00000"/>
                </a:solidFill>
                <a:ea typeface="微軟正黑體"/>
              </a:rPr>
              <a:t>年度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嘅學生會選舉投票率</a:t>
            </a:r>
            <a:r>
              <a:rPr lang="zh-HK" altLang="en-US" sz="1600" b="1" dirty="0">
                <a:solidFill>
                  <a:srgbClr val="579771"/>
                </a:solidFill>
                <a:ea typeface="微軟正黑體"/>
              </a:rPr>
              <a:t>高</a:t>
            </a:r>
            <a:r>
              <a:rPr lang="zh-HK" altLang="en-US" sz="1600" b="1" u="sng" dirty="0">
                <a:solidFill>
                  <a:srgbClr val="4C8463"/>
                </a:solidFill>
                <a:latin typeface="Corbel"/>
                <a:ea typeface="微軟正黑體"/>
              </a:rPr>
              <a:t>過</a:t>
            </a:r>
            <a:r>
              <a:rPr lang="en-US" altLang="zh-HK" sz="1600" b="1" dirty="0">
                <a:solidFill>
                  <a:srgbClr val="C00000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15/16</a:t>
            </a:r>
            <a:r>
              <a:rPr lang="zh-HK" altLang="en-US" sz="1600" b="1" dirty="0">
                <a:solidFill>
                  <a:srgbClr val="C00000"/>
                </a:solidFill>
                <a:ea typeface="微軟正黑體"/>
              </a:rPr>
              <a:t>年度</a:t>
            </a:r>
            <a:r>
              <a:rPr lang="zh-TW" altLang="en-US" sz="1600" b="1" dirty="0">
                <a:solidFill>
                  <a:schemeClr val="accent6">
                    <a:lumMod val="50000"/>
                  </a:schemeClr>
                </a:solidFill>
                <a:ea typeface="微軟正黑體"/>
              </a:rPr>
              <a:t>五個百分點</a:t>
            </a:r>
            <a:r>
              <a:rPr lang="zh-TW" altLang="en-US" sz="1600" b="1" dirty="0" smtClean="0">
                <a:solidFill>
                  <a:srgbClr val="000000"/>
                </a:solidFill>
                <a:ea typeface="微軟正黑體"/>
              </a:rPr>
              <a:t>。</a:t>
            </a:r>
            <a:endParaRPr lang="zh-TW" altLang="en-US" sz="1600" b="1" dirty="0">
              <a:solidFill>
                <a:srgbClr val="000000"/>
              </a:solidFill>
              <a:ea typeface="微軟正黑體"/>
            </a:endParaRPr>
          </a:p>
        </p:txBody>
      </p:sp>
      <p:sp>
        <p:nvSpPr>
          <p:cNvPr id="63" name="剪去對角線角落矩形 62"/>
          <p:cNvSpPr/>
          <p:nvPr/>
        </p:nvSpPr>
        <p:spPr>
          <a:xfrm>
            <a:off x="2182187" y="3138310"/>
            <a:ext cx="3572214" cy="1033152"/>
          </a:xfrm>
          <a:prstGeom prst="snip2Diag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665" y="835296"/>
            <a:ext cx="5663782" cy="890316"/>
          </a:xfrm>
          <a:prstGeom prst="rect">
            <a:avLst/>
          </a:prstGeom>
        </p:spPr>
      </p:pic>
      <p:grpSp>
        <p:nvGrpSpPr>
          <p:cNvPr id="19" name="群組 18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 smtClean="0">
                  <a:solidFill>
                    <a:srgbClr val="579771"/>
                  </a:solidFill>
                  <a:ea typeface="微軟正黑體"/>
                </a:rPr>
                <a:t>結構</a:t>
              </a:r>
              <a:endParaRPr kumimoji="1" lang="zh-TW" altLang="en-US" b="1" dirty="0">
                <a:solidFill>
                  <a:srgbClr val="579771"/>
                </a:solidFill>
                <a:ea typeface="微軟正黑體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構思及組織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24" name="直線接點 2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" name="直線接點 7"/>
          <p:cNvCxnSpPr/>
          <p:nvPr/>
        </p:nvCxnSpPr>
        <p:spPr>
          <a:xfrm>
            <a:off x="6969346" y="2736513"/>
            <a:ext cx="0" cy="1434949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 flipH="1">
            <a:off x="6640909" y="4187455"/>
            <a:ext cx="324726" cy="0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接點 11"/>
          <p:cNvCxnSpPr/>
          <p:nvPr/>
        </p:nvCxnSpPr>
        <p:spPr>
          <a:xfrm flipV="1">
            <a:off x="6640910" y="4041864"/>
            <a:ext cx="0" cy="144264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群組 41"/>
          <p:cNvGrpSpPr/>
          <p:nvPr/>
        </p:nvGrpSpPr>
        <p:grpSpPr>
          <a:xfrm>
            <a:off x="6528504" y="3244402"/>
            <a:ext cx="2349442" cy="750417"/>
            <a:chOff x="3049455" y="195109"/>
            <a:chExt cx="2349442" cy="750417"/>
          </a:xfrm>
        </p:grpSpPr>
        <p:sp>
          <p:nvSpPr>
            <p:cNvPr id="43" name="圓角矩形 42"/>
            <p:cNvSpPr/>
            <p:nvPr/>
          </p:nvSpPr>
          <p:spPr>
            <a:xfrm>
              <a:off x="4054050" y="375814"/>
              <a:ext cx="1276985" cy="569712"/>
            </a:xfrm>
            <a:prstGeom prst="roundRect">
              <a:avLst>
                <a:gd name="adj" fmla="val 50000"/>
              </a:avLst>
            </a:prstGeom>
            <a:solidFill>
              <a:srgbClr val="ED7A2B"/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4" name="圓角矩形 43"/>
            <p:cNvSpPr/>
            <p:nvPr/>
          </p:nvSpPr>
          <p:spPr>
            <a:xfrm>
              <a:off x="3049455" y="375814"/>
              <a:ext cx="2013792" cy="569712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266700"/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加入適當的數據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endParaRPr lang="en-US" altLang="zh-TW" sz="12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indent="266700"/>
              <a:r>
                <a:rPr lang="zh-HK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可以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使描述更準確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  <a:endParaRPr lang="zh-TW" altLang="en-US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998766" y="449786"/>
              <a:ext cx="323165" cy="43858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TW" altLang="en-US" sz="900" b="1" dirty="0">
                  <a:solidFill>
                    <a:schemeClr val="l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小錦囊</a:t>
              </a:r>
              <a:endParaRPr lang="en-US" altLang="zh-TW" sz="900" b="1" dirty="0">
                <a:solidFill>
                  <a:schemeClr val="l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46" name="群組 45"/>
            <p:cNvGrpSpPr/>
            <p:nvPr/>
          </p:nvGrpSpPr>
          <p:grpSpPr>
            <a:xfrm rot="1017492">
              <a:off x="5025443" y="195109"/>
              <a:ext cx="373454" cy="162909"/>
              <a:chOff x="4962935" y="19758"/>
              <a:chExt cx="373454" cy="162909"/>
            </a:xfrm>
          </p:grpSpPr>
          <p:cxnSp>
            <p:nvCxnSpPr>
              <p:cNvPr id="47" name="直線接點 46"/>
              <p:cNvCxnSpPr/>
              <p:nvPr/>
            </p:nvCxnSpPr>
            <p:spPr>
              <a:xfrm>
                <a:off x="5119570" y="19758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接點 47"/>
              <p:cNvCxnSpPr/>
              <p:nvPr/>
            </p:nvCxnSpPr>
            <p:spPr>
              <a:xfrm rot="18900000">
                <a:off x="4962935" y="62309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接點 48"/>
              <p:cNvCxnSpPr/>
              <p:nvPr/>
            </p:nvCxnSpPr>
            <p:spPr>
              <a:xfrm rot="2700000">
                <a:off x="5276210" y="62637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0" name="文字方塊 49"/>
          <p:cNvSpPr txBox="1"/>
          <p:nvPr/>
        </p:nvSpPr>
        <p:spPr>
          <a:xfrm rot="20532099">
            <a:off x="6189299" y="3309854"/>
            <a:ext cx="745180" cy="3205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TW" altLang="en-US" sz="1000" dirty="0" smtClean="0">
                <a:solidFill>
                  <a:schemeClr val="accent2"/>
                </a:solidFill>
                <a:latin typeface="源泉圓體 TTF Bold" panose="020B0800000000000000" pitchFamily="34" charset="-120"/>
                <a:ea typeface="源泉圓體 TTF Bold" panose="020B0800000000000000" pitchFamily="34" charset="-120"/>
                <a:cs typeface="Arial" panose="020B0604020202020204" pitchFamily="34" charset="0"/>
              </a:rPr>
              <a:t>↓按一下↓</a:t>
            </a:r>
            <a:endParaRPr lang="zh-HK" altLang="en-US" sz="1000" dirty="0">
              <a:solidFill>
                <a:schemeClr val="accent2"/>
              </a:solidFill>
              <a:latin typeface="源泉圓體 TTF Bold" panose="020B0800000000000000" pitchFamily="34" charset="-120"/>
              <a:ea typeface="源泉圓體 TTF Bold" panose="020B0800000000000000" pitchFamily="34" charset="-120"/>
              <a:cs typeface="Arial" panose="020B0604020202020204" pitchFamily="34" charset="0"/>
            </a:endParaRPr>
          </a:p>
        </p:txBody>
      </p:sp>
      <p:grpSp>
        <p:nvGrpSpPr>
          <p:cNvPr id="51" name="bulb"/>
          <p:cNvGrpSpPr/>
          <p:nvPr/>
        </p:nvGrpSpPr>
        <p:grpSpPr>
          <a:xfrm>
            <a:off x="6410116" y="3376236"/>
            <a:ext cx="461585" cy="655580"/>
            <a:chOff x="2878772" y="455421"/>
            <a:chExt cx="418957" cy="595036"/>
          </a:xfrm>
        </p:grpSpPr>
        <p:sp>
          <p:nvSpPr>
            <p:cNvPr id="52" name="圓角矩形 51"/>
            <p:cNvSpPr/>
            <p:nvPr/>
          </p:nvSpPr>
          <p:spPr>
            <a:xfrm>
              <a:off x="3047562" y="1004738"/>
              <a:ext cx="81379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3" name="圓角化同側角落矩形 52"/>
            <p:cNvSpPr/>
            <p:nvPr/>
          </p:nvSpPr>
          <p:spPr>
            <a:xfrm rot="10800000">
              <a:off x="2972287" y="890180"/>
              <a:ext cx="231929" cy="128485"/>
            </a:xfrm>
            <a:prstGeom prst="round2SameRect">
              <a:avLst>
                <a:gd name="adj1" fmla="val 38821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4" name="手繪多邊形 53"/>
            <p:cNvSpPr/>
            <p:nvPr/>
          </p:nvSpPr>
          <p:spPr>
            <a:xfrm rot="5400000" flipV="1">
              <a:off x="2862940" y="471253"/>
              <a:ext cx="450622" cy="41895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solidFill>
              <a:schemeClr val="accent4"/>
            </a:solidFill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5" name="閃電 54"/>
            <p:cNvSpPr/>
            <p:nvPr/>
          </p:nvSpPr>
          <p:spPr>
            <a:xfrm rot="20565197" flipH="1">
              <a:off x="2975105" y="554452"/>
              <a:ext cx="226293" cy="226293"/>
            </a:xfrm>
            <a:prstGeom prst="lightningBolt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6" name="手繪多邊形 55"/>
            <p:cNvSpPr/>
            <p:nvPr/>
          </p:nvSpPr>
          <p:spPr>
            <a:xfrm rot="5400000" flipV="1">
              <a:off x="2856146" y="479668"/>
              <a:ext cx="436161" cy="38766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gradFill>
              <a:gsLst>
                <a:gs pos="9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27</a:t>
            </a:fld>
            <a:endParaRPr lang="zh-HK" altLang="en-US"/>
          </a:p>
        </p:txBody>
      </p:sp>
      <p:pic>
        <p:nvPicPr>
          <p:cNvPr id="57" name="圖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57" y="3545594"/>
            <a:ext cx="1477020" cy="2789927"/>
          </a:xfrm>
          <a:prstGeom prst="rect">
            <a:avLst/>
          </a:prstGeom>
        </p:spPr>
      </p:pic>
      <p:grpSp>
        <p:nvGrpSpPr>
          <p:cNvPr id="58" name="群組 57"/>
          <p:cNvGrpSpPr/>
          <p:nvPr/>
        </p:nvGrpSpPr>
        <p:grpSpPr>
          <a:xfrm>
            <a:off x="2193920" y="4548205"/>
            <a:ext cx="3678145" cy="961170"/>
            <a:chOff x="2237780" y="4227641"/>
            <a:chExt cx="3869553" cy="1115664"/>
          </a:xfrm>
        </p:grpSpPr>
        <p:grpSp>
          <p:nvGrpSpPr>
            <p:cNvPr id="59" name="群組 58"/>
            <p:cNvGrpSpPr/>
            <p:nvPr/>
          </p:nvGrpSpPr>
          <p:grpSpPr>
            <a:xfrm>
              <a:off x="2237780" y="4229537"/>
              <a:ext cx="3869553" cy="1113768"/>
              <a:chOff x="1368798" y="5453278"/>
              <a:chExt cx="4147164" cy="1113768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1368798" y="5453278"/>
                <a:ext cx="4147164" cy="1113768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1448844" y="5522129"/>
                <a:ext cx="3988056" cy="972172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64" name="等腰三角形 63"/>
            <p:cNvSpPr/>
            <p:nvPr/>
          </p:nvSpPr>
          <p:spPr>
            <a:xfrm rot="10800000">
              <a:off x="2338830" y="4325092"/>
              <a:ext cx="3511871" cy="945469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5" name="半框架 64"/>
            <p:cNvSpPr/>
            <p:nvPr/>
          </p:nvSpPr>
          <p:spPr>
            <a:xfrm>
              <a:off x="2237780" y="4227641"/>
              <a:ext cx="3869553" cy="1115664"/>
            </a:xfrm>
            <a:prstGeom prst="halfFrame">
              <a:avLst>
                <a:gd name="adj1" fmla="val 2998"/>
                <a:gd name="adj2" fmla="val 2822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68" name="圖片 6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182" y="4429502"/>
            <a:ext cx="370689" cy="23740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2381496" y="4645657"/>
            <a:ext cx="342044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 startAt="5"/>
              <a:defRPr/>
            </a:pP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把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相關的項目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放在適當</a:t>
            </a: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的位置</a:t>
            </a:r>
            <a:endParaRPr lang="en-US" altLang="zh-TW" sz="1300" b="1" spc="3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/>
              <a:ea typeface="微軟正黑體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 startAt="5"/>
              <a:defRPr/>
            </a:pP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調整句式</a:t>
            </a:r>
            <a:endParaRPr lang="zh-TW" altLang="en-US" sz="1300" b="1" spc="3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/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75653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"/>
                            </p:stCondLst>
                            <p:childTnLst>
                              <p:par>
                                <p:cTn id="4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"/>
                            </p:stCondLst>
                            <p:childTnLst>
                              <p:par>
                                <p:cTn id="5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2" grpId="0" animBg="1"/>
      <p:bldP spid="33" grpId="0"/>
      <p:bldP spid="36" grpId="0"/>
      <p:bldP spid="60" grpId="0" animBg="1"/>
      <p:bldP spid="61" grpId="0" animBg="1"/>
      <p:bldP spid="62" grpId="0"/>
      <p:bldP spid="63" grpId="0" animBg="1"/>
      <p:bldP spid="5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774133"/>
              </p:ext>
            </p:extLst>
          </p:nvPr>
        </p:nvGraphicFramePr>
        <p:xfrm>
          <a:off x="1885488" y="949818"/>
          <a:ext cx="5527111" cy="2944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4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2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0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8062">
                <a:tc>
                  <a:txBody>
                    <a:bodyPr/>
                    <a:lstStyle/>
                    <a:p>
                      <a:endParaRPr lang="zh-HK" altLang="en-US" dirty="0">
                        <a:ln>
                          <a:solidFill>
                            <a:schemeClr val="bg1"/>
                          </a:solidFill>
                        </a:ln>
                        <a:noFill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中環</a:t>
                      </a:r>
                      <a:endParaRPr lang="en-US" altLang="zh-TW" b="1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西貢</a:t>
                      </a:r>
                      <a:endParaRPr lang="en-US" altLang="zh-TW" b="1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rgbClr val="4C84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1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4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位置</a:t>
                      </a:r>
                      <a:endParaRPr lang="zh-HK" altLang="en-US" sz="1400" dirty="0">
                        <a:solidFill>
                          <a:schemeClr val="bg1"/>
                        </a:solidFill>
                        <a:ea typeface="微軟正黑體" panose="020B0604030504040204" pitchFamily="34" charset="-120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港島西北部</a:t>
                      </a:r>
                      <a:endParaRPr lang="en-US" altLang="zh-TW" sz="14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rgbClr val="FEB3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新界東部</a:t>
                      </a:r>
                      <a:endParaRPr lang="zh-HK" altLang="en-US" sz="14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rgbClr val="D8E8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20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4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功用</a:t>
                      </a:r>
                      <a:endParaRPr lang="zh-HK" altLang="en-US" sz="1400" dirty="0">
                        <a:solidFill>
                          <a:schemeClr val="bg1"/>
                        </a:solidFill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此區是香港商業活動的集中地，對發展</a:t>
                      </a:r>
                      <a:r>
                        <a:rPr lang="zh-TW" altLang="en-US" sz="1400" b="1" u="non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本港</a:t>
                      </a:r>
                      <a:r>
                        <a:rPr lang="zh-TW" altLang="en-US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經濟有重要角色</a:t>
                      </a:r>
                      <a:endParaRPr lang="zh-HK" altLang="en-US" sz="14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rgbClr val="FEE3D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50000"/>
                        </a:lnSpc>
                      </a:pPr>
                      <a:r>
                        <a:rPr lang="zh-TW" altLang="en-US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此區大部分地方未開發，居民較少，又加上其郊野</a:t>
                      </a:r>
                      <a:r>
                        <a:rPr lang="zh-HK" altLang="en-US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和</a:t>
                      </a:r>
                      <a:r>
                        <a:rPr lang="zh-TW" altLang="en-US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海灘的自然景致，因此成為郊遊熱點</a:t>
                      </a:r>
                      <a:endParaRPr lang="en-US" altLang="zh-TW" sz="14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rgbClr val="F0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75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4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風貌</a:t>
                      </a:r>
                      <a:endParaRPr lang="zh-HK" altLang="en-US" sz="1400" dirty="0">
                        <a:solidFill>
                          <a:schemeClr val="bg1"/>
                        </a:solidFill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設有大型銀行、金融機構、政府機構等建築物</a:t>
                      </a:r>
                      <a:endParaRPr lang="en-US" altLang="zh-TW" sz="14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rgbClr val="FED3C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TW" altLang="en-US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鄉郊風貌，有沙灘、海灣及郊野的自然景致</a:t>
                      </a:r>
                      <a:endParaRPr lang="zh-HK" altLang="en-US" sz="14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rgbClr val="D8E8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9" name="群組 8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0" name="圓角化單一角落矩形 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 smtClean="0">
                  <a:solidFill>
                    <a:srgbClr val="579771"/>
                  </a:solidFill>
                  <a:ea typeface="微軟正黑體"/>
                </a:rPr>
                <a:t>結構</a:t>
              </a:r>
              <a:endParaRPr kumimoji="1" lang="zh-TW" altLang="en-US" b="1" dirty="0">
                <a:solidFill>
                  <a:srgbClr val="579771"/>
                </a:solidFill>
                <a:ea typeface="微軟正黑體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構思及組織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14" name="直線接點 1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手繪多邊形 14"/>
          <p:cNvSpPr/>
          <p:nvPr/>
        </p:nvSpPr>
        <p:spPr>
          <a:xfrm flipV="1">
            <a:off x="7304792" y="3832551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16" name="弧形 15"/>
          <p:cNvSpPr/>
          <p:nvPr/>
        </p:nvSpPr>
        <p:spPr>
          <a:xfrm rot="10620496">
            <a:off x="7943100" y="3732959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" name="群組 17"/>
          <p:cNvGrpSpPr/>
          <p:nvPr/>
        </p:nvGrpSpPr>
        <p:grpSpPr>
          <a:xfrm>
            <a:off x="8404169" y="3769874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20" name="手繪多邊形 19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手繪多邊形 20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2D4D39"/>
                </a:gs>
                <a:gs pos="22000">
                  <a:srgbClr val="579771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橢圓 21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C8463"/>
                </a:gs>
                <a:gs pos="22000">
                  <a:srgbClr val="57977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橢圓 25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C8463"/>
                </a:gs>
                <a:gs pos="22000">
                  <a:srgbClr val="57977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7" name="摺角紙張 26"/>
          <p:cNvSpPr/>
          <p:nvPr/>
        </p:nvSpPr>
        <p:spPr>
          <a:xfrm>
            <a:off x="6173714" y="3769874"/>
            <a:ext cx="1582754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手繪多邊形 27"/>
          <p:cNvSpPr/>
          <p:nvPr/>
        </p:nvSpPr>
        <p:spPr>
          <a:xfrm rot="15799771">
            <a:off x="7764999" y="3571193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29" name="矩形 28"/>
          <p:cNvSpPr/>
          <p:nvPr/>
        </p:nvSpPr>
        <p:spPr>
          <a:xfrm>
            <a:off x="6518659" y="4405766"/>
            <a:ext cx="92441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而</a:t>
            </a:r>
            <a:endParaRPr lang="zh-HK" altLang="en-US" sz="1500" b="1" dirty="0">
              <a:solidFill>
                <a:srgbClr val="2D4D3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AutoShape 25"/>
          <p:cNvSpPr txBox="1">
            <a:spLocks noChangeArrowheads="1"/>
          </p:cNvSpPr>
          <p:nvPr/>
        </p:nvSpPr>
        <p:spPr bwMode="auto">
          <a:xfrm>
            <a:off x="6314947" y="3934259"/>
            <a:ext cx="1314743" cy="376916"/>
          </a:xfrm>
          <a:prstGeom prst="flowChartAlternateProcess">
            <a:avLst/>
          </a:prstGeom>
          <a:solidFill>
            <a:srgbClr val="C0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TW" altLang="en-US" sz="1200" b="1" spc="300" dirty="0" smtClean="0"/>
              <a:t>關聯</a:t>
            </a:r>
            <a:r>
              <a:rPr lang="zh-HK" altLang="en-US" sz="1200" b="1" spc="300" dirty="0" smtClean="0"/>
              <a:t>詞</a:t>
            </a:r>
            <a:endParaRPr lang="zh-HK" altLang="en-US" sz="1200" b="1" spc="3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28</a:t>
            </a:fld>
            <a:endParaRPr lang="zh-HK" altLang="en-US"/>
          </a:p>
        </p:txBody>
      </p:sp>
      <p:grpSp>
        <p:nvGrpSpPr>
          <p:cNvPr id="37" name="群組 36"/>
          <p:cNvGrpSpPr/>
          <p:nvPr/>
        </p:nvGrpSpPr>
        <p:grpSpPr>
          <a:xfrm>
            <a:off x="844533" y="3384847"/>
            <a:ext cx="5351909" cy="2724773"/>
            <a:chOff x="844533" y="3384847"/>
            <a:chExt cx="5351909" cy="2724773"/>
          </a:xfrm>
        </p:grpSpPr>
        <p:pic>
          <p:nvPicPr>
            <p:cNvPr id="38" name="圖片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533" y="3384847"/>
              <a:ext cx="1476085" cy="2724773"/>
            </a:xfrm>
            <a:prstGeom prst="rect">
              <a:avLst/>
            </a:prstGeom>
          </p:spPr>
        </p:pic>
        <p:grpSp>
          <p:nvGrpSpPr>
            <p:cNvPr id="39" name="群組 38"/>
            <p:cNvGrpSpPr/>
            <p:nvPr/>
          </p:nvGrpSpPr>
          <p:grpSpPr>
            <a:xfrm>
              <a:off x="2237780" y="4229538"/>
              <a:ext cx="3869553" cy="1484212"/>
              <a:chOff x="1368798" y="5453279"/>
              <a:chExt cx="4147164" cy="1484212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368798" y="5453279"/>
                <a:ext cx="4147164" cy="1484212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2433794" y="4329918"/>
              <a:ext cx="3762648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1 .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認清要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比較的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項目</a:t>
              </a:r>
              <a:endParaRPr lang="en-US" altLang="zh-TW" sz="13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2. 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準確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描述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差別</a:t>
              </a:r>
              <a:endParaRPr lang="en-US" altLang="zh-TW" sz="13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3. 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加入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程度</a:t>
              </a: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/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數據（按需要自行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選擇）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4. 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選用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合適的比較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詞</a:t>
              </a: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/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rbel"/>
                  <a:ea typeface="微軟正黑體"/>
                </a:rPr>
                <a:t>關聯詞</a:t>
              </a:r>
            </a:p>
          </p:txBody>
        </p:sp>
        <p:sp>
          <p:nvSpPr>
            <p:cNvPr id="41" name="等腰三角形 40"/>
            <p:cNvSpPr/>
            <p:nvPr/>
          </p:nvSpPr>
          <p:spPr>
            <a:xfrm rot="10800000">
              <a:off x="2338831" y="4325092"/>
              <a:ext cx="3511871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半框架 41"/>
            <p:cNvSpPr/>
            <p:nvPr/>
          </p:nvSpPr>
          <p:spPr>
            <a:xfrm>
              <a:off x="2237780" y="4227640"/>
              <a:ext cx="3869553" cy="1454309"/>
            </a:xfrm>
            <a:prstGeom prst="halfFrame">
              <a:avLst>
                <a:gd name="adj1" fmla="val 2998"/>
                <a:gd name="adj2" fmla="val 2822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pic>
          <p:nvPicPr>
            <p:cNvPr id="43" name="圖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3682" y="4105294"/>
              <a:ext cx="370689" cy="2374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247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7" grpId="0" animBg="1"/>
      <p:bldP spid="27" grpId="1" animBg="1"/>
      <p:bldP spid="28" grpId="0" animBg="1"/>
      <p:bldP spid="28" grpId="1" animBg="1"/>
      <p:bldP spid="29" grpId="0"/>
      <p:bldP spid="29" grpId="1"/>
      <p:bldP spid="30" grpId="0" animBg="1"/>
      <p:bldP spid="30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2950433" y="3434539"/>
            <a:ext cx="3357018" cy="705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/>
              </a:rPr>
              <a:t>位置方面，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中環在港島西北部，</a:t>
            </a:r>
            <a:r>
              <a:rPr lang="zh-TW" altLang="en-US" sz="1600" b="1" u="sng" dirty="0">
                <a:solidFill>
                  <a:srgbClr val="4C8463"/>
                </a:solidFill>
                <a:latin typeface="Corbel"/>
                <a:ea typeface="微軟正黑體"/>
              </a:rPr>
              <a:t>而</a:t>
            </a:r>
            <a:r>
              <a:rPr lang="zh-TW" altLang="en-US" sz="1600" b="1" dirty="0">
                <a:solidFill>
                  <a:srgbClr val="C00000"/>
                </a:solidFill>
                <a:ea typeface="微軟正黑體"/>
              </a:rPr>
              <a:t>西貢在新界</a:t>
            </a:r>
            <a:r>
              <a:rPr lang="zh-TW" altLang="en-US" sz="1600" b="1" dirty="0" smtClean="0">
                <a:solidFill>
                  <a:srgbClr val="C00000"/>
                </a:solidFill>
                <a:ea typeface="微軟正黑體"/>
              </a:rPr>
              <a:t>東部。</a:t>
            </a:r>
            <a:endParaRPr lang="zh-TW" altLang="en-US" sz="1600" b="1" dirty="0">
              <a:solidFill>
                <a:srgbClr val="C00000"/>
              </a:solidFill>
              <a:ea typeface="微軟正黑體"/>
            </a:endParaRPr>
          </a:p>
        </p:txBody>
      </p:sp>
      <p:sp>
        <p:nvSpPr>
          <p:cNvPr id="37" name="剪去對角線角落矩形 36"/>
          <p:cNvSpPr/>
          <p:nvPr/>
        </p:nvSpPr>
        <p:spPr>
          <a:xfrm>
            <a:off x="2812730" y="3250676"/>
            <a:ext cx="3494721" cy="1070276"/>
          </a:xfrm>
          <a:prstGeom prst="snip2Diag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ea typeface="微軟正黑體" panose="020B0604030504040204" pitchFamily="34" charset="-12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303252" y="2207442"/>
            <a:ext cx="1954040" cy="784830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西貢</a:t>
            </a:r>
            <a:r>
              <a:rPr lang="zh-HK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在</a:t>
            </a:r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新界</a:t>
            </a:r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東部。</a:t>
            </a:r>
            <a:endParaRPr lang="en-US" altLang="zh-TW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600201" y="2207442"/>
            <a:ext cx="1339314" cy="784830"/>
          </a:xfrm>
          <a:prstGeom prst="rect">
            <a:avLst/>
          </a:prstGeom>
          <a:solidFill>
            <a:srgbClr val="F3CCC4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位</a:t>
            </a:r>
            <a:r>
              <a:rPr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置</a:t>
            </a:r>
            <a:r>
              <a:rPr lang="zh-HK" alt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方面</a:t>
            </a:r>
            <a:r>
              <a:rPr lang="zh-HK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，</a:t>
            </a:r>
            <a:endParaRPr lang="en-US" altLang="zh-HK" sz="15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869532" y="2207442"/>
            <a:ext cx="468326" cy="784830"/>
          </a:xfrm>
          <a:prstGeom prst="rect">
            <a:avLst/>
          </a:prstGeom>
          <a:solidFill>
            <a:srgbClr val="4C8463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而</a:t>
            </a:r>
            <a:endParaRPr lang="zh-HK" altLang="en-US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853454" y="2207442"/>
            <a:ext cx="2013313" cy="784830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中環在港島西北部</a:t>
            </a:r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，</a:t>
            </a:r>
            <a:endParaRPr lang="en-US" altLang="zh-HK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5" name="圓角矩形 44"/>
          <p:cNvSpPr/>
          <p:nvPr/>
        </p:nvSpPr>
        <p:spPr>
          <a:xfrm>
            <a:off x="2853454" y="1769501"/>
            <a:ext cx="1004199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項目一</a:t>
            </a:r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6" name="圓角矩形 45"/>
          <p:cNvSpPr/>
          <p:nvPr/>
        </p:nvSpPr>
        <p:spPr>
          <a:xfrm>
            <a:off x="5303252" y="1781204"/>
            <a:ext cx="1004199" cy="4278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項目二</a:t>
            </a:r>
            <a:r>
              <a:rPr lang="en-US" altLang="zh-TW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853" y="945236"/>
            <a:ext cx="5825852" cy="753041"/>
          </a:xfrm>
          <a:prstGeom prst="rect">
            <a:avLst/>
          </a:prstGeom>
        </p:spPr>
      </p:pic>
      <p:grpSp>
        <p:nvGrpSpPr>
          <p:cNvPr id="14" name="群組 13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 smtClean="0">
                  <a:solidFill>
                    <a:srgbClr val="579771"/>
                  </a:solidFill>
                  <a:ea typeface="微軟正黑體"/>
                </a:rPr>
                <a:t>結構</a:t>
              </a:r>
              <a:endParaRPr kumimoji="1" lang="zh-TW" altLang="en-US" b="1" dirty="0">
                <a:solidFill>
                  <a:srgbClr val="579771"/>
                </a:solidFill>
                <a:ea typeface="微軟正黑體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構思及組織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29</a:t>
            </a:fld>
            <a:endParaRPr lang="zh-HK" altLang="en-US"/>
          </a:p>
        </p:txBody>
      </p:sp>
      <p:pic>
        <p:nvPicPr>
          <p:cNvPr id="31" name="圖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57" y="3545594"/>
            <a:ext cx="1477020" cy="2789927"/>
          </a:xfrm>
          <a:prstGeom prst="rect">
            <a:avLst/>
          </a:prstGeom>
        </p:spPr>
      </p:pic>
      <p:grpSp>
        <p:nvGrpSpPr>
          <p:cNvPr id="32" name="群組 31"/>
          <p:cNvGrpSpPr/>
          <p:nvPr/>
        </p:nvGrpSpPr>
        <p:grpSpPr>
          <a:xfrm>
            <a:off x="2193920" y="4548205"/>
            <a:ext cx="3678145" cy="961170"/>
            <a:chOff x="2237780" y="4227641"/>
            <a:chExt cx="3869553" cy="1115664"/>
          </a:xfrm>
        </p:grpSpPr>
        <p:grpSp>
          <p:nvGrpSpPr>
            <p:cNvPr id="33" name="群組 32"/>
            <p:cNvGrpSpPr/>
            <p:nvPr/>
          </p:nvGrpSpPr>
          <p:grpSpPr>
            <a:xfrm>
              <a:off x="2237780" y="4229537"/>
              <a:ext cx="3869553" cy="1113768"/>
              <a:chOff x="1368798" y="5453278"/>
              <a:chExt cx="4147164" cy="1113768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1368798" y="5453278"/>
                <a:ext cx="4147164" cy="1113768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1448844" y="5522129"/>
                <a:ext cx="3988056" cy="972172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35" name="等腰三角形 34"/>
            <p:cNvSpPr/>
            <p:nvPr/>
          </p:nvSpPr>
          <p:spPr>
            <a:xfrm rot="10800000">
              <a:off x="2338830" y="4325092"/>
              <a:ext cx="3511871" cy="945469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6" name="半框架 35"/>
            <p:cNvSpPr/>
            <p:nvPr/>
          </p:nvSpPr>
          <p:spPr>
            <a:xfrm>
              <a:off x="2237780" y="4227641"/>
              <a:ext cx="3869553" cy="1115664"/>
            </a:xfrm>
            <a:prstGeom prst="halfFrame">
              <a:avLst>
                <a:gd name="adj1" fmla="val 2998"/>
                <a:gd name="adj2" fmla="val 2822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40" name="圖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182" y="4429502"/>
            <a:ext cx="370689" cy="237407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2381496" y="4645657"/>
            <a:ext cx="342044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 startAt="5"/>
              <a:defRPr/>
            </a:pP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把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相關的項目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放在適當</a:t>
            </a: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的位置</a:t>
            </a:r>
            <a:endParaRPr lang="en-US" altLang="zh-TW" sz="1300" b="1" spc="3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/>
              <a:ea typeface="微軟正黑體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 startAt="5"/>
              <a:defRPr/>
            </a:pP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調整句式</a:t>
            </a:r>
            <a:endParaRPr lang="zh-TW" altLang="en-US" sz="1300" b="1" spc="3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/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218041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4" name="群組 3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4" name="群組 13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" name="弧形 8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5" name="群組 14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0" name="弧形 6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6" name="群組 15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3" name="弧形 5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6" name="弧形 35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9" name="弧形 1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" name="弧形 1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" name="弧形 2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5" name="弧形 4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弧形 5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弧形 6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4" name="圓角化單一角落矩形 103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5" name="矩形 104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579771"/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06" name="內容版面配置區 2">
            <a:extLst>
              <a:ext uri="{FF2B5EF4-FFF2-40B4-BE49-F238E27FC236}">
                <a16:creationId xmlns:a16="http://schemas.microsoft.com/office/drawing/2014/main" id="{D9845DFB-87A2-4749-B11C-B29423BC50D8}"/>
              </a:ext>
            </a:extLst>
          </p:cNvPr>
          <p:cNvSpPr txBox="1">
            <a:spLocks/>
          </p:cNvSpPr>
          <p:nvPr/>
        </p:nvSpPr>
        <p:spPr>
          <a:xfrm>
            <a:off x="1602674" y="1702304"/>
            <a:ext cx="4681182" cy="39976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buClr>
                <a:srgbClr val="579771"/>
              </a:buClr>
            </a:pPr>
            <a:r>
              <a:rPr lang="zh-HK" altLang="en-US" sz="1900" b="1" spc="300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在學習及日常生活中，</a:t>
            </a:r>
            <a:r>
              <a:rPr lang="zh-TW" altLang="en-US" sz="1900" b="1" spc="300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</a:t>
            </a:r>
            <a:r>
              <a:rPr lang="zh-HK" altLang="en-US" sz="1900" b="1" spc="300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都</a:t>
            </a:r>
            <a:endParaRPr lang="en-US" altLang="zh-HK" sz="1900" b="1" spc="300" dirty="0" smtClean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269875">
              <a:lnSpc>
                <a:spcPct val="80000"/>
              </a:lnSpc>
              <a:buClr>
                <a:srgbClr val="579771"/>
              </a:buClr>
              <a:buNone/>
            </a:pPr>
            <a:r>
              <a:rPr lang="zh-TW" altLang="en-US" sz="1900" b="1" spc="300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需要有</a:t>
            </a:r>
            <a:r>
              <a:rPr lang="zh-TW" altLang="en-US" sz="1900" b="1" spc="300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條理地</a:t>
            </a:r>
            <a:r>
              <a:rPr lang="zh-HK" altLang="en-US" sz="1900" b="1" spc="300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比較</a:t>
            </a:r>
            <a:r>
              <a:rPr lang="zh-HK" altLang="en-US" sz="1900" b="1" spc="300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事物</a:t>
            </a:r>
            <a:endParaRPr lang="en-US" altLang="zh-HK" sz="1900" b="1" spc="300" dirty="0" smtClean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30000"/>
              </a:lnSpc>
              <a:buClr>
                <a:srgbClr val="579771"/>
              </a:buClr>
            </a:pPr>
            <a:endParaRPr lang="en-GB" altLang="zh-TW" sz="1900" b="1" spc="300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30000"/>
              </a:lnSpc>
              <a:buClr>
                <a:srgbClr val="579771"/>
              </a:buClr>
            </a:pPr>
            <a:r>
              <a:rPr lang="zh-TW" altLang="en-US" sz="1900" b="1" spc="300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在學習上，同學</a:t>
            </a:r>
            <a:r>
              <a:rPr lang="zh-HK" altLang="en-US" sz="1900" b="1" spc="300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經常</a:t>
            </a:r>
            <a:r>
              <a:rPr lang="zh-TW" altLang="en-US" sz="1900" b="1" spc="300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需要</a:t>
            </a:r>
            <a:r>
              <a:rPr lang="zh-HK" altLang="en-US" sz="1900" b="1" spc="300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將</a:t>
            </a:r>
            <a:r>
              <a:rPr lang="zh-TW" altLang="en-US" sz="1900" b="1" spc="300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資料分析</a:t>
            </a:r>
            <a:r>
              <a:rPr lang="zh-TW" altLang="en-US" sz="1900" b="1" spc="300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、整合，然後將資料重新</a:t>
            </a:r>
            <a:r>
              <a:rPr lang="zh-TW" altLang="en-US" sz="1900" b="1" spc="300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展現</a:t>
            </a:r>
            <a:endParaRPr lang="en-US" altLang="zh-TW" sz="1900" b="1" spc="300" dirty="0" smtClean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30000"/>
              </a:lnSpc>
              <a:buClr>
                <a:srgbClr val="579771"/>
              </a:buClr>
            </a:pPr>
            <a:endParaRPr lang="en-GB" altLang="zh-TW" sz="1900" b="1" spc="300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30000"/>
              </a:lnSpc>
              <a:buClr>
                <a:srgbClr val="579771"/>
              </a:buClr>
            </a:pPr>
            <a:r>
              <a:rPr lang="zh-TW" altLang="en-US" sz="1900" b="1" spc="300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HK" altLang="en-US" sz="1900" b="1" spc="300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日常生活中</a:t>
            </a:r>
            <a:r>
              <a:rPr lang="zh-TW" altLang="en-US" sz="1900" b="1" spc="300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1900" b="1" spc="300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我們會從各方面比較不同事物的利弊，從而作出</a:t>
            </a:r>
            <a:r>
              <a:rPr lang="zh-HK" altLang="en-US" sz="1900" b="1" spc="300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</a:t>
            </a:r>
            <a:endParaRPr lang="en-GB" altLang="zh-TW" sz="1900" b="1" spc="300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7" name="圓角矩形 106"/>
          <p:cNvSpPr/>
          <p:nvPr/>
        </p:nvSpPr>
        <p:spPr>
          <a:xfrm>
            <a:off x="4273939" y="828387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2F5597"/>
              </a:solidFill>
            </a:endParaRPr>
          </a:p>
        </p:txBody>
      </p:sp>
      <p:sp>
        <p:nvSpPr>
          <p:cNvPr id="108" name="手繪多邊形 107"/>
          <p:cNvSpPr/>
          <p:nvPr/>
        </p:nvSpPr>
        <p:spPr>
          <a:xfrm>
            <a:off x="4588916" y="341318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3000">
                <a:schemeClr val="accent6">
                  <a:lumMod val="20000"/>
                  <a:lumOff val="80000"/>
                </a:schemeClr>
              </a:gs>
              <a:gs pos="100000">
                <a:srgbClr val="4C8463"/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09" name="手繪多邊形 108"/>
          <p:cNvSpPr/>
          <p:nvPr/>
        </p:nvSpPr>
        <p:spPr>
          <a:xfrm>
            <a:off x="7617827" y="512560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3000">
                <a:schemeClr val="accent6">
                  <a:lumMod val="20000"/>
                  <a:lumOff val="80000"/>
                </a:schemeClr>
              </a:gs>
              <a:gs pos="100000">
                <a:srgbClr val="4C8463"/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10" name="圓角矩形 109"/>
          <p:cNvSpPr/>
          <p:nvPr/>
        </p:nvSpPr>
        <p:spPr>
          <a:xfrm>
            <a:off x="7353234" y="5633330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2F5597"/>
              </a:solidFill>
            </a:endParaRPr>
          </a:p>
        </p:txBody>
      </p:sp>
      <p:sp>
        <p:nvSpPr>
          <p:cNvPr id="111" name="手繪多邊形 110"/>
          <p:cNvSpPr/>
          <p:nvPr/>
        </p:nvSpPr>
        <p:spPr>
          <a:xfrm>
            <a:off x="877001" y="5790734"/>
            <a:ext cx="941071" cy="503433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3000">
                <a:schemeClr val="accent6">
                  <a:lumMod val="20000"/>
                  <a:lumOff val="80000"/>
                </a:schemeClr>
              </a:gs>
              <a:gs pos="100000">
                <a:srgbClr val="4C8463"/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12" name="標題 1"/>
          <p:cNvSpPr txBox="1">
            <a:spLocks/>
          </p:cNvSpPr>
          <p:nvPr/>
        </p:nvSpPr>
        <p:spPr>
          <a:xfrm>
            <a:off x="408733" y="877668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比較</a:t>
            </a:r>
            <a:endParaRPr lang="en-US" altLang="zh-TW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事物</a:t>
            </a:r>
            <a:endParaRPr lang="zh-HK" altLang="en-US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234080" y="1712839"/>
            <a:ext cx="961336" cy="0"/>
          </a:xfrm>
          <a:prstGeom prst="line">
            <a:avLst/>
          </a:prstGeom>
          <a:ln w="19050">
            <a:solidFill>
              <a:srgbClr val="4C846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5" name="圖片 1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38063" y="4007766"/>
            <a:ext cx="1147839" cy="2469406"/>
          </a:xfrm>
          <a:prstGeom prst="rect">
            <a:avLst/>
          </a:prstGeom>
          <a:effectLst>
            <a:reflection blurRad="76200" stA="23000" endPos="43000" dist="12700" dir="5400000" sy="-100000" algn="bl" rotWithShape="0"/>
          </a:effectLst>
        </p:spPr>
      </p:pic>
      <p:sp>
        <p:nvSpPr>
          <p:cNvPr id="118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19" name="圖片 1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058" y="245025"/>
            <a:ext cx="351880" cy="208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88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63" presetClass="path" presetSubtype="0" accel="58000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0.09184 1.48148E-6 " pathEditMode="relative" rAng="0" ptsTypes="AA">
                                      <p:cBhvr>
                                        <p:cTn id="32" dur="27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accel="58000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0.09184 2.22222E-6 " pathEditMode="relative" rAng="0" ptsTypes="AA">
                                      <p:cBhvr>
                                        <p:cTn id="34" dur="21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accel="58000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48148E-6 L 0.09184 1.48148E-6 " pathEditMode="relative" rAng="0" ptsTypes="AA">
                                      <p:cBhvr>
                                        <p:cTn id="36" dur="16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81481E-6 L -0.17466 -0.00023 " pathEditMode="relative" rAng="0" ptsTypes="AA">
                                      <p:cBhvr>
                                        <p:cTn id="38" dur="2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3" y="-2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7.40741E-7 L -0.09982 -7.40741E-7 " pathEditMode="relative" rAng="0" ptsTypes="AA">
                                      <p:cBhvr>
                                        <p:cTn id="40" dur="18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7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7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106" grpId="0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手繪多邊形 1"/>
          <p:cNvSpPr/>
          <p:nvPr/>
        </p:nvSpPr>
        <p:spPr>
          <a:xfrm>
            <a:off x="1460644" y="3920738"/>
            <a:ext cx="974945" cy="501604"/>
          </a:xfrm>
          <a:custGeom>
            <a:avLst/>
            <a:gdLst>
              <a:gd name="connsiteX0" fmla="*/ 1698 w 2201529"/>
              <a:gd name="connsiteY0" fmla="*/ 1044171 h 1132675"/>
              <a:gd name="connsiteX1" fmla="*/ 187807 w 2201529"/>
              <a:gd name="connsiteY1" fmla="*/ 934683 h 1132675"/>
              <a:gd name="connsiteX2" fmla="*/ 308231 w 2201529"/>
              <a:gd name="connsiteY2" fmla="*/ 868991 h 1132675"/>
              <a:gd name="connsiteX3" fmla="*/ 439603 w 2201529"/>
              <a:gd name="connsiteY3" fmla="*/ 660966 h 1132675"/>
              <a:gd name="connsiteX4" fmla="*/ 549079 w 2201529"/>
              <a:gd name="connsiteY4" fmla="*/ 573376 h 1132675"/>
              <a:gd name="connsiteX5" fmla="*/ 724241 w 2201529"/>
              <a:gd name="connsiteY5" fmla="*/ 573376 h 1132675"/>
              <a:gd name="connsiteX6" fmla="*/ 844665 w 2201529"/>
              <a:gd name="connsiteY6" fmla="*/ 398196 h 1132675"/>
              <a:gd name="connsiteX7" fmla="*/ 1085512 w 2201529"/>
              <a:gd name="connsiteY7" fmla="*/ 321555 h 1132675"/>
              <a:gd name="connsiteX8" fmla="*/ 1184041 w 2201529"/>
              <a:gd name="connsiteY8" fmla="*/ 354402 h 1132675"/>
              <a:gd name="connsiteX9" fmla="*/ 1413941 w 2201529"/>
              <a:gd name="connsiteY9" fmla="*/ 47838 h 1132675"/>
              <a:gd name="connsiteX10" fmla="*/ 1764265 w 2201529"/>
              <a:gd name="connsiteY10" fmla="*/ 36889 h 1132675"/>
              <a:gd name="connsiteX11" fmla="*/ 2147431 w 2201529"/>
              <a:gd name="connsiteY11" fmla="*/ 398196 h 1132675"/>
              <a:gd name="connsiteX12" fmla="*/ 2125536 w 2201529"/>
              <a:gd name="connsiteY12" fmla="*/ 945632 h 1132675"/>
              <a:gd name="connsiteX13" fmla="*/ 1468679 w 2201529"/>
              <a:gd name="connsiteY13" fmla="*/ 1120812 h 1132675"/>
              <a:gd name="connsiteX14" fmla="*/ 943193 w 2201529"/>
              <a:gd name="connsiteY14" fmla="*/ 1077017 h 1132675"/>
              <a:gd name="connsiteX15" fmla="*/ 154964 w 2201529"/>
              <a:gd name="connsiteY15" fmla="*/ 1131760 h 1132675"/>
              <a:gd name="connsiteX16" fmla="*/ 1698 w 2201529"/>
              <a:gd name="connsiteY16" fmla="*/ 1044171 h 113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01529" h="1132675">
                <a:moveTo>
                  <a:pt x="1698" y="1044171"/>
                </a:moveTo>
                <a:cubicBezTo>
                  <a:pt x="7172" y="1011325"/>
                  <a:pt x="136718" y="963880"/>
                  <a:pt x="187807" y="934683"/>
                </a:cubicBezTo>
                <a:cubicBezTo>
                  <a:pt x="238896" y="905486"/>
                  <a:pt x="266265" y="914610"/>
                  <a:pt x="308231" y="868991"/>
                </a:cubicBezTo>
                <a:cubicBezTo>
                  <a:pt x="350197" y="823372"/>
                  <a:pt x="399462" y="710235"/>
                  <a:pt x="439603" y="660966"/>
                </a:cubicBezTo>
                <a:cubicBezTo>
                  <a:pt x="479744" y="611697"/>
                  <a:pt x="501639" y="587974"/>
                  <a:pt x="549079" y="573376"/>
                </a:cubicBezTo>
                <a:cubicBezTo>
                  <a:pt x="596519" y="558778"/>
                  <a:pt x="674977" y="602573"/>
                  <a:pt x="724241" y="573376"/>
                </a:cubicBezTo>
                <a:cubicBezTo>
                  <a:pt x="773505" y="544179"/>
                  <a:pt x="784453" y="440166"/>
                  <a:pt x="844665" y="398196"/>
                </a:cubicBezTo>
                <a:cubicBezTo>
                  <a:pt x="904877" y="356226"/>
                  <a:pt x="1028949" y="328854"/>
                  <a:pt x="1085512" y="321555"/>
                </a:cubicBezTo>
                <a:cubicBezTo>
                  <a:pt x="1142075" y="314256"/>
                  <a:pt x="1129303" y="400021"/>
                  <a:pt x="1184041" y="354402"/>
                </a:cubicBezTo>
                <a:cubicBezTo>
                  <a:pt x="1238779" y="308783"/>
                  <a:pt x="1317237" y="100757"/>
                  <a:pt x="1413941" y="47838"/>
                </a:cubicBezTo>
                <a:cubicBezTo>
                  <a:pt x="1510645" y="-5081"/>
                  <a:pt x="1642017" y="-21504"/>
                  <a:pt x="1764265" y="36889"/>
                </a:cubicBezTo>
                <a:cubicBezTo>
                  <a:pt x="1886513" y="95282"/>
                  <a:pt x="2087219" y="246739"/>
                  <a:pt x="2147431" y="398196"/>
                </a:cubicBezTo>
                <a:cubicBezTo>
                  <a:pt x="2207643" y="549653"/>
                  <a:pt x="2238661" y="825196"/>
                  <a:pt x="2125536" y="945632"/>
                </a:cubicBezTo>
                <a:cubicBezTo>
                  <a:pt x="2012411" y="1066068"/>
                  <a:pt x="1665736" y="1098915"/>
                  <a:pt x="1468679" y="1120812"/>
                </a:cubicBezTo>
                <a:cubicBezTo>
                  <a:pt x="1271622" y="1142709"/>
                  <a:pt x="1162145" y="1075192"/>
                  <a:pt x="943193" y="1077017"/>
                </a:cubicBezTo>
                <a:cubicBezTo>
                  <a:pt x="724241" y="1078842"/>
                  <a:pt x="315529" y="1140884"/>
                  <a:pt x="154964" y="1131760"/>
                </a:cubicBezTo>
                <a:cubicBezTo>
                  <a:pt x="-5601" y="1122636"/>
                  <a:pt x="-3776" y="1077017"/>
                  <a:pt x="1698" y="1044171"/>
                </a:cubicBezTo>
                <a:close/>
              </a:path>
            </a:pathLst>
          </a:custGeom>
          <a:pattFill prst="ltUpDiag">
            <a:fgClr>
              <a:srgbClr val="3D8AAC"/>
            </a:fgClr>
            <a:bgClr>
              <a:schemeClr val="bg1"/>
            </a:bgClr>
          </a:pattFill>
          <a:ln>
            <a:solidFill>
              <a:srgbClr val="3D8AAC"/>
            </a:solidFill>
          </a:ln>
          <a:effectLst>
            <a:outerShdw blurRad="40005" dist="22987" dir="4740000" algn="tl" rotWithShape="0">
              <a:schemeClr val="accent5">
                <a:lumMod val="20000"/>
                <a:lumOff val="8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solidFill>
                <a:srgbClr val="0070C0"/>
              </a:solidFill>
              <a:ea typeface="微軟正黑體" panose="020B0604030504040204" pitchFamily="34" charset="-120"/>
            </a:endParaRPr>
          </a:p>
        </p:txBody>
      </p:sp>
      <p:sp>
        <p:nvSpPr>
          <p:cNvPr id="3" name="手繪多邊形 2"/>
          <p:cNvSpPr/>
          <p:nvPr/>
        </p:nvSpPr>
        <p:spPr>
          <a:xfrm>
            <a:off x="6593848" y="1422555"/>
            <a:ext cx="974945" cy="501604"/>
          </a:xfrm>
          <a:custGeom>
            <a:avLst/>
            <a:gdLst>
              <a:gd name="connsiteX0" fmla="*/ 1698 w 2201529"/>
              <a:gd name="connsiteY0" fmla="*/ 1044171 h 1132675"/>
              <a:gd name="connsiteX1" fmla="*/ 187807 w 2201529"/>
              <a:gd name="connsiteY1" fmla="*/ 934683 h 1132675"/>
              <a:gd name="connsiteX2" fmla="*/ 308231 w 2201529"/>
              <a:gd name="connsiteY2" fmla="*/ 868991 h 1132675"/>
              <a:gd name="connsiteX3" fmla="*/ 439603 w 2201529"/>
              <a:gd name="connsiteY3" fmla="*/ 660966 h 1132675"/>
              <a:gd name="connsiteX4" fmla="*/ 549079 w 2201529"/>
              <a:gd name="connsiteY4" fmla="*/ 573376 h 1132675"/>
              <a:gd name="connsiteX5" fmla="*/ 724241 w 2201529"/>
              <a:gd name="connsiteY5" fmla="*/ 573376 h 1132675"/>
              <a:gd name="connsiteX6" fmla="*/ 844665 w 2201529"/>
              <a:gd name="connsiteY6" fmla="*/ 398196 h 1132675"/>
              <a:gd name="connsiteX7" fmla="*/ 1085512 w 2201529"/>
              <a:gd name="connsiteY7" fmla="*/ 321555 h 1132675"/>
              <a:gd name="connsiteX8" fmla="*/ 1184041 w 2201529"/>
              <a:gd name="connsiteY8" fmla="*/ 354402 h 1132675"/>
              <a:gd name="connsiteX9" fmla="*/ 1413941 w 2201529"/>
              <a:gd name="connsiteY9" fmla="*/ 47838 h 1132675"/>
              <a:gd name="connsiteX10" fmla="*/ 1764265 w 2201529"/>
              <a:gd name="connsiteY10" fmla="*/ 36889 h 1132675"/>
              <a:gd name="connsiteX11" fmla="*/ 2147431 w 2201529"/>
              <a:gd name="connsiteY11" fmla="*/ 398196 h 1132675"/>
              <a:gd name="connsiteX12" fmla="*/ 2125536 w 2201529"/>
              <a:gd name="connsiteY12" fmla="*/ 945632 h 1132675"/>
              <a:gd name="connsiteX13" fmla="*/ 1468679 w 2201529"/>
              <a:gd name="connsiteY13" fmla="*/ 1120812 h 1132675"/>
              <a:gd name="connsiteX14" fmla="*/ 943193 w 2201529"/>
              <a:gd name="connsiteY14" fmla="*/ 1077017 h 1132675"/>
              <a:gd name="connsiteX15" fmla="*/ 154964 w 2201529"/>
              <a:gd name="connsiteY15" fmla="*/ 1131760 h 1132675"/>
              <a:gd name="connsiteX16" fmla="*/ 1698 w 2201529"/>
              <a:gd name="connsiteY16" fmla="*/ 1044171 h 113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01529" h="1132675">
                <a:moveTo>
                  <a:pt x="1698" y="1044171"/>
                </a:moveTo>
                <a:cubicBezTo>
                  <a:pt x="7172" y="1011325"/>
                  <a:pt x="136718" y="963880"/>
                  <a:pt x="187807" y="934683"/>
                </a:cubicBezTo>
                <a:cubicBezTo>
                  <a:pt x="238896" y="905486"/>
                  <a:pt x="266265" y="914610"/>
                  <a:pt x="308231" y="868991"/>
                </a:cubicBezTo>
                <a:cubicBezTo>
                  <a:pt x="350197" y="823372"/>
                  <a:pt x="399462" y="710235"/>
                  <a:pt x="439603" y="660966"/>
                </a:cubicBezTo>
                <a:cubicBezTo>
                  <a:pt x="479744" y="611697"/>
                  <a:pt x="501639" y="587974"/>
                  <a:pt x="549079" y="573376"/>
                </a:cubicBezTo>
                <a:cubicBezTo>
                  <a:pt x="596519" y="558778"/>
                  <a:pt x="674977" y="602573"/>
                  <a:pt x="724241" y="573376"/>
                </a:cubicBezTo>
                <a:cubicBezTo>
                  <a:pt x="773505" y="544179"/>
                  <a:pt x="784453" y="440166"/>
                  <a:pt x="844665" y="398196"/>
                </a:cubicBezTo>
                <a:cubicBezTo>
                  <a:pt x="904877" y="356226"/>
                  <a:pt x="1028949" y="328854"/>
                  <a:pt x="1085512" y="321555"/>
                </a:cubicBezTo>
                <a:cubicBezTo>
                  <a:pt x="1142075" y="314256"/>
                  <a:pt x="1129303" y="400021"/>
                  <a:pt x="1184041" y="354402"/>
                </a:cubicBezTo>
                <a:cubicBezTo>
                  <a:pt x="1238779" y="308783"/>
                  <a:pt x="1317237" y="100757"/>
                  <a:pt x="1413941" y="47838"/>
                </a:cubicBezTo>
                <a:cubicBezTo>
                  <a:pt x="1510645" y="-5081"/>
                  <a:pt x="1642017" y="-21504"/>
                  <a:pt x="1764265" y="36889"/>
                </a:cubicBezTo>
                <a:cubicBezTo>
                  <a:pt x="1886513" y="95282"/>
                  <a:pt x="2087219" y="246739"/>
                  <a:pt x="2147431" y="398196"/>
                </a:cubicBezTo>
                <a:cubicBezTo>
                  <a:pt x="2207643" y="549653"/>
                  <a:pt x="2238661" y="825196"/>
                  <a:pt x="2125536" y="945632"/>
                </a:cubicBezTo>
                <a:cubicBezTo>
                  <a:pt x="2012411" y="1066068"/>
                  <a:pt x="1665736" y="1098915"/>
                  <a:pt x="1468679" y="1120812"/>
                </a:cubicBezTo>
                <a:cubicBezTo>
                  <a:pt x="1271622" y="1142709"/>
                  <a:pt x="1162145" y="1075192"/>
                  <a:pt x="943193" y="1077017"/>
                </a:cubicBezTo>
                <a:cubicBezTo>
                  <a:pt x="724241" y="1078842"/>
                  <a:pt x="315529" y="1140884"/>
                  <a:pt x="154964" y="1131760"/>
                </a:cubicBezTo>
                <a:cubicBezTo>
                  <a:pt x="-5601" y="1122636"/>
                  <a:pt x="-3776" y="1077017"/>
                  <a:pt x="1698" y="1044171"/>
                </a:cubicBezTo>
                <a:close/>
              </a:path>
            </a:pathLst>
          </a:custGeom>
          <a:pattFill prst="ltUpDiag">
            <a:fgClr>
              <a:srgbClr val="3D8AAC"/>
            </a:fgClr>
            <a:bgClr>
              <a:schemeClr val="bg1"/>
            </a:bgClr>
          </a:pattFill>
          <a:ln>
            <a:solidFill>
              <a:srgbClr val="3D8AAC"/>
            </a:solidFill>
          </a:ln>
          <a:effectLst>
            <a:outerShdw blurRad="40005" dist="22987" dir="4740000" algn="tl" rotWithShape="0">
              <a:schemeClr val="accent5">
                <a:lumMod val="20000"/>
                <a:lumOff val="8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solidFill>
                <a:srgbClr val="0070C0"/>
              </a:solidFill>
              <a:ea typeface="微軟正黑體" panose="020B0604030504040204" pitchFamily="34" charset="-120"/>
            </a:endParaRPr>
          </a:p>
        </p:txBody>
      </p:sp>
      <p:sp>
        <p:nvSpPr>
          <p:cNvPr id="4" name="手繪多邊形 3"/>
          <p:cNvSpPr/>
          <p:nvPr/>
        </p:nvSpPr>
        <p:spPr>
          <a:xfrm>
            <a:off x="3372609" y="1138958"/>
            <a:ext cx="3627962" cy="1975911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gradFill>
            <a:gsLst>
              <a:gs pos="0">
                <a:srgbClr val="F3CCC4">
                  <a:alpha val="78000"/>
                  <a:lumMod val="72000"/>
                  <a:lumOff val="28000"/>
                </a:srgbClr>
              </a:gs>
              <a:gs pos="100000">
                <a:srgbClr val="82A5B9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ea typeface="微軟正黑體" panose="020B0604030504040204" pitchFamily="34" charset="-120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872181" y="1011788"/>
            <a:ext cx="1164616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8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</a:t>
            </a:r>
            <a:r>
              <a:rPr lang="en-US" altLang="zh-HK" sz="28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/>
            </a:r>
            <a:br>
              <a:rPr lang="en-US" altLang="zh-HK" sz="28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</a:br>
            <a:r>
              <a:rPr lang="zh-TW" altLang="en-US" sz="28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800" b="1" spc="300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6" name="手繪多邊形 5"/>
          <p:cNvSpPr/>
          <p:nvPr/>
        </p:nvSpPr>
        <p:spPr>
          <a:xfrm>
            <a:off x="3804910" y="2482870"/>
            <a:ext cx="3627962" cy="1975911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gradFill>
            <a:gsLst>
              <a:gs pos="0">
                <a:srgbClr val="F8CFC8">
                  <a:lumMod val="95000"/>
                  <a:lumOff val="5000"/>
                  <a:alpha val="90000"/>
                </a:srgbClr>
              </a:gs>
              <a:gs pos="100000">
                <a:srgbClr val="5E97B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ea typeface="微軟正黑體" panose="020B0604030504040204" pitchFamily="34" charset="-120"/>
            </a:endParaRPr>
          </a:p>
        </p:txBody>
      </p:sp>
      <p:sp>
        <p:nvSpPr>
          <p:cNvPr id="7" name="手繪多邊形 6"/>
          <p:cNvSpPr/>
          <p:nvPr/>
        </p:nvSpPr>
        <p:spPr>
          <a:xfrm>
            <a:off x="3162321" y="4045429"/>
            <a:ext cx="4057787" cy="2210008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gradFill>
            <a:gsLst>
              <a:gs pos="23000">
                <a:srgbClr val="F4D3CD"/>
              </a:gs>
              <a:gs pos="100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ea typeface="微軟正黑體" panose="020B0604030504040204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3875941" y="2787971"/>
            <a:ext cx="473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>
                    <a:lumMod val="75000"/>
                  </a:schemeClr>
                </a:solidFill>
                <a:ea typeface="微軟正黑體"/>
              </a:rPr>
              <a:t>結構</a:t>
            </a:r>
          </a:p>
        </p:txBody>
      </p:sp>
      <p:sp>
        <p:nvSpPr>
          <p:cNvPr id="9" name="文字方塊 8"/>
          <p:cNvSpPr txBox="1"/>
          <p:nvPr/>
        </p:nvSpPr>
        <p:spPr>
          <a:xfrm>
            <a:off x="3247488" y="4444955"/>
            <a:ext cx="4739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chemeClr val="accent1">
                    <a:lumMod val="75000"/>
                  </a:schemeClr>
                </a:solidFill>
                <a:ea typeface="微軟正黑體"/>
              </a:rPr>
              <a:t>應用</a:t>
            </a:r>
          </a:p>
        </p:txBody>
      </p:sp>
      <p:sp>
        <p:nvSpPr>
          <p:cNvPr id="10" name="文字方塊 9"/>
          <p:cNvSpPr txBox="1"/>
          <p:nvPr/>
        </p:nvSpPr>
        <p:spPr>
          <a:xfrm>
            <a:off x="3470234" y="1368866"/>
            <a:ext cx="473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>
                    <a:lumMod val="75000"/>
                  </a:schemeClr>
                </a:solidFill>
                <a:ea typeface="微軟正黑體"/>
              </a:rPr>
              <a:t>介紹</a:t>
            </a:r>
          </a:p>
        </p:txBody>
      </p:sp>
      <p:sp>
        <p:nvSpPr>
          <p:cNvPr id="11" name="矩形 10"/>
          <p:cNvSpPr/>
          <p:nvPr/>
        </p:nvSpPr>
        <p:spPr>
          <a:xfrm>
            <a:off x="4383975" y="1486944"/>
            <a:ext cx="1773666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功</a:t>
            </a:r>
            <a:r>
              <a:rPr lang="zh-HK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用</a:t>
            </a: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和</a:t>
            </a:r>
            <a:r>
              <a:rPr lang="zh-HK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特徵</a:t>
            </a:r>
            <a:endParaRPr lang="en-US" altLang="zh-HK" sz="1400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生活例子</a:t>
            </a:r>
            <a:endParaRPr lang="en-US" altLang="zh-TW" sz="1400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學科</a:t>
            </a: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例子</a:t>
            </a:r>
          </a:p>
        </p:txBody>
      </p:sp>
      <p:sp>
        <p:nvSpPr>
          <p:cNvPr id="12" name="矩形 11"/>
          <p:cNvSpPr/>
          <p:nvPr/>
        </p:nvSpPr>
        <p:spPr>
          <a:xfrm>
            <a:off x="4630582" y="4702665"/>
            <a:ext cx="1354581" cy="835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練習</a:t>
            </a:r>
            <a:endParaRPr lang="en-US" altLang="zh-TW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2000" b="1" u="sng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工作紙</a:t>
            </a:r>
          </a:p>
        </p:txBody>
      </p:sp>
      <p:sp>
        <p:nvSpPr>
          <p:cNvPr id="13" name="矩形 12"/>
          <p:cNvSpPr/>
          <p:nvPr/>
        </p:nvSpPr>
        <p:spPr>
          <a:xfrm>
            <a:off x="4841453" y="2949160"/>
            <a:ext cx="2369608" cy="913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複句結構</a:t>
            </a:r>
            <a:endParaRPr lang="en-US" altLang="zh-HK" sz="1400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構思及</a:t>
            </a:r>
            <a:r>
              <a:rPr lang="zh-HK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組</a:t>
            </a: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織複句</a:t>
            </a:r>
            <a:endParaRPr lang="en-US" altLang="zh-HK" sz="1400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a typeface="微軟正黑體"/>
            </a:endParaRPr>
          </a:p>
        </p:txBody>
      </p:sp>
      <p:cxnSp>
        <p:nvCxnSpPr>
          <p:cNvPr id="14" name="直線接點 13"/>
          <p:cNvCxnSpPr/>
          <p:nvPr/>
        </p:nvCxnSpPr>
        <p:spPr>
          <a:xfrm>
            <a:off x="1024166" y="2000328"/>
            <a:ext cx="639741" cy="0"/>
          </a:xfrm>
          <a:prstGeom prst="line">
            <a:avLst/>
          </a:prstGeom>
          <a:ln w="38100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手繪多邊形 14"/>
          <p:cNvSpPr/>
          <p:nvPr/>
        </p:nvSpPr>
        <p:spPr>
          <a:xfrm>
            <a:off x="3167593" y="4025458"/>
            <a:ext cx="4077692" cy="2249949"/>
          </a:xfrm>
          <a:custGeom>
            <a:avLst/>
            <a:gdLst>
              <a:gd name="connsiteX0" fmla="*/ 1962 w 3645758"/>
              <a:gd name="connsiteY0" fmla="*/ 1544892 h 2011621"/>
              <a:gd name="connsiteX1" fmla="*/ 238915 w 3645758"/>
              <a:gd name="connsiteY1" fmla="*/ 1516461 h 2011621"/>
              <a:gd name="connsiteX2" fmla="*/ 381086 w 3645758"/>
              <a:gd name="connsiteY2" fmla="*/ 1213187 h 2011621"/>
              <a:gd name="connsiteX3" fmla="*/ 295783 w 3645758"/>
              <a:gd name="connsiteY3" fmla="*/ 549778 h 2011621"/>
              <a:gd name="connsiteX4" fmla="*/ 627517 w 3645758"/>
              <a:gd name="connsiteY4" fmla="*/ 151732 h 2011621"/>
              <a:gd name="connsiteX5" fmla="*/ 1404721 w 3645758"/>
              <a:gd name="connsiteY5" fmla="*/ 180163 h 2011621"/>
              <a:gd name="connsiteX6" fmla="*/ 1783845 w 3645758"/>
              <a:gd name="connsiteY6" fmla="*/ 189641 h 2011621"/>
              <a:gd name="connsiteX7" fmla="*/ 2267229 w 3645758"/>
              <a:gd name="connsiteY7" fmla="*/ 95 h 2011621"/>
              <a:gd name="connsiteX8" fmla="*/ 2883305 w 3645758"/>
              <a:gd name="connsiteY8" fmla="*/ 170686 h 2011621"/>
              <a:gd name="connsiteX9" fmla="*/ 3470948 w 3645758"/>
              <a:gd name="connsiteY9" fmla="*/ 587687 h 2011621"/>
              <a:gd name="connsiteX10" fmla="*/ 3641554 w 3645758"/>
              <a:gd name="connsiteY10" fmla="*/ 1213187 h 2011621"/>
              <a:gd name="connsiteX11" fmla="*/ 3338254 w 3645758"/>
              <a:gd name="connsiteY11" fmla="*/ 1772347 h 2011621"/>
              <a:gd name="connsiteX12" fmla="*/ 2788524 w 3645758"/>
              <a:gd name="connsiteY12" fmla="*/ 1942938 h 2011621"/>
              <a:gd name="connsiteX13" fmla="*/ 2494703 w 3645758"/>
              <a:gd name="connsiteY13" fmla="*/ 1762870 h 2011621"/>
              <a:gd name="connsiteX14" fmla="*/ 2039754 w 3645758"/>
              <a:gd name="connsiteY14" fmla="*/ 1886075 h 2011621"/>
              <a:gd name="connsiteX15" fmla="*/ 1594283 w 3645758"/>
              <a:gd name="connsiteY15" fmla="*/ 2009279 h 2011621"/>
              <a:gd name="connsiteX16" fmla="*/ 968729 w 3645758"/>
              <a:gd name="connsiteY16" fmla="*/ 1772347 h 2011621"/>
              <a:gd name="connsiteX17" fmla="*/ 646473 w 3645758"/>
              <a:gd name="connsiteY17" fmla="*/ 1506983 h 2011621"/>
              <a:gd name="connsiteX18" fmla="*/ 381086 w 3645758"/>
              <a:gd name="connsiteY18" fmla="*/ 1620711 h 2011621"/>
              <a:gd name="connsiteX19" fmla="*/ 1962 w 3645758"/>
              <a:gd name="connsiteY19" fmla="*/ 1544892 h 201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645758" h="2011621">
                <a:moveTo>
                  <a:pt x="1962" y="1544892"/>
                </a:moveTo>
                <a:cubicBezTo>
                  <a:pt x="-21733" y="1527517"/>
                  <a:pt x="175728" y="1571745"/>
                  <a:pt x="238915" y="1516461"/>
                </a:cubicBezTo>
                <a:cubicBezTo>
                  <a:pt x="302102" y="1461177"/>
                  <a:pt x="371608" y="1374301"/>
                  <a:pt x="381086" y="1213187"/>
                </a:cubicBezTo>
                <a:cubicBezTo>
                  <a:pt x="390564" y="1052073"/>
                  <a:pt x="254711" y="726687"/>
                  <a:pt x="295783" y="549778"/>
                </a:cubicBezTo>
                <a:cubicBezTo>
                  <a:pt x="336855" y="372869"/>
                  <a:pt x="442694" y="213334"/>
                  <a:pt x="627517" y="151732"/>
                </a:cubicBezTo>
                <a:cubicBezTo>
                  <a:pt x="812340" y="90130"/>
                  <a:pt x="1404721" y="180163"/>
                  <a:pt x="1404721" y="180163"/>
                </a:cubicBezTo>
                <a:cubicBezTo>
                  <a:pt x="1597442" y="186481"/>
                  <a:pt x="1640094" y="219652"/>
                  <a:pt x="1783845" y="189641"/>
                </a:cubicBezTo>
                <a:cubicBezTo>
                  <a:pt x="1927596" y="159630"/>
                  <a:pt x="2083986" y="3254"/>
                  <a:pt x="2267229" y="95"/>
                </a:cubicBezTo>
                <a:cubicBezTo>
                  <a:pt x="2450472" y="-3064"/>
                  <a:pt x="2682685" y="72754"/>
                  <a:pt x="2883305" y="170686"/>
                </a:cubicBezTo>
                <a:cubicBezTo>
                  <a:pt x="3083925" y="268618"/>
                  <a:pt x="3344573" y="413937"/>
                  <a:pt x="3470948" y="587687"/>
                </a:cubicBezTo>
                <a:cubicBezTo>
                  <a:pt x="3597323" y="761437"/>
                  <a:pt x="3663670" y="1015744"/>
                  <a:pt x="3641554" y="1213187"/>
                </a:cubicBezTo>
                <a:cubicBezTo>
                  <a:pt x="3619438" y="1410630"/>
                  <a:pt x="3480426" y="1650722"/>
                  <a:pt x="3338254" y="1772347"/>
                </a:cubicBezTo>
                <a:cubicBezTo>
                  <a:pt x="3196082" y="1893972"/>
                  <a:pt x="2929116" y="1944517"/>
                  <a:pt x="2788524" y="1942938"/>
                </a:cubicBezTo>
                <a:cubicBezTo>
                  <a:pt x="2647932" y="1941359"/>
                  <a:pt x="2619498" y="1772347"/>
                  <a:pt x="2494703" y="1762870"/>
                </a:cubicBezTo>
                <a:cubicBezTo>
                  <a:pt x="2369908" y="1753393"/>
                  <a:pt x="2039754" y="1886075"/>
                  <a:pt x="2039754" y="1886075"/>
                </a:cubicBezTo>
                <a:cubicBezTo>
                  <a:pt x="1889684" y="1927143"/>
                  <a:pt x="1772787" y="2028234"/>
                  <a:pt x="1594283" y="2009279"/>
                </a:cubicBezTo>
                <a:cubicBezTo>
                  <a:pt x="1415779" y="1990324"/>
                  <a:pt x="1126697" y="1856063"/>
                  <a:pt x="968729" y="1772347"/>
                </a:cubicBezTo>
                <a:cubicBezTo>
                  <a:pt x="810761" y="1688631"/>
                  <a:pt x="744414" y="1532256"/>
                  <a:pt x="646473" y="1506983"/>
                </a:cubicBezTo>
                <a:cubicBezTo>
                  <a:pt x="548532" y="1481710"/>
                  <a:pt x="483765" y="1611234"/>
                  <a:pt x="381086" y="1620711"/>
                </a:cubicBezTo>
                <a:cubicBezTo>
                  <a:pt x="278407" y="1630188"/>
                  <a:pt x="25657" y="1562267"/>
                  <a:pt x="1962" y="1544892"/>
                </a:cubicBezTo>
                <a:close/>
              </a:path>
            </a:pathLst>
          </a:custGeom>
          <a:noFill/>
          <a:ln>
            <a:solidFill>
              <a:srgbClr val="2F55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solidFill>
                <a:srgbClr val="FF5050"/>
              </a:solidFill>
              <a:ea typeface="微軟正黑體" panose="020B0604030504040204" pitchFamily="34" charset="-120"/>
            </a:endParaRPr>
          </a:p>
        </p:txBody>
      </p:sp>
      <p:sp>
        <p:nvSpPr>
          <p:cNvPr id="16" name="手繪多邊形 15"/>
          <p:cNvSpPr/>
          <p:nvPr/>
        </p:nvSpPr>
        <p:spPr>
          <a:xfrm>
            <a:off x="6182981" y="5065609"/>
            <a:ext cx="1539260" cy="791941"/>
          </a:xfrm>
          <a:custGeom>
            <a:avLst/>
            <a:gdLst>
              <a:gd name="connsiteX0" fmla="*/ 1698 w 2201529"/>
              <a:gd name="connsiteY0" fmla="*/ 1044171 h 1132675"/>
              <a:gd name="connsiteX1" fmla="*/ 187807 w 2201529"/>
              <a:gd name="connsiteY1" fmla="*/ 934683 h 1132675"/>
              <a:gd name="connsiteX2" fmla="*/ 308231 w 2201529"/>
              <a:gd name="connsiteY2" fmla="*/ 868991 h 1132675"/>
              <a:gd name="connsiteX3" fmla="*/ 439603 w 2201529"/>
              <a:gd name="connsiteY3" fmla="*/ 660966 h 1132675"/>
              <a:gd name="connsiteX4" fmla="*/ 549079 w 2201529"/>
              <a:gd name="connsiteY4" fmla="*/ 573376 h 1132675"/>
              <a:gd name="connsiteX5" fmla="*/ 724241 w 2201529"/>
              <a:gd name="connsiteY5" fmla="*/ 573376 h 1132675"/>
              <a:gd name="connsiteX6" fmla="*/ 844665 w 2201529"/>
              <a:gd name="connsiteY6" fmla="*/ 398196 h 1132675"/>
              <a:gd name="connsiteX7" fmla="*/ 1085512 w 2201529"/>
              <a:gd name="connsiteY7" fmla="*/ 321555 h 1132675"/>
              <a:gd name="connsiteX8" fmla="*/ 1184041 w 2201529"/>
              <a:gd name="connsiteY8" fmla="*/ 354402 h 1132675"/>
              <a:gd name="connsiteX9" fmla="*/ 1413941 w 2201529"/>
              <a:gd name="connsiteY9" fmla="*/ 47838 h 1132675"/>
              <a:gd name="connsiteX10" fmla="*/ 1764265 w 2201529"/>
              <a:gd name="connsiteY10" fmla="*/ 36889 h 1132675"/>
              <a:gd name="connsiteX11" fmla="*/ 2147431 w 2201529"/>
              <a:gd name="connsiteY11" fmla="*/ 398196 h 1132675"/>
              <a:gd name="connsiteX12" fmla="*/ 2125536 w 2201529"/>
              <a:gd name="connsiteY12" fmla="*/ 945632 h 1132675"/>
              <a:gd name="connsiteX13" fmla="*/ 1468679 w 2201529"/>
              <a:gd name="connsiteY13" fmla="*/ 1120812 h 1132675"/>
              <a:gd name="connsiteX14" fmla="*/ 943193 w 2201529"/>
              <a:gd name="connsiteY14" fmla="*/ 1077017 h 1132675"/>
              <a:gd name="connsiteX15" fmla="*/ 154964 w 2201529"/>
              <a:gd name="connsiteY15" fmla="*/ 1131760 h 1132675"/>
              <a:gd name="connsiteX16" fmla="*/ 1698 w 2201529"/>
              <a:gd name="connsiteY16" fmla="*/ 1044171 h 113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01529" h="1132675">
                <a:moveTo>
                  <a:pt x="1698" y="1044171"/>
                </a:moveTo>
                <a:cubicBezTo>
                  <a:pt x="7172" y="1011325"/>
                  <a:pt x="136718" y="963880"/>
                  <a:pt x="187807" y="934683"/>
                </a:cubicBezTo>
                <a:cubicBezTo>
                  <a:pt x="238896" y="905486"/>
                  <a:pt x="266265" y="914610"/>
                  <a:pt x="308231" y="868991"/>
                </a:cubicBezTo>
                <a:cubicBezTo>
                  <a:pt x="350197" y="823372"/>
                  <a:pt x="399462" y="710235"/>
                  <a:pt x="439603" y="660966"/>
                </a:cubicBezTo>
                <a:cubicBezTo>
                  <a:pt x="479744" y="611697"/>
                  <a:pt x="501639" y="587974"/>
                  <a:pt x="549079" y="573376"/>
                </a:cubicBezTo>
                <a:cubicBezTo>
                  <a:pt x="596519" y="558778"/>
                  <a:pt x="674977" y="602573"/>
                  <a:pt x="724241" y="573376"/>
                </a:cubicBezTo>
                <a:cubicBezTo>
                  <a:pt x="773505" y="544179"/>
                  <a:pt x="784453" y="440166"/>
                  <a:pt x="844665" y="398196"/>
                </a:cubicBezTo>
                <a:cubicBezTo>
                  <a:pt x="904877" y="356226"/>
                  <a:pt x="1028949" y="328854"/>
                  <a:pt x="1085512" y="321555"/>
                </a:cubicBezTo>
                <a:cubicBezTo>
                  <a:pt x="1142075" y="314256"/>
                  <a:pt x="1129303" y="400021"/>
                  <a:pt x="1184041" y="354402"/>
                </a:cubicBezTo>
                <a:cubicBezTo>
                  <a:pt x="1238779" y="308783"/>
                  <a:pt x="1317237" y="100757"/>
                  <a:pt x="1413941" y="47838"/>
                </a:cubicBezTo>
                <a:cubicBezTo>
                  <a:pt x="1510645" y="-5081"/>
                  <a:pt x="1642017" y="-21504"/>
                  <a:pt x="1764265" y="36889"/>
                </a:cubicBezTo>
                <a:cubicBezTo>
                  <a:pt x="1886513" y="95282"/>
                  <a:pt x="2087219" y="246739"/>
                  <a:pt x="2147431" y="398196"/>
                </a:cubicBezTo>
                <a:cubicBezTo>
                  <a:pt x="2207643" y="549653"/>
                  <a:pt x="2238661" y="825196"/>
                  <a:pt x="2125536" y="945632"/>
                </a:cubicBezTo>
                <a:cubicBezTo>
                  <a:pt x="2012411" y="1066068"/>
                  <a:pt x="1665736" y="1098915"/>
                  <a:pt x="1468679" y="1120812"/>
                </a:cubicBezTo>
                <a:cubicBezTo>
                  <a:pt x="1271622" y="1142709"/>
                  <a:pt x="1162145" y="1075192"/>
                  <a:pt x="943193" y="1077017"/>
                </a:cubicBezTo>
                <a:cubicBezTo>
                  <a:pt x="724241" y="1078842"/>
                  <a:pt x="315529" y="1140884"/>
                  <a:pt x="154964" y="1131760"/>
                </a:cubicBezTo>
                <a:cubicBezTo>
                  <a:pt x="-5601" y="1122636"/>
                  <a:pt x="-3776" y="1077017"/>
                  <a:pt x="1698" y="1044171"/>
                </a:cubicBezTo>
                <a:close/>
              </a:path>
            </a:pathLst>
          </a:custGeom>
          <a:pattFill prst="ltUpDiag">
            <a:fgClr>
              <a:srgbClr val="3D8AAC"/>
            </a:fgClr>
            <a:bgClr>
              <a:schemeClr val="bg1"/>
            </a:bgClr>
          </a:pattFill>
          <a:ln>
            <a:solidFill>
              <a:srgbClr val="3D8AAC"/>
            </a:solidFill>
          </a:ln>
          <a:effectLst>
            <a:outerShdw blurRad="40005" dist="22987" dir="4740000" algn="tl" rotWithShape="0">
              <a:schemeClr val="accent5">
                <a:lumMod val="20000"/>
                <a:lumOff val="8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solidFill>
                <a:srgbClr val="0070C0"/>
              </a:solidFill>
              <a:ea typeface="微軟正黑體" panose="020B0604030504040204" pitchFamily="34" charset="-120"/>
            </a:endParaRPr>
          </a:p>
        </p:txBody>
      </p:sp>
      <p:sp>
        <p:nvSpPr>
          <p:cNvPr id="17" name="手繪多邊形 16"/>
          <p:cNvSpPr/>
          <p:nvPr/>
        </p:nvSpPr>
        <p:spPr>
          <a:xfrm>
            <a:off x="6307515" y="1365743"/>
            <a:ext cx="903546" cy="435089"/>
          </a:xfrm>
          <a:custGeom>
            <a:avLst/>
            <a:gdLst>
              <a:gd name="connsiteX0" fmla="*/ 1704 w 1598095"/>
              <a:gd name="connsiteY0" fmla="*/ 711759 h 769538"/>
              <a:gd name="connsiteX1" fmla="*/ 62353 w 1598095"/>
              <a:gd name="connsiteY1" fmla="*/ 655775 h 769538"/>
              <a:gd name="connsiteX2" fmla="*/ 220974 w 1598095"/>
              <a:gd name="connsiteY2" fmla="*/ 599792 h 769538"/>
              <a:gd name="connsiteX3" fmla="*/ 267627 w 1598095"/>
              <a:gd name="connsiteY3" fmla="*/ 599792 h 769538"/>
              <a:gd name="connsiteX4" fmla="*/ 314280 w 1598095"/>
              <a:gd name="connsiteY4" fmla="*/ 473828 h 769538"/>
              <a:gd name="connsiteX5" fmla="*/ 398255 w 1598095"/>
              <a:gd name="connsiteY5" fmla="*/ 403849 h 769538"/>
              <a:gd name="connsiteX6" fmla="*/ 533549 w 1598095"/>
              <a:gd name="connsiteY6" fmla="*/ 375857 h 769538"/>
              <a:gd name="connsiteX7" fmla="*/ 622190 w 1598095"/>
              <a:gd name="connsiteY7" fmla="*/ 245228 h 769538"/>
              <a:gd name="connsiteX8" fmla="*/ 757484 w 1598095"/>
              <a:gd name="connsiteY8" fmla="*/ 203241 h 769538"/>
              <a:gd name="connsiteX9" fmla="*/ 850790 w 1598095"/>
              <a:gd name="connsiteY9" fmla="*/ 235898 h 769538"/>
              <a:gd name="connsiteX10" fmla="*/ 925435 w 1598095"/>
              <a:gd name="connsiteY10" fmla="*/ 105269 h 769538"/>
              <a:gd name="connsiteX11" fmla="*/ 1060729 w 1598095"/>
              <a:gd name="connsiteY11" fmla="*/ 7298 h 769538"/>
              <a:gd name="connsiteX12" fmla="*/ 1284663 w 1598095"/>
              <a:gd name="connsiteY12" fmla="*/ 25959 h 769538"/>
              <a:gd name="connsiteX13" fmla="*/ 1475941 w 1598095"/>
              <a:gd name="connsiteY13" fmla="*/ 175249 h 769538"/>
              <a:gd name="connsiteX14" fmla="*/ 1597239 w 1598095"/>
              <a:gd name="connsiteY14" fmla="*/ 427175 h 769538"/>
              <a:gd name="connsiteX15" fmla="*/ 1508598 w 1598095"/>
              <a:gd name="connsiteY15" fmla="*/ 679102 h 769538"/>
              <a:gd name="connsiteX16" fmla="*/ 1149369 w 1598095"/>
              <a:gd name="connsiteY16" fmla="*/ 767743 h 769538"/>
              <a:gd name="connsiteX17" fmla="*/ 766814 w 1598095"/>
              <a:gd name="connsiteY17" fmla="*/ 739751 h 769538"/>
              <a:gd name="connsiteX18" fmla="*/ 360933 w 1598095"/>
              <a:gd name="connsiteY18" fmla="*/ 753747 h 769538"/>
              <a:gd name="connsiteX19" fmla="*/ 48357 w 1598095"/>
              <a:gd name="connsiteY19" fmla="*/ 744416 h 769538"/>
              <a:gd name="connsiteX20" fmla="*/ 1704 w 1598095"/>
              <a:gd name="connsiteY20" fmla="*/ 711759 h 769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98095" h="769538">
                <a:moveTo>
                  <a:pt x="1704" y="711759"/>
                </a:moveTo>
                <a:cubicBezTo>
                  <a:pt x="4037" y="696986"/>
                  <a:pt x="25808" y="674436"/>
                  <a:pt x="62353" y="655775"/>
                </a:cubicBezTo>
                <a:cubicBezTo>
                  <a:pt x="98898" y="637114"/>
                  <a:pt x="186762" y="609123"/>
                  <a:pt x="220974" y="599792"/>
                </a:cubicBezTo>
                <a:cubicBezTo>
                  <a:pt x="255186" y="590461"/>
                  <a:pt x="252076" y="620786"/>
                  <a:pt x="267627" y="599792"/>
                </a:cubicBezTo>
                <a:cubicBezTo>
                  <a:pt x="283178" y="578798"/>
                  <a:pt x="292509" y="506485"/>
                  <a:pt x="314280" y="473828"/>
                </a:cubicBezTo>
                <a:cubicBezTo>
                  <a:pt x="336051" y="441171"/>
                  <a:pt x="361710" y="420177"/>
                  <a:pt x="398255" y="403849"/>
                </a:cubicBezTo>
                <a:cubicBezTo>
                  <a:pt x="434800" y="387521"/>
                  <a:pt x="496227" y="402294"/>
                  <a:pt x="533549" y="375857"/>
                </a:cubicBezTo>
                <a:cubicBezTo>
                  <a:pt x="570871" y="349420"/>
                  <a:pt x="584868" y="273997"/>
                  <a:pt x="622190" y="245228"/>
                </a:cubicBezTo>
                <a:cubicBezTo>
                  <a:pt x="659512" y="216459"/>
                  <a:pt x="719384" y="204796"/>
                  <a:pt x="757484" y="203241"/>
                </a:cubicBezTo>
                <a:cubicBezTo>
                  <a:pt x="795584" y="201686"/>
                  <a:pt x="822798" y="252227"/>
                  <a:pt x="850790" y="235898"/>
                </a:cubicBezTo>
                <a:cubicBezTo>
                  <a:pt x="878782" y="219569"/>
                  <a:pt x="890445" y="143369"/>
                  <a:pt x="925435" y="105269"/>
                </a:cubicBezTo>
                <a:cubicBezTo>
                  <a:pt x="960425" y="67169"/>
                  <a:pt x="1000858" y="20516"/>
                  <a:pt x="1060729" y="7298"/>
                </a:cubicBezTo>
                <a:cubicBezTo>
                  <a:pt x="1120600" y="-5920"/>
                  <a:pt x="1215461" y="-2033"/>
                  <a:pt x="1284663" y="25959"/>
                </a:cubicBezTo>
                <a:cubicBezTo>
                  <a:pt x="1353865" y="53951"/>
                  <a:pt x="1423845" y="108380"/>
                  <a:pt x="1475941" y="175249"/>
                </a:cubicBezTo>
                <a:cubicBezTo>
                  <a:pt x="1528037" y="242118"/>
                  <a:pt x="1591796" y="343199"/>
                  <a:pt x="1597239" y="427175"/>
                </a:cubicBezTo>
                <a:cubicBezTo>
                  <a:pt x="1602682" y="511150"/>
                  <a:pt x="1583243" y="622341"/>
                  <a:pt x="1508598" y="679102"/>
                </a:cubicBezTo>
                <a:cubicBezTo>
                  <a:pt x="1433953" y="735863"/>
                  <a:pt x="1273000" y="757635"/>
                  <a:pt x="1149369" y="767743"/>
                </a:cubicBezTo>
                <a:cubicBezTo>
                  <a:pt x="1025738" y="777851"/>
                  <a:pt x="898220" y="742084"/>
                  <a:pt x="766814" y="739751"/>
                </a:cubicBezTo>
                <a:cubicBezTo>
                  <a:pt x="635408" y="737418"/>
                  <a:pt x="480676" y="752970"/>
                  <a:pt x="360933" y="753747"/>
                </a:cubicBezTo>
                <a:cubicBezTo>
                  <a:pt x="241190" y="754524"/>
                  <a:pt x="105118" y="753747"/>
                  <a:pt x="48357" y="744416"/>
                </a:cubicBezTo>
                <a:cubicBezTo>
                  <a:pt x="-8404" y="735085"/>
                  <a:pt x="-629" y="726532"/>
                  <a:pt x="1704" y="711759"/>
                </a:cubicBezTo>
                <a:close/>
              </a:path>
            </a:pathLst>
          </a:cu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18" name="手繪多邊形 17"/>
          <p:cNvSpPr/>
          <p:nvPr/>
        </p:nvSpPr>
        <p:spPr>
          <a:xfrm>
            <a:off x="1960652" y="3910635"/>
            <a:ext cx="630558" cy="303636"/>
          </a:xfrm>
          <a:custGeom>
            <a:avLst/>
            <a:gdLst>
              <a:gd name="connsiteX0" fmla="*/ 1704 w 1598095"/>
              <a:gd name="connsiteY0" fmla="*/ 711759 h 769538"/>
              <a:gd name="connsiteX1" fmla="*/ 62353 w 1598095"/>
              <a:gd name="connsiteY1" fmla="*/ 655775 h 769538"/>
              <a:gd name="connsiteX2" fmla="*/ 220974 w 1598095"/>
              <a:gd name="connsiteY2" fmla="*/ 599792 h 769538"/>
              <a:gd name="connsiteX3" fmla="*/ 267627 w 1598095"/>
              <a:gd name="connsiteY3" fmla="*/ 599792 h 769538"/>
              <a:gd name="connsiteX4" fmla="*/ 314280 w 1598095"/>
              <a:gd name="connsiteY4" fmla="*/ 473828 h 769538"/>
              <a:gd name="connsiteX5" fmla="*/ 398255 w 1598095"/>
              <a:gd name="connsiteY5" fmla="*/ 403849 h 769538"/>
              <a:gd name="connsiteX6" fmla="*/ 533549 w 1598095"/>
              <a:gd name="connsiteY6" fmla="*/ 375857 h 769538"/>
              <a:gd name="connsiteX7" fmla="*/ 622190 w 1598095"/>
              <a:gd name="connsiteY7" fmla="*/ 245228 h 769538"/>
              <a:gd name="connsiteX8" fmla="*/ 757484 w 1598095"/>
              <a:gd name="connsiteY8" fmla="*/ 203241 h 769538"/>
              <a:gd name="connsiteX9" fmla="*/ 850790 w 1598095"/>
              <a:gd name="connsiteY9" fmla="*/ 235898 h 769538"/>
              <a:gd name="connsiteX10" fmla="*/ 925435 w 1598095"/>
              <a:gd name="connsiteY10" fmla="*/ 105269 h 769538"/>
              <a:gd name="connsiteX11" fmla="*/ 1060729 w 1598095"/>
              <a:gd name="connsiteY11" fmla="*/ 7298 h 769538"/>
              <a:gd name="connsiteX12" fmla="*/ 1284663 w 1598095"/>
              <a:gd name="connsiteY12" fmla="*/ 25959 h 769538"/>
              <a:gd name="connsiteX13" fmla="*/ 1475941 w 1598095"/>
              <a:gd name="connsiteY13" fmla="*/ 175249 h 769538"/>
              <a:gd name="connsiteX14" fmla="*/ 1597239 w 1598095"/>
              <a:gd name="connsiteY14" fmla="*/ 427175 h 769538"/>
              <a:gd name="connsiteX15" fmla="*/ 1508598 w 1598095"/>
              <a:gd name="connsiteY15" fmla="*/ 679102 h 769538"/>
              <a:gd name="connsiteX16" fmla="*/ 1149369 w 1598095"/>
              <a:gd name="connsiteY16" fmla="*/ 767743 h 769538"/>
              <a:gd name="connsiteX17" fmla="*/ 766814 w 1598095"/>
              <a:gd name="connsiteY17" fmla="*/ 739751 h 769538"/>
              <a:gd name="connsiteX18" fmla="*/ 360933 w 1598095"/>
              <a:gd name="connsiteY18" fmla="*/ 753747 h 769538"/>
              <a:gd name="connsiteX19" fmla="*/ 48357 w 1598095"/>
              <a:gd name="connsiteY19" fmla="*/ 744416 h 769538"/>
              <a:gd name="connsiteX20" fmla="*/ 1704 w 1598095"/>
              <a:gd name="connsiteY20" fmla="*/ 711759 h 769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98095" h="769538">
                <a:moveTo>
                  <a:pt x="1704" y="711759"/>
                </a:moveTo>
                <a:cubicBezTo>
                  <a:pt x="4037" y="696986"/>
                  <a:pt x="25808" y="674436"/>
                  <a:pt x="62353" y="655775"/>
                </a:cubicBezTo>
                <a:cubicBezTo>
                  <a:pt x="98898" y="637114"/>
                  <a:pt x="186762" y="609123"/>
                  <a:pt x="220974" y="599792"/>
                </a:cubicBezTo>
                <a:cubicBezTo>
                  <a:pt x="255186" y="590461"/>
                  <a:pt x="252076" y="620786"/>
                  <a:pt x="267627" y="599792"/>
                </a:cubicBezTo>
                <a:cubicBezTo>
                  <a:pt x="283178" y="578798"/>
                  <a:pt x="292509" y="506485"/>
                  <a:pt x="314280" y="473828"/>
                </a:cubicBezTo>
                <a:cubicBezTo>
                  <a:pt x="336051" y="441171"/>
                  <a:pt x="361710" y="420177"/>
                  <a:pt x="398255" y="403849"/>
                </a:cubicBezTo>
                <a:cubicBezTo>
                  <a:pt x="434800" y="387521"/>
                  <a:pt x="496227" y="402294"/>
                  <a:pt x="533549" y="375857"/>
                </a:cubicBezTo>
                <a:cubicBezTo>
                  <a:pt x="570871" y="349420"/>
                  <a:pt x="584868" y="273997"/>
                  <a:pt x="622190" y="245228"/>
                </a:cubicBezTo>
                <a:cubicBezTo>
                  <a:pt x="659512" y="216459"/>
                  <a:pt x="719384" y="204796"/>
                  <a:pt x="757484" y="203241"/>
                </a:cubicBezTo>
                <a:cubicBezTo>
                  <a:pt x="795584" y="201686"/>
                  <a:pt x="822798" y="252227"/>
                  <a:pt x="850790" y="235898"/>
                </a:cubicBezTo>
                <a:cubicBezTo>
                  <a:pt x="878782" y="219569"/>
                  <a:pt x="890445" y="143369"/>
                  <a:pt x="925435" y="105269"/>
                </a:cubicBezTo>
                <a:cubicBezTo>
                  <a:pt x="960425" y="67169"/>
                  <a:pt x="1000858" y="20516"/>
                  <a:pt x="1060729" y="7298"/>
                </a:cubicBezTo>
                <a:cubicBezTo>
                  <a:pt x="1120600" y="-5920"/>
                  <a:pt x="1215461" y="-2033"/>
                  <a:pt x="1284663" y="25959"/>
                </a:cubicBezTo>
                <a:cubicBezTo>
                  <a:pt x="1353865" y="53951"/>
                  <a:pt x="1423845" y="108380"/>
                  <a:pt x="1475941" y="175249"/>
                </a:cubicBezTo>
                <a:cubicBezTo>
                  <a:pt x="1528037" y="242118"/>
                  <a:pt x="1591796" y="343199"/>
                  <a:pt x="1597239" y="427175"/>
                </a:cubicBezTo>
                <a:cubicBezTo>
                  <a:pt x="1602682" y="511150"/>
                  <a:pt x="1583243" y="622341"/>
                  <a:pt x="1508598" y="679102"/>
                </a:cubicBezTo>
                <a:cubicBezTo>
                  <a:pt x="1433953" y="735863"/>
                  <a:pt x="1273000" y="757635"/>
                  <a:pt x="1149369" y="767743"/>
                </a:cubicBezTo>
                <a:cubicBezTo>
                  <a:pt x="1025738" y="777851"/>
                  <a:pt x="898220" y="742084"/>
                  <a:pt x="766814" y="739751"/>
                </a:cubicBezTo>
                <a:cubicBezTo>
                  <a:pt x="635408" y="737418"/>
                  <a:pt x="480676" y="752970"/>
                  <a:pt x="360933" y="753747"/>
                </a:cubicBezTo>
                <a:cubicBezTo>
                  <a:pt x="241190" y="754524"/>
                  <a:pt x="105118" y="753747"/>
                  <a:pt x="48357" y="744416"/>
                </a:cubicBezTo>
                <a:cubicBezTo>
                  <a:pt x="-8404" y="735085"/>
                  <a:pt x="-629" y="726532"/>
                  <a:pt x="1704" y="711759"/>
                </a:cubicBezTo>
                <a:close/>
              </a:path>
            </a:pathLst>
          </a:cu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pic>
        <p:nvPicPr>
          <p:cNvPr id="19" name="圖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46" y="2164891"/>
            <a:ext cx="742579" cy="650397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1" name="群組 20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22" name="群組 21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32" name="群組 31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05" name="弧形 10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6" name="弧形 10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7" name="弧形 10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8" name="弧形 10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9" name="弧形 10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0" name="弧形 10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1" name="弧形 11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2" name="弧形 11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3" name="弧形 11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4" name="弧形 11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5" name="弧形 11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6" name="弧形 11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7" name="弧形 11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8" name="弧形 11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9" name="弧形 11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20" name="弧形 11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21" name="弧形 12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33" name="群組 32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8" name="弧形 8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34" name="群組 33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1" name="弧形 7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35" name="群組 34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4" name="弧形 5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36" name="群組 35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7" name="弧形 3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23" name="弧形 22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弧形 23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弧形 24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弧形 25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弧形 26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弧形 27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弧形 28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0" name="弧形 29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弧形 30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22" name="圓角化單一角落矩形 121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矩形 122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579771"/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24" name="文字方塊 123"/>
          <p:cNvSpPr txBox="1"/>
          <p:nvPr/>
        </p:nvSpPr>
        <p:spPr>
          <a:xfrm>
            <a:off x="5682991" y="2312479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4C8463"/>
                </a:solidFill>
                <a:ea typeface="微軟正黑體"/>
              </a:rPr>
              <a:t>應用</a:t>
            </a:r>
          </a:p>
        </p:txBody>
      </p:sp>
      <p:sp>
        <p:nvSpPr>
          <p:cNvPr id="125" name="文字方塊 124"/>
          <p:cNvSpPr txBox="1"/>
          <p:nvPr/>
        </p:nvSpPr>
        <p:spPr>
          <a:xfrm>
            <a:off x="1656805" y="2546418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4C8463"/>
                </a:solidFill>
                <a:ea typeface="微軟正黑體"/>
              </a:rPr>
              <a:t>介紹</a:t>
            </a:r>
          </a:p>
        </p:txBody>
      </p:sp>
      <p:cxnSp>
        <p:nvCxnSpPr>
          <p:cNvPr id="126" name="直線接點 125"/>
          <p:cNvCxnSpPr/>
          <p:nvPr/>
        </p:nvCxnSpPr>
        <p:spPr>
          <a:xfrm>
            <a:off x="1566913" y="3343264"/>
            <a:ext cx="1511390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矩形 126"/>
          <p:cNvSpPr/>
          <p:nvPr/>
        </p:nvSpPr>
        <p:spPr>
          <a:xfrm>
            <a:off x="1511819" y="3491146"/>
            <a:ext cx="1647118" cy="300476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比較詞</a:t>
            </a:r>
            <a:endParaRPr lang="zh-TW" altLang="en-US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例子</a:t>
            </a:r>
          </a:p>
        </p:txBody>
      </p:sp>
      <p:sp>
        <p:nvSpPr>
          <p:cNvPr id="128" name="矩形 127"/>
          <p:cNvSpPr/>
          <p:nvPr/>
        </p:nvSpPr>
        <p:spPr>
          <a:xfrm>
            <a:off x="3861330" y="3498659"/>
            <a:ext cx="1271054" cy="291330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結構</a:t>
            </a:r>
            <a:endParaRPr lang="en-US" altLang="zh-HK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理解</a:t>
            </a:r>
            <a:endParaRPr lang="zh-TW" altLang="en-US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組</a:t>
            </a: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織</a:t>
            </a:r>
            <a:endParaRPr lang="en-US" altLang="zh-HK" sz="1400" b="1" spc="-500" dirty="0">
              <a:solidFill>
                <a:srgbClr val="4C8463"/>
              </a:solidFill>
              <a:ea typeface="微軟正黑體"/>
            </a:endParaRPr>
          </a:p>
        </p:txBody>
      </p:sp>
      <p:cxnSp>
        <p:nvCxnSpPr>
          <p:cNvPr id="129" name="直線接點 128"/>
          <p:cNvCxnSpPr/>
          <p:nvPr/>
        </p:nvCxnSpPr>
        <p:spPr>
          <a:xfrm>
            <a:off x="3891698" y="3343408"/>
            <a:ext cx="1131020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129"/>
          <p:cNvSpPr/>
          <p:nvPr/>
        </p:nvSpPr>
        <p:spPr>
          <a:xfrm>
            <a:off x="5928038" y="3497478"/>
            <a:ext cx="1097993" cy="252116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4C8463"/>
                </a:solidFill>
                <a:ea typeface="微軟正黑體"/>
              </a:rPr>
              <a:t>練習</a:t>
            </a:r>
            <a:endParaRPr lang="en-US" altLang="zh-TW" b="1" spc="-9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4C8463"/>
                </a:solidFill>
                <a:ea typeface="微軟正黑體"/>
              </a:rPr>
              <a:t>工作</a:t>
            </a:r>
            <a:r>
              <a:rPr lang="zh-TW" altLang="en-US" b="1" spc="-900" dirty="0" smtClean="0">
                <a:solidFill>
                  <a:srgbClr val="4C8463"/>
                </a:solidFill>
                <a:ea typeface="微軟正黑體"/>
              </a:rPr>
              <a:t>紙</a:t>
            </a:r>
            <a:r>
              <a:rPr lang="zh-TW" altLang="en-US" b="1" spc="-900" dirty="0">
                <a:solidFill>
                  <a:srgbClr val="4C8463"/>
                </a:solidFill>
                <a:ea typeface="微軟正黑體"/>
              </a:rPr>
              <a:t>及句子</a:t>
            </a:r>
            <a:r>
              <a:rPr lang="zh-TW" altLang="en-US" b="1" spc="-900" dirty="0" smtClean="0">
                <a:solidFill>
                  <a:srgbClr val="4C8463"/>
                </a:solidFill>
                <a:ea typeface="微軟正黑體"/>
              </a:rPr>
              <a:t>框架</a:t>
            </a:r>
            <a:endParaRPr lang="zh-TW" altLang="en-US" b="1" spc="-900" dirty="0">
              <a:solidFill>
                <a:srgbClr val="4C8463"/>
              </a:solidFill>
              <a:ea typeface="微軟正黑體"/>
            </a:endParaRPr>
          </a:p>
        </p:txBody>
      </p:sp>
      <p:cxnSp>
        <p:nvCxnSpPr>
          <p:cNvPr id="131" name="直線接點 130"/>
          <p:cNvCxnSpPr/>
          <p:nvPr/>
        </p:nvCxnSpPr>
        <p:spPr>
          <a:xfrm>
            <a:off x="5682991" y="3338042"/>
            <a:ext cx="1421493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文字方塊 131"/>
          <p:cNvSpPr txBox="1"/>
          <p:nvPr/>
        </p:nvSpPr>
        <p:spPr>
          <a:xfrm>
            <a:off x="3795996" y="2543690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4C8463"/>
                </a:solidFill>
                <a:ea typeface="微軟正黑體"/>
              </a:rPr>
              <a:t>結構</a:t>
            </a:r>
          </a:p>
        </p:txBody>
      </p:sp>
      <p:cxnSp>
        <p:nvCxnSpPr>
          <p:cNvPr id="133" name="直線接點 132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4C846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比較</a:t>
            </a:r>
            <a:endParaRPr lang="en-US" altLang="zh-TW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事物</a:t>
            </a:r>
            <a:endParaRPr lang="zh-HK" altLang="en-US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136" name="群組 135"/>
          <p:cNvGrpSpPr/>
          <p:nvPr/>
        </p:nvGrpSpPr>
        <p:grpSpPr>
          <a:xfrm>
            <a:off x="1190096" y="195299"/>
            <a:ext cx="5310376" cy="6167963"/>
            <a:chOff x="1190096" y="195299"/>
            <a:chExt cx="5310376" cy="6167963"/>
          </a:xfrm>
        </p:grpSpPr>
        <p:sp>
          <p:nvSpPr>
            <p:cNvPr id="137" name="圓角矩形 136"/>
            <p:cNvSpPr/>
            <p:nvPr/>
          </p:nvSpPr>
          <p:spPr>
            <a:xfrm>
              <a:off x="5145469" y="634348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38" name="手繪多邊形 137"/>
            <p:cNvSpPr/>
            <p:nvPr/>
          </p:nvSpPr>
          <p:spPr>
            <a:xfrm>
              <a:off x="5454260" y="195299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39" name="手繪多邊形 138"/>
            <p:cNvSpPr/>
            <p:nvPr/>
          </p:nvSpPr>
          <p:spPr>
            <a:xfrm>
              <a:off x="3244436" y="5710131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40" name="圓角矩形 139"/>
            <p:cNvSpPr/>
            <p:nvPr/>
          </p:nvSpPr>
          <p:spPr>
            <a:xfrm>
              <a:off x="3691290" y="6184174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41" name="手繪多邊形 140"/>
            <p:cNvSpPr/>
            <p:nvPr/>
          </p:nvSpPr>
          <p:spPr>
            <a:xfrm>
              <a:off x="1190096" y="4943895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142" name="圓角矩形 141"/>
          <p:cNvSpPr/>
          <p:nvPr/>
        </p:nvSpPr>
        <p:spPr>
          <a:xfrm>
            <a:off x="6018438" y="3465747"/>
            <a:ext cx="429267" cy="1155364"/>
          </a:xfrm>
          <a:prstGeom prst="round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43" name="圖片 1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753" y="1876266"/>
            <a:ext cx="1170589" cy="1277893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44" name="圖片 1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431" y="1902651"/>
            <a:ext cx="955220" cy="128970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45" name="圖片 1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310" y="1440012"/>
            <a:ext cx="839520" cy="180090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46" name="圖片 1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1091720"/>
            <a:ext cx="742579" cy="296091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47" name="群組 146"/>
          <p:cNvGrpSpPr/>
          <p:nvPr/>
        </p:nvGrpSpPr>
        <p:grpSpPr>
          <a:xfrm>
            <a:off x="6341677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48" name="群組 147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50" name="群組 149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52" name="群組 151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54" name="圓角化同側角落矩形 153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55" name="圓角化同側角落矩形 154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56" name="群組 155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57" name="圓角化同側角落矩形 156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58" name="圓角化同側角落矩形 157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53" name="弧形 152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51" name="圓角化同側角落矩形 150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49" name="圓角矩形 148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9" name="圓角化同側角落矩形 158"/>
          <p:cNvSpPr/>
          <p:nvPr/>
        </p:nvSpPr>
        <p:spPr>
          <a:xfrm>
            <a:off x="6907485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0" name="圓角矩形 159"/>
          <p:cNvSpPr/>
          <p:nvPr/>
        </p:nvSpPr>
        <p:spPr>
          <a:xfrm>
            <a:off x="7166003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圓角矩形 160"/>
          <p:cNvSpPr/>
          <p:nvPr/>
        </p:nvSpPr>
        <p:spPr>
          <a:xfrm>
            <a:off x="7004489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手繪多邊形 161"/>
          <p:cNvSpPr/>
          <p:nvPr/>
        </p:nvSpPr>
        <p:spPr>
          <a:xfrm>
            <a:off x="6971424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弧形 162"/>
          <p:cNvSpPr/>
          <p:nvPr/>
        </p:nvSpPr>
        <p:spPr>
          <a:xfrm rot="13638684">
            <a:off x="7138054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橢圓 163"/>
          <p:cNvSpPr/>
          <p:nvPr/>
        </p:nvSpPr>
        <p:spPr>
          <a:xfrm>
            <a:off x="7037020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橢圓 164"/>
          <p:cNvSpPr/>
          <p:nvPr/>
        </p:nvSpPr>
        <p:spPr>
          <a:xfrm>
            <a:off x="7275480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弧形 165"/>
          <p:cNvSpPr/>
          <p:nvPr/>
        </p:nvSpPr>
        <p:spPr>
          <a:xfrm rot="11272823">
            <a:off x="7194174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弧形 166"/>
          <p:cNvSpPr/>
          <p:nvPr/>
        </p:nvSpPr>
        <p:spPr>
          <a:xfrm rot="18133355">
            <a:off x="7005940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弧形 167"/>
          <p:cNvSpPr/>
          <p:nvPr/>
        </p:nvSpPr>
        <p:spPr>
          <a:xfrm rot="18731171">
            <a:off x="7246555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手繪多邊形 168"/>
          <p:cNvSpPr/>
          <p:nvPr/>
        </p:nvSpPr>
        <p:spPr>
          <a:xfrm>
            <a:off x="7473433" y="4892086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弧形 169"/>
          <p:cNvSpPr/>
          <p:nvPr/>
        </p:nvSpPr>
        <p:spPr>
          <a:xfrm rot="1461097">
            <a:off x="7400266" y="4902236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弧形 170"/>
          <p:cNvSpPr/>
          <p:nvPr/>
        </p:nvSpPr>
        <p:spPr>
          <a:xfrm rot="5704529">
            <a:off x="7112471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2" name="群組 171"/>
          <p:cNvGrpSpPr/>
          <p:nvPr/>
        </p:nvGrpSpPr>
        <p:grpSpPr>
          <a:xfrm>
            <a:off x="7552441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73" name="圓角化同側角落矩形 172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4" name="圓角化同側角落矩形 173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5" name="弧形 174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6" name="弧形 175"/>
          <p:cNvSpPr/>
          <p:nvPr/>
        </p:nvSpPr>
        <p:spPr>
          <a:xfrm rot="15944160">
            <a:off x="7021887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7" action="ppaction://hlinksldjump"/>
          </p:cNvPr>
          <p:cNvSpPr/>
          <p:nvPr/>
        </p:nvSpPr>
        <p:spPr>
          <a:xfrm>
            <a:off x="1653563" y="3831147"/>
            <a:ext cx="250009" cy="111464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流程圖: 程序 179">
            <a:hlinkClick r:id="rId8" action="ppaction://hlinksldjump"/>
          </p:cNvPr>
          <p:cNvSpPr/>
          <p:nvPr/>
        </p:nvSpPr>
        <p:spPr>
          <a:xfrm>
            <a:off x="2031870" y="3840706"/>
            <a:ext cx="250009" cy="68843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流程圖: 程序 180">
            <a:hlinkClick r:id="rId9" action="ppaction://hlinksldjump"/>
          </p:cNvPr>
          <p:cNvSpPr/>
          <p:nvPr/>
        </p:nvSpPr>
        <p:spPr>
          <a:xfrm>
            <a:off x="2411322" y="3844652"/>
            <a:ext cx="250009" cy="8525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2" name="流程圖: 程序 181">
            <a:hlinkClick r:id="rId10" action="ppaction://hlinksldjump"/>
          </p:cNvPr>
          <p:cNvSpPr/>
          <p:nvPr/>
        </p:nvSpPr>
        <p:spPr>
          <a:xfrm>
            <a:off x="2714436" y="3837996"/>
            <a:ext cx="250009" cy="8591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3" name="流程圖: 程序 182">
            <a:hlinkClick r:id="rId11" action="ppaction://hlinksldjump"/>
          </p:cNvPr>
          <p:cNvSpPr/>
          <p:nvPr/>
        </p:nvSpPr>
        <p:spPr>
          <a:xfrm>
            <a:off x="4029920" y="3837201"/>
            <a:ext cx="211539" cy="46185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流程圖: 程序 183">
            <a:hlinkClick r:id="rId12" action="ppaction://hlinksldjump"/>
          </p:cNvPr>
          <p:cNvSpPr/>
          <p:nvPr/>
        </p:nvSpPr>
        <p:spPr>
          <a:xfrm>
            <a:off x="4378025" y="3840517"/>
            <a:ext cx="250009" cy="46871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流程圖: 程序 184">
            <a:hlinkClick r:id="rId13" action="ppaction://hlinksldjump"/>
          </p:cNvPr>
          <p:cNvSpPr/>
          <p:nvPr/>
        </p:nvSpPr>
        <p:spPr>
          <a:xfrm>
            <a:off x="4710869" y="3845849"/>
            <a:ext cx="250009" cy="109036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6" name="流程圖: 程序 185">
            <a:hlinkClick r:id="rId14" action="ppaction://hlinksldjump"/>
          </p:cNvPr>
          <p:cNvSpPr/>
          <p:nvPr/>
        </p:nvSpPr>
        <p:spPr>
          <a:xfrm>
            <a:off x="6111469" y="3905496"/>
            <a:ext cx="250009" cy="6317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7" name="流程圖: 程序 186">
            <a:hlinkClick r:id="rId15" action="ppaction://hlinksldjump"/>
          </p:cNvPr>
          <p:cNvSpPr/>
          <p:nvPr/>
        </p:nvSpPr>
        <p:spPr>
          <a:xfrm>
            <a:off x="6546212" y="3918091"/>
            <a:ext cx="300479" cy="196403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8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89" name="圖片 18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058" y="245025"/>
            <a:ext cx="351880" cy="208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78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3" grpId="0" animBg="1"/>
      <p:bldP spid="124" grpId="0"/>
      <p:bldP spid="125" grpId="0"/>
      <p:bldP spid="127" grpId="0"/>
      <p:bldP spid="128" grpId="0"/>
      <p:bldP spid="130" grpId="0"/>
      <p:bldP spid="132" grpId="0"/>
      <p:bldP spid="134" grpId="0"/>
      <p:bldP spid="142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6" grpId="0" animBg="1"/>
      <p:bldP spid="179" grpId="0"/>
      <p:bldP spid="180" grpId="0"/>
      <p:bldP spid="181" grpId="0"/>
      <p:bldP spid="182" grpId="0"/>
      <p:bldP spid="183" grpId="0"/>
      <p:bldP spid="184" grpId="0"/>
      <p:bldP spid="185" grpId="0"/>
      <p:bldP spid="186" grpId="0"/>
      <p:bldP spid="18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圓角矩形 66"/>
          <p:cNvSpPr/>
          <p:nvPr/>
        </p:nvSpPr>
        <p:spPr>
          <a:xfrm>
            <a:off x="768400" y="1638507"/>
            <a:ext cx="4752975" cy="3537685"/>
          </a:xfrm>
          <a:prstGeom prst="roundRect">
            <a:avLst/>
          </a:prstGeom>
          <a:solidFill>
            <a:srgbClr val="D8E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2" name="矩形 61"/>
          <p:cNvSpPr/>
          <p:nvPr/>
        </p:nvSpPr>
        <p:spPr>
          <a:xfrm>
            <a:off x="1694834" y="2100598"/>
            <a:ext cx="3257266" cy="228835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4294967295"/>
          </p:nvPr>
        </p:nvSpPr>
        <p:spPr>
          <a:xfrm>
            <a:off x="683961" y="868218"/>
            <a:ext cx="4319822" cy="49463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HK" altLang="en-US" sz="16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</a:t>
            </a:r>
            <a:r>
              <a:rPr lang="zh-HK" altLang="en-US" sz="16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細閱以下曲線圖，回答有關問題。</a:t>
            </a:r>
          </a:p>
        </p:txBody>
      </p:sp>
      <p:sp>
        <p:nvSpPr>
          <p:cNvPr id="19" name="矩形 18"/>
          <p:cNvSpPr/>
          <p:nvPr/>
        </p:nvSpPr>
        <p:spPr>
          <a:xfrm>
            <a:off x="7348055" y="128348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4C8463"/>
                </a:solidFill>
                <a:ea typeface="微軟正黑體"/>
              </a:rPr>
              <a:t>綜合科學</a:t>
            </a:r>
            <a:r>
              <a:rPr lang="zh-HK" altLang="en-US" sz="1200" b="1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4C8463"/>
              </a:solidFill>
              <a:ea typeface="微軟正黑體"/>
            </a:endParaRPr>
          </a:p>
        </p:txBody>
      </p:sp>
      <p:pic>
        <p:nvPicPr>
          <p:cNvPr id="20" name="圖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09" y="172375"/>
            <a:ext cx="930996" cy="1118330"/>
          </a:xfrm>
          <a:prstGeom prst="rect">
            <a:avLst/>
          </a:prstGeom>
        </p:spPr>
      </p:pic>
      <p:graphicFrame>
        <p:nvGraphicFramePr>
          <p:cNvPr id="33" name="圖表 32"/>
          <p:cNvGraphicFramePr/>
          <p:nvPr>
            <p:extLst>
              <p:ext uri="{D42A27DB-BD31-4B8C-83A1-F6EECF244321}">
                <p14:modId xmlns:p14="http://schemas.microsoft.com/office/powerpoint/2010/main" val="3188203634"/>
              </p:ext>
            </p:extLst>
          </p:nvPr>
        </p:nvGraphicFramePr>
        <p:xfrm>
          <a:off x="1281379" y="2205620"/>
          <a:ext cx="3816125" cy="25440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41" name="群組 40"/>
          <p:cNvGrpSpPr/>
          <p:nvPr/>
        </p:nvGrpSpPr>
        <p:grpSpPr>
          <a:xfrm>
            <a:off x="1870698" y="2282633"/>
            <a:ext cx="2970869" cy="1458245"/>
            <a:chOff x="7582271" y="2768014"/>
            <a:chExt cx="5148156" cy="2329447"/>
          </a:xfrm>
        </p:grpSpPr>
        <p:sp>
          <p:nvSpPr>
            <p:cNvPr id="40" name="手繪多邊形 39"/>
            <p:cNvSpPr/>
            <p:nvPr/>
          </p:nvSpPr>
          <p:spPr>
            <a:xfrm>
              <a:off x="7623178" y="2832982"/>
              <a:ext cx="5063877" cy="2217617"/>
            </a:xfrm>
            <a:custGeom>
              <a:avLst/>
              <a:gdLst>
                <a:gd name="connsiteX0" fmla="*/ 0 w 4994030"/>
                <a:gd name="connsiteY0" fmla="*/ 2217617 h 2217617"/>
                <a:gd name="connsiteX1" fmla="*/ 562707 w 4994030"/>
                <a:gd name="connsiteY1" fmla="*/ 2076940 h 2217617"/>
                <a:gd name="connsiteX2" fmla="*/ 1090246 w 4994030"/>
                <a:gd name="connsiteY2" fmla="*/ 1772140 h 2217617"/>
                <a:gd name="connsiteX3" fmla="*/ 1641230 w 4994030"/>
                <a:gd name="connsiteY3" fmla="*/ 1608017 h 2217617"/>
                <a:gd name="connsiteX4" fmla="*/ 2192215 w 4994030"/>
                <a:gd name="connsiteY4" fmla="*/ 1514232 h 2217617"/>
                <a:gd name="connsiteX5" fmla="*/ 2672861 w 4994030"/>
                <a:gd name="connsiteY5" fmla="*/ 1314940 h 2217617"/>
                <a:gd name="connsiteX6" fmla="*/ 3305907 w 4994030"/>
                <a:gd name="connsiteY6" fmla="*/ 939801 h 2217617"/>
                <a:gd name="connsiteX7" fmla="*/ 3880338 w 4994030"/>
                <a:gd name="connsiteY7" fmla="*/ 318478 h 2217617"/>
                <a:gd name="connsiteX8" fmla="*/ 4466492 w 4994030"/>
                <a:gd name="connsiteY8" fmla="*/ 72294 h 2217617"/>
                <a:gd name="connsiteX9" fmla="*/ 4994030 w 4994030"/>
                <a:gd name="connsiteY9" fmla="*/ 1955 h 221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4030" h="2217617">
                  <a:moveTo>
                    <a:pt x="0" y="2217617"/>
                  </a:moveTo>
                  <a:cubicBezTo>
                    <a:pt x="190499" y="2184401"/>
                    <a:pt x="380999" y="2151186"/>
                    <a:pt x="562707" y="2076940"/>
                  </a:cubicBezTo>
                  <a:cubicBezTo>
                    <a:pt x="744415" y="2002694"/>
                    <a:pt x="910492" y="1850294"/>
                    <a:pt x="1090246" y="1772140"/>
                  </a:cubicBezTo>
                  <a:cubicBezTo>
                    <a:pt x="1270000" y="1693986"/>
                    <a:pt x="1457569" y="1651002"/>
                    <a:pt x="1641230" y="1608017"/>
                  </a:cubicBezTo>
                  <a:cubicBezTo>
                    <a:pt x="1824892" y="1565032"/>
                    <a:pt x="2020277" y="1563078"/>
                    <a:pt x="2192215" y="1514232"/>
                  </a:cubicBezTo>
                  <a:cubicBezTo>
                    <a:pt x="2364153" y="1465386"/>
                    <a:pt x="2487246" y="1410678"/>
                    <a:pt x="2672861" y="1314940"/>
                  </a:cubicBezTo>
                  <a:cubicBezTo>
                    <a:pt x="2858476" y="1219202"/>
                    <a:pt x="3104661" y="1105878"/>
                    <a:pt x="3305907" y="939801"/>
                  </a:cubicBezTo>
                  <a:cubicBezTo>
                    <a:pt x="3507153" y="773724"/>
                    <a:pt x="3686907" y="463062"/>
                    <a:pt x="3880338" y="318478"/>
                  </a:cubicBezTo>
                  <a:cubicBezTo>
                    <a:pt x="4073769" y="173894"/>
                    <a:pt x="4280877" y="125048"/>
                    <a:pt x="4466492" y="72294"/>
                  </a:cubicBezTo>
                  <a:cubicBezTo>
                    <a:pt x="4652107" y="19540"/>
                    <a:pt x="4917830" y="-7814"/>
                    <a:pt x="4994030" y="1955"/>
                  </a:cubicBezTo>
                </a:path>
              </a:pathLst>
            </a:custGeom>
            <a:noFill/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35" name="乘號 34"/>
            <p:cNvSpPr/>
            <p:nvPr/>
          </p:nvSpPr>
          <p:spPr>
            <a:xfrm>
              <a:off x="7582271" y="4974505"/>
              <a:ext cx="122956" cy="122956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42" name="乘號 41"/>
            <p:cNvSpPr/>
            <p:nvPr/>
          </p:nvSpPr>
          <p:spPr>
            <a:xfrm>
              <a:off x="8102578" y="4845572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43" name="乘號 42"/>
            <p:cNvSpPr/>
            <p:nvPr/>
          </p:nvSpPr>
          <p:spPr>
            <a:xfrm>
              <a:off x="8662199" y="4529463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44" name="乘號 43"/>
            <p:cNvSpPr/>
            <p:nvPr/>
          </p:nvSpPr>
          <p:spPr>
            <a:xfrm>
              <a:off x="9226153" y="4363482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0" name="乘號 49"/>
            <p:cNvSpPr/>
            <p:nvPr/>
          </p:nvSpPr>
          <p:spPr>
            <a:xfrm>
              <a:off x="9798513" y="4277124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1" name="乘號 50"/>
            <p:cNvSpPr/>
            <p:nvPr/>
          </p:nvSpPr>
          <p:spPr>
            <a:xfrm>
              <a:off x="10338108" y="4055329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2" name="乘號 51"/>
            <p:cNvSpPr/>
            <p:nvPr/>
          </p:nvSpPr>
          <p:spPr>
            <a:xfrm>
              <a:off x="10876119" y="3736216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3" name="乘號 52"/>
            <p:cNvSpPr/>
            <p:nvPr/>
          </p:nvSpPr>
          <p:spPr>
            <a:xfrm>
              <a:off x="11442014" y="3127612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4" name="乘號 53"/>
            <p:cNvSpPr/>
            <p:nvPr/>
          </p:nvSpPr>
          <p:spPr>
            <a:xfrm>
              <a:off x="12004611" y="2871221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5" name="乘號 54"/>
            <p:cNvSpPr/>
            <p:nvPr/>
          </p:nvSpPr>
          <p:spPr>
            <a:xfrm>
              <a:off x="12607471" y="2768014"/>
              <a:ext cx="122956" cy="122956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</p:grpSp>
      <p:sp>
        <p:nvSpPr>
          <p:cNvPr id="34" name="手繪多邊形 33"/>
          <p:cNvSpPr/>
          <p:nvPr/>
        </p:nvSpPr>
        <p:spPr>
          <a:xfrm>
            <a:off x="1913803" y="2447715"/>
            <a:ext cx="2915468" cy="1256804"/>
          </a:xfrm>
          <a:custGeom>
            <a:avLst/>
            <a:gdLst>
              <a:gd name="connsiteX0" fmla="*/ 0 w 4994030"/>
              <a:gd name="connsiteY0" fmla="*/ 2217617 h 2217617"/>
              <a:gd name="connsiteX1" fmla="*/ 562707 w 4994030"/>
              <a:gd name="connsiteY1" fmla="*/ 2076940 h 2217617"/>
              <a:gd name="connsiteX2" fmla="*/ 1090246 w 4994030"/>
              <a:gd name="connsiteY2" fmla="*/ 1772140 h 2217617"/>
              <a:gd name="connsiteX3" fmla="*/ 1641230 w 4994030"/>
              <a:gd name="connsiteY3" fmla="*/ 1608017 h 2217617"/>
              <a:gd name="connsiteX4" fmla="*/ 2192215 w 4994030"/>
              <a:gd name="connsiteY4" fmla="*/ 1514232 h 2217617"/>
              <a:gd name="connsiteX5" fmla="*/ 2672861 w 4994030"/>
              <a:gd name="connsiteY5" fmla="*/ 1314940 h 2217617"/>
              <a:gd name="connsiteX6" fmla="*/ 3305907 w 4994030"/>
              <a:gd name="connsiteY6" fmla="*/ 939801 h 2217617"/>
              <a:gd name="connsiteX7" fmla="*/ 3880338 w 4994030"/>
              <a:gd name="connsiteY7" fmla="*/ 318478 h 2217617"/>
              <a:gd name="connsiteX8" fmla="*/ 4466492 w 4994030"/>
              <a:gd name="connsiteY8" fmla="*/ 72294 h 2217617"/>
              <a:gd name="connsiteX9" fmla="*/ 4994030 w 4994030"/>
              <a:gd name="connsiteY9" fmla="*/ 1955 h 2217617"/>
              <a:gd name="connsiteX0" fmla="*/ 0 w 4994030"/>
              <a:gd name="connsiteY0" fmla="*/ 2217617 h 2217617"/>
              <a:gd name="connsiteX1" fmla="*/ 562707 w 4994030"/>
              <a:gd name="connsiteY1" fmla="*/ 2076940 h 2217617"/>
              <a:gd name="connsiteX2" fmla="*/ 1090246 w 4994030"/>
              <a:gd name="connsiteY2" fmla="*/ 1772140 h 2217617"/>
              <a:gd name="connsiteX3" fmla="*/ 1641230 w 4994030"/>
              <a:gd name="connsiteY3" fmla="*/ 1608017 h 2217617"/>
              <a:gd name="connsiteX4" fmla="*/ 2192215 w 4994030"/>
              <a:gd name="connsiteY4" fmla="*/ 1514232 h 2217617"/>
              <a:gd name="connsiteX5" fmla="*/ 2719107 w 4994030"/>
              <a:gd name="connsiteY5" fmla="*/ 1221155 h 2217617"/>
              <a:gd name="connsiteX6" fmla="*/ 3305907 w 4994030"/>
              <a:gd name="connsiteY6" fmla="*/ 939801 h 2217617"/>
              <a:gd name="connsiteX7" fmla="*/ 3880338 w 4994030"/>
              <a:gd name="connsiteY7" fmla="*/ 318478 h 2217617"/>
              <a:gd name="connsiteX8" fmla="*/ 4466492 w 4994030"/>
              <a:gd name="connsiteY8" fmla="*/ 72294 h 2217617"/>
              <a:gd name="connsiteX9" fmla="*/ 4994030 w 4994030"/>
              <a:gd name="connsiteY9" fmla="*/ 1955 h 2217617"/>
              <a:gd name="connsiteX0" fmla="*/ 0 w 4994030"/>
              <a:gd name="connsiteY0" fmla="*/ 2217617 h 2217617"/>
              <a:gd name="connsiteX1" fmla="*/ 562707 w 4994030"/>
              <a:gd name="connsiteY1" fmla="*/ 2076940 h 2217617"/>
              <a:gd name="connsiteX2" fmla="*/ 1090246 w 4994030"/>
              <a:gd name="connsiteY2" fmla="*/ 1772140 h 2217617"/>
              <a:gd name="connsiteX3" fmla="*/ 1641230 w 4994030"/>
              <a:gd name="connsiteY3" fmla="*/ 1608017 h 2217617"/>
              <a:gd name="connsiteX4" fmla="*/ 2192215 w 4994030"/>
              <a:gd name="connsiteY4" fmla="*/ 1514232 h 2217617"/>
              <a:gd name="connsiteX5" fmla="*/ 2719107 w 4994030"/>
              <a:gd name="connsiteY5" fmla="*/ 1221155 h 2217617"/>
              <a:gd name="connsiteX6" fmla="*/ 3282785 w 4994030"/>
              <a:gd name="connsiteY6" fmla="*/ 646724 h 2217617"/>
              <a:gd name="connsiteX7" fmla="*/ 3880338 w 4994030"/>
              <a:gd name="connsiteY7" fmla="*/ 318478 h 2217617"/>
              <a:gd name="connsiteX8" fmla="*/ 4466492 w 4994030"/>
              <a:gd name="connsiteY8" fmla="*/ 72294 h 2217617"/>
              <a:gd name="connsiteX9" fmla="*/ 4994030 w 4994030"/>
              <a:gd name="connsiteY9" fmla="*/ 1955 h 2217617"/>
              <a:gd name="connsiteX0" fmla="*/ 0 w 4994030"/>
              <a:gd name="connsiteY0" fmla="*/ 2216023 h 2216023"/>
              <a:gd name="connsiteX1" fmla="*/ 562707 w 4994030"/>
              <a:gd name="connsiteY1" fmla="*/ 2075346 h 2216023"/>
              <a:gd name="connsiteX2" fmla="*/ 1090246 w 4994030"/>
              <a:gd name="connsiteY2" fmla="*/ 1770546 h 2216023"/>
              <a:gd name="connsiteX3" fmla="*/ 1641230 w 4994030"/>
              <a:gd name="connsiteY3" fmla="*/ 1606423 h 2216023"/>
              <a:gd name="connsiteX4" fmla="*/ 2192215 w 4994030"/>
              <a:gd name="connsiteY4" fmla="*/ 1512638 h 2216023"/>
              <a:gd name="connsiteX5" fmla="*/ 2719107 w 4994030"/>
              <a:gd name="connsiteY5" fmla="*/ 1219561 h 2216023"/>
              <a:gd name="connsiteX6" fmla="*/ 3282785 w 4994030"/>
              <a:gd name="connsiteY6" fmla="*/ 645130 h 2216023"/>
              <a:gd name="connsiteX7" fmla="*/ 3880338 w 4994030"/>
              <a:gd name="connsiteY7" fmla="*/ 316884 h 2216023"/>
              <a:gd name="connsiteX8" fmla="*/ 4478053 w 4994030"/>
              <a:gd name="connsiteY8" fmla="*/ 234823 h 2216023"/>
              <a:gd name="connsiteX9" fmla="*/ 4994030 w 4994030"/>
              <a:gd name="connsiteY9" fmla="*/ 361 h 2216023"/>
              <a:gd name="connsiteX0" fmla="*/ 0 w 4982469"/>
              <a:gd name="connsiteY0" fmla="*/ 2007659 h 2007659"/>
              <a:gd name="connsiteX1" fmla="*/ 562707 w 4982469"/>
              <a:gd name="connsiteY1" fmla="*/ 1866982 h 2007659"/>
              <a:gd name="connsiteX2" fmla="*/ 1090246 w 4982469"/>
              <a:gd name="connsiteY2" fmla="*/ 1562182 h 2007659"/>
              <a:gd name="connsiteX3" fmla="*/ 1641230 w 4982469"/>
              <a:gd name="connsiteY3" fmla="*/ 1398059 h 2007659"/>
              <a:gd name="connsiteX4" fmla="*/ 2192215 w 4982469"/>
              <a:gd name="connsiteY4" fmla="*/ 1304274 h 2007659"/>
              <a:gd name="connsiteX5" fmla="*/ 2719107 w 4982469"/>
              <a:gd name="connsiteY5" fmla="*/ 1011197 h 2007659"/>
              <a:gd name="connsiteX6" fmla="*/ 3282785 w 4982469"/>
              <a:gd name="connsiteY6" fmla="*/ 436766 h 2007659"/>
              <a:gd name="connsiteX7" fmla="*/ 3880338 w 4982469"/>
              <a:gd name="connsiteY7" fmla="*/ 108520 h 2007659"/>
              <a:gd name="connsiteX8" fmla="*/ 4478053 w 4982469"/>
              <a:gd name="connsiteY8" fmla="*/ 26459 h 2007659"/>
              <a:gd name="connsiteX9" fmla="*/ 4982469 w 4982469"/>
              <a:gd name="connsiteY9" fmla="*/ 3012 h 2007659"/>
              <a:gd name="connsiteX0" fmla="*/ 0 w 4982469"/>
              <a:gd name="connsiteY0" fmla="*/ 2007659 h 2007659"/>
              <a:gd name="connsiteX1" fmla="*/ 562707 w 4982469"/>
              <a:gd name="connsiteY1" fmla="*/ 1866982 h 2007659"/>
              <a:gd name="connsiteX2" fmla="*/ 1090246 w 4982469"/>
              <a:gd name="connsiteY2" fmla="*/ 1562182 h 2007659"/>
              <a:gd name="connsiteX3" fmla="*/ 1641230 w 4982469"/>
              <a:gd name="connsiteY3" fmla="*/ 1398059 h 2007659"/>
              <a:gd name="connsiteX4" fmla="*/ 2192215 w 4982469"/>
              <a:gd name="connsiteY4" fmla="*/ 1304274 h 2007659"/>
              <a:gd name="connsiteX5" fmla="*/ 2695984 w 4982469"/>
              <a:gd name="connsiteY5" fmla="*/ 1011197 h 2007659"/>
              <a:gd name="connsiteX6" fmla="*/ 3282785 w 4982469"/>
              <a:gd name="connsiteY6" fmla="*/ 436766 h 2007659"/>
              <a:gd name="connsiteX7" fmla="*/ 3880338 w 4982469"/>
              <a:gd name="connsiteY7" fmla="*/ 108520 h 2007659"/>
              <a:gd name="connsiteX8" fmla="*/ 4478053 w 4982469"/>
              <a:gd name="connsiteY8" fmla="*/ 26459 h 2007659"/>
              <a:gd name="connsiteX9" fmla="*/ 4982469 w 4982469"/>
              <a:gd name="connsiteY9" fmla="*/ 3012 h 2007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82469" h="2007659">
                <a:moveTo>
                  <a:pt x="0" y="2007659"/>
                </a:moveTo>
                <a:cubicBezTo>
                  <a:pt x="190499" y="1974443"/>
                  <a:pt x="380999" y="1941228"/>
                  <a:pt x="562707" y="1866982"/>
                </a:cubicBezTo>
                <a:cubicBezTo>
                  <a:pt x="744415" y="1792736"/>
                  <a:pt x="910492" y="1640336"/>
                  <a:pt x="1090246" y="1562182"/>
                </a:cubicBezTo>
                <a:cubicBezTo>
                  <a:pt x="1270000" y="1484028"/>
                  <a:pt x="1457569" y="1441044"/>
                  <a:pt x="1641230" y="1398059"/>
                </a:cubicBezTo>
                <a:cubicBezTo>
                  <a:pt x="1824892" y="1355074"/>
                  <a:pt x="2016423" y="1368751"/>
                  <a:pt x="2192215" y="1304274"/>
                </a:cubicBezTo>
                <a:cubicBezTo>
                  <a:pt x="2368007" y="1239797"/>
                  <a:pt x="2514222" y="1155782"/>
                  <a:pt x="2695984" y="1011197"/>
                </a:cubicBezTo>
                <a:cubicBezTo>
                  <a:pt x="2877746" y="866612"/>
                  <a:pt x="3085393" y="587212"/>
                  <a:pt x="3282785" y="436766"/>
                </a:cubicBezTo>
                <a:cubicBezTo>
                  <a:pt x="3480177" y="286320"/>
                  <a:pt x="3681127" y="176905"/>
                  <a:pt x="3880338" y="108520"/>
                </a:cubicBezTo>
                <a:cubicBezTo>
                  <a:pt x="4079549" y="40135"/>
                  <a:pt x="4294365" y="44044"/>
                  <a:pt x="4478053" y="26459"/>
                </a:cubicBezTo>
                <a:cubicBezTo>
                  <a:pt x="4661741" y="8874"/>
                  <a:pt x="4906269" y="-6757"/>
                  <a:pt x="4982469" y="3012"/>
                </a:cubicBezTo>
              </a:path>
            </a:pathLst>
          </a:cu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64" name="文字方塊 63"/>
          <p:cNvSpPr txBox="1"/>
          <p:nvPr/>
        </p:nvSpPr>
        <p:spPr>
          <a:xfrm>
            <a:off x="877496" y="2888732"/>
            <a:ext cx="369332" cy="111059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體重 </a:t>
            </a:r>
            <a:r>
              <a:rPr lang="en-US" altLang="zh-TW" sz="12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(kg)</a:t>
            </a:r>
            <a:endParaRPr lang="zh-HK" altLang="en-US" sz="1200" b="1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5" name="文字方塊 64"/>
          <p:cNvSpPr txBox="1"/>
          <p:nvPr/>
        </p:nvSpPr>
        <p:spPr>
          <a:xfrm>
            <a:off x="2895370" y="4755338"/>
            <a:ext cx="8561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年齡</a:t>
            </a:r>
            <a:endParaRPr lang="zh-HK" altLang="en-US" sz="1200" b="1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1837137" y="1333765"/>
            <a:ext cx="2599368" cy="514586"/>
            <a:chOff x="485325" y="2028537"/>
            <a:chExt cx="2599368" cy="514586"/>
          </a:xfrm>
        </p:grpSpPr>
        <p:sp>
          <p:nvSpPr>
            <p:cNvPr id="69" name="流程圖: 替代處理程序 68"/>
            <p:cNvSpPr/>
            <p:nvPr/>
          </p:nvSpPr>
          <p:spPr>
            <a:xfrm>
              <a:off x="485325" y="2028537"/>
              <a:ext cx="2599368" cy="514586"/>
            </a:xfrm>
            <a:prstGeom prst="flowChartAlternateProcess">
              <a:avLst/>
            </a:prstGeom>
            <a:solidFill>
              <a:srgbClr val="7DA97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572653" y="2133633"/>
              <a:ext cx="249299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1200" b="1" u="sng" dirty="0">
                  <a:solidFill>
                    <a:schemeClr val="bg1"/>
                  </a:solidFill>
                  <a:ea typeface="微軟正黑體" panose="020B0604030504040204" pitchFamily="34" charset="-120"/>
                </a:rPr>
                <a:t>男孩子和女孩子</a:t>
              </a:r>
              <a:r>
                <a:rPr lang="zh-HK" altLang="en-US" sz="1200" b="1" u="sng" dirty="0">
                  <a:solidFill>
                    <a:schemeClr val="bg1"/>
                  </a:solidFill>
                  <a:ea typeface="微軟正黑體" panose="020B0604030504040204" pitchFamily="34" charset="-120"/>
                </a:rPr>
                <a:t>在不同年齡的體重</a:t>
              </a:r>
              <a:endParaRPr lang="zh-TW" altLang="en-US" sz="1200" b="1" u="sng" dirty="0">
                <a:solidFill>
                  <a:schemeClr val="bg1"/>
                </a:solidFill>
                <a:ea typeface="微軟正黑體" panose="020B0604030504040204" pitchFamily="34" charset="-120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3282885" y="2087344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u="sng" dirty="0">
                <a:solidFill>
                  <a:srgbClr val="7DA977"/>
                </a:solidFill>
                <a:ea typeface="微軟正黑體" panose="020B0604030504040204" pitchFamily="34" charset="-120"/>
              </a:rPr>
              <a:t>男孩子</a:t>
            </a:r>
            <a:endParaRPr lang="zh-HK" altLang="en-US" b="1" dirty="0">
              <a:solidFill>
                <a:srgbClr val="7DA977"/>
              </a:solidFill>
              <a:ea typeface="微軟正黑體" panose="020B0604030504040204" pitchFamily="34" charset="-12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063331" y="2975223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u="sng" dirty="0">
                <a:solidFill>
                  <a:srgbClr val="EB6E5A"/>
                </a:solidFill>
                <a:ea typeface="微軟正黑體" panose="020B0604030504040204" pitchFamily="34" charset="-120"/>
              </a:rPr>
              <a:t>女孩子</a:t>
            </a:r>
            <a:endParaRPr lang="zh-HK" altLang="en-US" b="1" dirty="0">
              <a:solidFill>
                <a:srgbClr val="EB6E5A"/>
              </a:solidFill>
              <a:ea typeface="微軟正黑體" panose="020B0604030504040204" pitchFamily="34" charset="-120"/>
            </a:endParaRPr>
          </a:p>
        </p:txBody>
      </p:sp>
      <p:cxnSp>
        <p:nvCxnSpPr>
          <p:cNvPr id="81" name="直線接點 80"/>
          <p:cNvCxnSpPr/>
          <p:nvPr/>
        </p:nvCxnSpPr>
        <p:spPr>
          <a:xfrm>
            <a:off x="3665505" y="2398036"/>
            <a:ext cx="0" cy="622722"/>
          </a:xfrm>
          <a:prstGeom prst="line">
            <a:avLst/>
          </a:prstGeom>
          <a:ln>
            <a:solidFill>
              <a:srgbClr val="7DA9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接點 88"/>
          <p:cNvCxnSpPr/>
          <p:nvPr/>
        </p:nvCxnSpPr>
        <p:spPr>
          <a:xfrm>
            <a:off x="4493671" y="2469722"/>
            <a:ext cx="0" cy="525943"/>
          </a:xfrm>
          <a:prstGeom prst="line">
            <a:avLst/>
          </a:prstGeom>
          <a:ln>
            <a:solidFill>
              <a:srgbClr val="EB6E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群組 35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37" name="圓角化單一角落矩形 3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8" name="矩形 3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9" name="矩形 3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9771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一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46" name="直線接點 4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圓角矩形 47"/>
          <p:cNvSpPr/>
          <p:nvPr/>
        </p:nvSpPr>
        <p:spPr>
          <a:xfrm>
            <a:off x="674637" y="321940"/>
            <a:ext cx="2280756" cy="525266"/>
          </a:xfrm>
          <a:prstGeom prst="roundRect">
            <a:avLst/>
          </a:prstGeom>
          <a:solidFill>
            <a:srgbClr val="FEF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18882" y="413355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HK" altLang="en-US" sz="200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細胞與人類的繁殖</a:t>
            </a:r>
          </a:p>
        </p:txBody>
      </p:sp>
      <p:sp>
        <p:nvSpPr>
          <p:cNvPr id="49" name="剪去單一角落矩形 48"/>
          <p:cNvSpPr/>
          <p:nvPr/>
        </p:nvSpPr>
        <p:spPr>
          <a:xfrm>
            <a:off x="5948883" y="1987474"/>
            <a:ext cx="2308040" cy="3055703"/>
          </a:xfrm>
          <a:prstGeom prst="snip1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6" name="橢圓 55"/>
          <p:cNvSpPr/>
          <p:nvPr/>
        </p:nvSpPr>
        <p:spPr>
          <a:xfrm>
            <a:off x="5697335" y="1647322"/>
            <a:ext cx="503093" cy="503093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59" name="文字方塊 58"/>
          <p:cNvSpPr txBox="1"/>
          <p:nvPr/>
        </p:nvSpPr>
        <p:spPr>
          <a:xfrm>
            <a:off x="6115521" y="2250999"/>
            <a:ext cx="2023939" cy="294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zh-HK" altLang="en-US" sz="16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就</a:t>
            </a:r>
            <a:r>
              <a:rPr lang="zh-HK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以下每一個階段，比較男孩子和女孩子的生長</a:t>
            </a:r>
            <a:r>
              <a:rPr lang="zh-HK" altLang="en-US" sz="16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速率</a:t>
            </a:r>
            <a:r>
              <a:rPr lang="en-US" altLang="zh-HK" sz="16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(</a:t>
            </a:r>
            <a:r>
              <a:rPr lang="zh-HK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體重增長的速度</a:t>
            </a:r>
            <a:r>
              <a:rPr lang="en-US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) </a:t>
            </a:r>
            <a:r>
              <a:rPr lang="en-US" altLang="zh-HK" sz="16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:</a:t>
            </a:r>
            <a:endParaRPr lang="en-US" altLang="zh-HK" sz="1600" dirty="0">
              <a:solidFill>
                <a:srgbClr val="4C8463"/>
              </a:solidFill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20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en-US" altLang="zh-HK" sz="1600" dirty="0">
                <a:solidFill>
                  <a:srgbClr val="4C8463"/>
                </a:solidFill>
                <a:ea typeface="微軟正黑體" panose="020B0604030504040204" pitchFamily="34" charset="-120"/>
              </a:rPr>
              <a:t>11-15</a:t>
            </a:r>
            <a:r>
              <a:rPr lang="zh-HK" altLang="en-US" sz="1600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歲</a:t>
            </a:r>
            <a:endParaRPr lang="en-US" altLang="zh-HK" sz="1600" dirty="0">
              <a:solidFill>
                <a:srgbClr val="4C8463"/>
              </a:solidFill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20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en-US" altLang="zh-HK" sz="1600" dirty="0">
                <a:solidFill>
                  <a:srgbClr val="4C8463"/>
                </a:solidFill>
                <a:ea typeface="微軟正黑體" panose="020B0604030504040204" pitchFamily="34" charset="-120"/>
              </a:rPr>
              <a:t>16-19</a:t>
            </a:r>
            <a:r>
              <a:rPr lang="zh-HK" altLang="en-US" sz="1600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歲</a:t>
            </a:r>
            <a:endParaRPr lang="zh-HK" altLang="en-US" sz="1600" dirty="0">
              <a:solidFill>
                <a:srgbClr val="4C8463"/>
              </a:solidFill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20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en-US" altLang="zh-HK" sz="1600" dirty="0">
                <a:solidFill>
                  <a:srgbClr val="4C8463"/>
                </a:solidFill>
                <a:ea typeface="微軟正黑體" panose="020B0604030504040204" pitchFamily="34" charset="-120"/>
              </a:rPr>
              <a:t>1-10</a:t>
            </a:r>
            <a:r>
              <a:rPr lang="zh-HK" altLang="en-US" sz="1600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歲</a:t>
            </a:r>
            <a:endParaRPr lang="en-US" altLang="zh-HK" sz="2000" dirty="0">
              <a:solidFill>
                <a:srgbClr val="4C8463"/>
              </a:solidFill>
              <a:ea typeface="微軟正黑體" panose="020B0604030504040204" pitchFamily="34" charset="-120"/>
            </a:endParaRPr>
          </a:p>
          <a:p>
            <a:pPr marL="342900" indent="-342900">
              <a:buFont typeface="+mj-lt"/>
              <a:buAutoNum type="arabicPeriod"/>
            </a:pPr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31</a:t>
            </a:fld>
            <a:endParaRPr lang="zh-HK" altLang="en-US"/>
          </a:p>
        </p:txBody>
      </p:sp>
      <p:grpSp>
        <p:nvGrpSpPr>
          <p:cNvPr id="8" name="群組 7"/>
          <p:cNvGrpSpPr/>
          <p:nvPr/>
        </p:nvGrpSpPr>
        <p:grpSpPr>
          <a:xfrm>
            <a:off x="1117424" y="5154396"/>
            <a:ext cx="6752493" cy="967774"/>
            <a:chOff x="984738" y="5345723"/>
            <a:chExt cx="6752493" cy="967774"/>
          </a:xfrm>
        </p:grpSpPr>
        <p:sp>
          <p:nvSpPr>
            <p:cNvPr id="7" name="圓角矩形 6"/>
            <p:cNvSpPr/>
            <p:nvPr/>
          </p:nvSpPr>
          <p:spPr>
            <a:xfrm>
              <a:off x="984738" y="5345723"/>
              <a:ext cx="6752493" cy="967774"/>
            </a:xfrm>
            <a:prstGeom prst="roundRect">
              <a:avLst>
                <a:gd name="adj" fmla="val 1459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pic>
          <p:nvPicPr>
            <p:cNvPr id="58" name="圖片 5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4950" y="5460122"/>
              <a:ext cx="5217953" cy="731283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115852" y="5630250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HK" altLang="en-US" b="1" dirty="0">
                  <a:solidFill>
                    <a:srgbClr val="57977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結構提示：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280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2" grpId="0" animBg="1"/>
      <p:bldP spid="3" grpId="0" build="p"/>
      <p:bldGraphic spid="33" grpId="0">
        <p:bldAsOne/>
      </p:bldGraphic>
      <p:bldP spid="34" grpId="0" animBg="1"/>
      <p:bldP spid="64" grpId="0"/>
      <p:bldP spid="65" grpId="0"/>
      <p:bldP spid="73" grpId="0"/>
      <p:bldP spid="74" grpId="0"/>
      <p:bldP spid="48" grpId="0" animBg="1"/>
      <p:bldP spid="57" grpId="0"/>
      <p:bldP spid="49" grpId="0" animBg="1"/>
      <p:bldP spid="56" grpId="0" animBg="1"/>
      <p:bldP spid="5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7348055" y="128348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4C8463"/>
                </a:solidFill>
                <a:ea typeface="微軟正黑體"/>
              </a:rPr>
              <a:t>綜合科學</a:t>
            </a:r>
            <a:r>
              <a:rPr lang="zh-HK" altLang="en-US" sz="1200" b="1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4C8463"/>
              </a:solidFill>
              <a:ea typeface="微軟正黑體"/>
            </a:endParaRPr>
          </a:p>
        </p:txBody>
      </p:sp>
      <p:pic>
        <p:nvPicPr>
          <p:cNvPr id="42" name="圖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09" y="172375"/>
            <a:ext cx="930996" cy="1118330"/>
          </a:xfrm>
          <a:prstGeom prst="rect">
            <a:avLst/>
          </a:prstGeom>
        </p:spPr>
      </p:pic>
      <p:sp>
        <p:nvSpPr>
          <p:cNvPr id="37" name="圓角矩形 36"/>
          <p:cNvSpPr/>
          <p:nvPr/>
        </p:nvSpPr>
        <p:spPr>
          <a:xfrm>
            <a:off x="782452" y="1645921"/>
            <a:ext cx="4752975" cy="3537685"/>
          </a:xfrm>
          <a:prstGeom prst="roundRect">
            <a:avLst/>
          </a:prstGeom>
          <a:solidFill>
            <a:srgbClr val="D8E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3" name="矩形 42"/>
          <p:cNvSpPr/>
          <p:nvPr/>
        </p:nvSpPr>
        <p:spPr>
          <a:xfrm>
            <a:off x="1685100" y="2087464"/>
            <a:ext cx="3257266" cy="228835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aphicFrame>
        <p:nvGraphicFramePr>
          <p:cNvPr id="47" name="圖表 46"/>
          <p:cNvGraphicFramePr/>
          <p:nvPr>
            <p:extLst>
              <p:ext uri="{D42A27DB-BD31-4B8C-83A1-F6EECF244321}">
                <p14:modId xmlns:p14="http://schemas.microsoft.com/office/powerpoint/2010/main" val="1982915428"/>
              </p:ext>
            </p:extLst>
          </p:nvPr>
        </p:nvGraphicFramePr>
        <p:xfrm>
          <a:off x="1271645" y="2192486"/>
          <a:ext cx="3816125" cy="25440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48" name="群組 47"/>
          <p:cNvGrpSpPr/>
          <p:nvPr/>
        </p:nvGrpSpPr>
        <p:grpSpPr>
          <a:xfrm>
            <a:off x="1817188" y="2269499"/>
            <a:ext cx="3014645" cy="1458245"/>
            <a:chOff x="7582271" y="2768014"/>
            <a:chExt cx="5148156" cy="2329447"/>
          </a:xfrm>
        </p:grpSpPr>
        <p:sp>
          <p:nvSpPr>
            <p:cNvPr id="50" name="乘號 49"/>
            <p:cNvSpPr/>
            <p:nvPr/>
          </p:nvSpPr>
          <p:spPr>
            <a:xfrm>
              <a:off x="7582271" y="4974505"/>
              <a:ext cx="122956" cy="122956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1" name="乘號 50"/>
            <p:cNvSpPr/>
            <p:nvPr/>
          </p:nvSpPr>
          <p:spPr>
            <a:xfrm>
              <a:off x="8102578" y="4845572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2" name="乘號 51"/>
            <p:cNvSpPr/>
            <p:nvPr/>
          </p:nvSpPr>
          <p:spPr>
            <a:xfrm>
              <a:off x="8662199" y="4529463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3" name="乘號 52"/>
            <p:cNvSpPr/>
            <p:nvPr/>
          </p:nvSpPr>
          <p:spPr>
            <a:xfrm>
              <a:off x="9226153" y="4363482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4" name="乘號 53"/>
            <p:cNvSpPr/>
            <p:nvPr/>
          </p:nvSpPr>
          <p:spPr>
            <a:xfrm>
              <a:off x="9798513" y="4277124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5" name="乘號 54"/>
            <p:cNvSpPr/>
            <p:nvPr/>
          </p:nvSpPr>
          <p:spPr>
            <a:xfrm>
              <a:off x="10338108" y="4055329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6" name="乘號 55"/>
            <p:cNvSpPr/>
            <p:nvPr/>
          </p:nvSpPr>
          <p:spPr>
            <a:xfrm>
              <a:off x="10876119" y="3736216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7" name="乘號 56"/>
            <p:cNvSpPr/>
            <p:nvPr/>
          </p:nvSpPr>
          <p:spPr>
            <a:xfrm>
              <a:off x="11442014" y="3127612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8" name="乘號 57"/>
            <p:cNvSpPr/>
            <p:nvPr/>
          </p:nvSpPr>
          <p:spPr>
            <a:xfrm>
              <a:off x="12004611" y="2871221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9" name="乘號 58"/>
            <p:cNvSpPr/>
            <p:nvPr/>
          </p:nvSpPr>
          <p:spPr>
            <a:xfrm>
              <a:off x="12607471" y="2768014"/>
              <a:ext cx="122956" cy="122956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49" name="手繪多邊形 48"/>
            <p:cNvSpPr/>
            <p:nvPr/>
          </p:nvSpPr>
          <p:spPr>
            <a:xfrm>
              <a:off x="7623178" y="2832982"/>
              <a:ext cx="5063877" cy="2217617"/>
            </a:xfrm>
            <a:custGeom>
              <a:avLst/>
              <a:gdLst>
                <a:gd name="connsiteX0" fmla="*/ 0 w 4994030"/>
                <a:gd name="connsiteY0" fmla="*/ 2217617 h 2217617"/>
                <a:gd name="connsiteX1" fmla="*/ 562707 w 4994030"/>
                <a:gd name="connsiteY1" fmla="*/ 2076940 h 2217617"/>
                <a:gd name="connsiteX2" fmla="*/ 1090246 w 4994030"/>
                <a:gd name="connsiteY2" fmla="*/ 1772140 h 2217617"/>
                <a:gd name="connsiteX3" fmla="*/ 1641230 w 4994030"/>
                <a:gd name="connsiteY3" fmla="*/ 1608017 h 2217617"/>
                <a:gd name="connsiteX4" fmla="*/ 2192215 w 4994030"/>
                <a:gd name="connsiteY4" fmla="*/ 1514232 h 2217617"/>
                <a:gd name="connsiteX5" fmla="*/ 2672861 w 4994030"/>
                <a:gd name="connsiteY5" fmla="*/ 1314940 h 2217617"/>
                <a:gd name="connsiteX6" fmla="*/ 3305907 w 4994030"/>
                <a:gd name="connsiteY6" fmla="*/ 939801 h 2217617"/>
                <a:gd name="connsiteX7" fmla="*/ 3880338 w 4994030"/>
                <a:gd name="connsiteY7" fmla="*/ 318478 h 2217617"/>
                <a:gd name="connsiteX8" fmla="*/ 4466492 w 4994030"/>
                <a:gd name="connsiteY8" fmla="*/ 72294 h 2217617"/>
                <a:gd name="connsiteX9" fmla="*/ 4994030 w 4994030"/>
                <a:gd name="connsiteY9" fmla="*/ 1955 h 221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4030" h="2217617">
                  <a:moveTo>
                    <a:pt x="0" y="2217617"/>
                  </a:moveTo>
                  <a:cubicBezTo>
                    <a:pt x="190499" y="2184401"/>
                    <a:pt x="380999" y="2151186"/>
                    <a:pt x="562707" y="2076940"/>
                  </a:cubicBezTo>
                  <a:cubicBezTo>
                    <a:pt x="744415" y="2002694"/>
                    <a:pt x="910492" y="1850294"/>
                    <a:pt x="1090246" y="1772140"/>
                  </a:cubicBezTo>
                  <a:cubicBezTo>
                    <a:pt x="1270000" y="1693986"/>
                    <a:pt x="1457569" y="1651002"/>
                    <a:pt x="1641230" y="1608017"/>
                  </a:cubicBezTo>
                  <a:cubicBezTo>
                    <a:pt x="1824892" y="1565032"/>
                    <a:pt x="2020277" y="1563078"/>
                    <a:pt x="2192215" y="1514232"/>
                  </a:cubicBezTo>
                  <a:cubicBezTo>
                    <a:pt x="2364153" y="1465386"/>
                    <a:pt x="2487246" y="1410678"/>
                    <a:pt x="2672861" y="1314940"/>
                  </a:cubicBezTo>
                  <a:cubicBezTo>
                    <a:pt x="2858476" y="1219202"/>
                    <a:pt x="3104661" y="1105878"/>
                    <a:pt x="3305907" y="939801"/>
                  </a:cubicBezTo>
                  <a:cubicBezTo>
                    <a:pt x="3507153" y="773724"/>
                    <a:pt x="3686907" y="463062"/>
                    <a:pt x="3880338" y="318478"/>
                  </a:cubicBezTo>
                  <a:cubicBezTo>
                    <a:pt x="4073769" y="173894"/>
                    <a:pt x="4280877" y="125048"/>
                    <a:pt x="4466492" y="72294"/>
                  </a:cubicBezTo>
                  <a:cubicBezTo>
                    <a:pt x="4652107" y="19540"/>
                    <a:pt x="4917830" y="-7814"/>
                    <a:pt x="4994030" y="1955"/>
                  </a:cubicBezTo>
                </a:path>
              </a:pathLst>
            </a:custGeom>
            <a:noFill/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</p:grpSp>
      <p:sp>
        <p:nvSpPr>
          <p:cNvPr id="61" name="文字方塊 60"/>
          <p:cNvSpPr txBox="1"/>
          <p:nvPr/>
        </p:nvSpPr>
        <p:spPr>
          <a:xfrm>
            <a:off x="867762" y="2875598"/>
            <a:ext cx="369332" cy="111059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體重 </a:t>
            </a:r>
            <a:r>
              <a:rPr lang="en-US" altLang="zh-TW" sz="12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(kg)</a:t>
            </a:r>
            <a:endParaRPr lang="zh-HK" altLang="en-US" sz="1200" b="1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2" name="文字方塊 61"/>
          <p:cNvSpPr txBox="1"/>
          <p:nvPr/>
        </p:nvSpPr>
        <p:spPr>
          <a:xfrm>
            <a:off x="2885636" y="4742204"/>
            <a:ext cx="8561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年齡</a:t>
            </a:r>
            <a:endParaRPr lang="zh-HK" altLang="en-US" sz="1200" b="1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6" name="剪去單一角落矩形 65"/>
          <p:cNvSpPr/>
          <p:nvPr/>
        </p:nvSpPr>
        <p:spPr>
          <a:xfrm>
            <a:off x="5948883" y="1987474"/>
            <a:ext cx="2308040" cy="3055703"/>
          </a:xfrm>
          <a:prstGeom prst="snip1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7" name="橢圓 66"/>
          <p:cNvSpPr/>
          <p:nvPr/>
        </p:nvSpPr>
        <p:spPr>
          <a:xfrm>
            <a:off x="5697335" y="1647322"/>
            <a:ext cx="503093" cy="503093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70" name="矩形 69"/>
          <p:cNvSpPr/>
          <p:nvPr/>
        </p:nvSpPr>
        <p:spPr>
          <a:xfrm>
            <a:off x="4053597" y="296208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u="sng" dirty="0">
                <a:solidFill>
                  <a:srgbClr val="EB6E5A"/>
                </a:solidFill>
                <a:ea typeface="微軟正黑體" panose="020B0604030504040204" pitchFamily="34" charset="-120"/>
              </a:rPr>
              <a:t>女孩子</a:t>
            </a:r>
            <a:endParaRPr lang="zh-HK" altLang="en-US" b="1" dirty="0">
              <a:solidFill>
                <a:srgbClr val="EB6E5A"/>
              </a:solidFill>
              <a:ea typeface="微軟正黑體" panose="020B0604030504040204" pitchFamily="34" charset="-120"/>
            </a:endParaRPr>
          </a:p>
        </p:txBody>
      </p:sp>
      <p:cxnSp>
        <p:nvCxnSpPr>
          <p:cNvPr id="74" name="直線接點 73"/>
          <p:cNvCxnSpPr/>
          <p:nvPr/>
        </p:nvCxnSpPr>
        <p:spPr>
          <a:xfrm>
            <a:off x="4483937" y="2456588"/>
            <a:ext cx="0" cy="525943"/>
          </a:xfrm>
          <a:prstGeom prst="line">
            <a:avLst/>
          </a:prstGeom>
          <a:ln>
            <a:solidFill>
              <a:srgbClr val="EB6E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1012920" y="5183606"/>
            <a:ext cx="4522507" cy="694256"/>
          </a:xfrm>
          <a:prstGeom prst="snip1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0" name="橢圓 79"/>
          <p:cNvSpPr/>
          <p:nvPr/>
        </p:nvSpPr>
        <p:spPr>
          <a:xfrm>
            <a:off x="702948" y="4973366"/>
            <a:ext cx="503093" cy="503093"/>
          </a:xfrm>
          <a:prstGeom prst="ellipse">
            <a:avLst/>
          </a:prstGeom>
          <a:solidFill>
            <a:srgbClr val="4C846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5" name="五邊形 4"/>
          <p:cNvSpPr/>
          <p:nvPr/>
        </p:nvSpPr>
        <p:spPr>
          <a:xfrm rot="10800000">
            <a:off x="5571311" y="3430575"/>
            <a:ext cx="2103652" cy="364209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4" name="文字方塊 43"/>
          <p:cNvSpPr txBox="1"/>
          <p:nvPr/>
        </p:nvSpPr>
        <p:spPr>
          <a:xfrm>
            <a:off x="6115521" y="2250999"/>
            <a:ext cx="2023939" cy="294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zh-HK" altLang="en-US" sz="16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就</a:t>
            </a:r>
            <a:r>
              <a:rPr lang="zh-HK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以下每一個階段，比較男孩子和女孩子的生長</a:t>
            </a:r>
            <a:r>
              <a:rPr lang="zh-HK" altLang="en-US" sz="16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速率</a:t>
            </a:r>
            <a:r>
              <a:rPr lang="en-US" altLang="zh-HK" sz="16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(</a:t>
            </a:r>
            <a:r>
              <a:rPr lang="zh-HK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體重增長的速度</a:t>
            </a:r>
            <a:r>
              <a:rPr lang="en-US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) </a:t>
            </a:r>
            <a:r>
              <a:rPr lang="en-US" altLang="zh-HK" sz="16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:</a:t>
            </a:r>
            <a:endParaRPr lang="en-US" altLang="zh-HK" sz="1600" dirty="0">
              <a:solidFill>
                <a:srgbClr val="4C8463"/>
              </a:solidFill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20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en-US" altLang="zh-HK" sz="1600" dirty="0">
                <a:solidFill>
                  <a:srgbClr val="4C8463"/>
                </a:solidFill>
                <a:ea typeface="微軟正黑體" panose="020B0604030504040204" pitchFamily="34" charset="-120"/>
              </a:rPr>
              <a:t>11-15</a:t>
            </a:r>
            <a:r>
              <a:rPr lang="zh-HK" altLang="en-US" sz="1600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歲</a:t>
            </a:r>
            <a:endParaRPr lang="en-US" altLang="zh-HK" sz="1600" dirty="0">
              <a:solidFill>
                <a:srgbClr val="4C8463"/>
              </a:solidFill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20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en-US" altLang="zh-HK" sz="1600" dirty="0">
                <a:solidFill>
                  <a:srgbClr val="4C8463"/>
                </a:solidFill>
                <a:ea typeface="微軟正黑體" panose="020B0604030504040204" pitchFamily="34" charset="-120"/>
              </a:rPr>
              <a:t>16-19</a:t>
            </a:r>
            <a:r>
              <a:rPr lang="zh-HK" altLang="en-US" sz="1600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歲</a:t>
            </a:r>
            <a:endParaRPr lang="zh-HK" altLang="en-US" sz="1600" dirty="0">
              <a:solidFill>
                <a:srgbClr val="4C8463"/>
              </a:solidFill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20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en-US" altLang="zh-HK" sz="1600" dirty="0">
                <a:solidFill>
                  <a:srgbClr val="4C8463"/>
                </a:solidFill>
                <a:ea typeface="微軟正黑體" panose="020B0604030504040204" pitchFamily="34" charset="-120"/>
              </a:rPr>
              <a:t>1-10</a:t>
            </a:r>
            <a:r>
              <a:rPr lang="zh-HK" altLang="en-US" sz="1600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歲</a:t>
            </a:r>
            <a:endParaRPr lang="en-US" altLang="zh-HK" sz="2000" dirty="0">
              <a:solidFill>
                <a:srgbClr val="4C8463"/>
              </a:solidFill>
              <a:ea typeface="微軟正黑體" panose="020B0604030504040204" pitchFamily="34" charset="-120"/>
            </a:endParaRPr>
          </a:p>
          <a:p>
            <a:pPr marL="342900" indent="-342900">
              <a:buFont typeface="+mj-lt"/>
              <a:buAutoNum type="arabicPeriod"/>
            </a:pPr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9772" y="5304068"/>
            <a:ext cx="4493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300"/>
              </a:spcBef>
            </a:pPr>
            <a:r>
              <a:rPr lang="zh-TW" altLang="en-US" sz="24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女孩子的生長</a:t>
            </a:r>
            <a:r>
              <a:rPr lang="zh-TW" altLang="en-US" sz="2400" b="1" dirty="0" smtClean="0">
                <a:solidFill>
                  <a:srgbClr val="C00000"/>
                </a:solidFill>
                <a:ea typeface="微軟正黑體" panose="020B0604030504040204" pitchFamily="34" charset="-120"/>
              </a:rPr>
              <a:t>速率</a:t>
            </a:r>
            <a:r>
              <a:rPr lang="zh-TW" altLang="en-US" sz="2400" b="1" u="sng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比</a:t>
            </a:r>
            <a:r>
              <a:rPr lang="zh-TW" altLang="en-US" sz="2400" b="1" dirty="0" smtClean="0">
                <a:solidFill>
                  <a:srgbClr val="C00000"/>
                </a:solidFill>
                <a:ea typeface="微軟正黑體" panose="020B0604030504040204" pitchFamily="34" charset="-120"/>
              </a:rPr>
              <a:t>男孩子</a:t>
            </a:r>
            <a:r>
              <a:rPr lang="zh-TW" altLang="en-US" sz="24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快</a:t>
            </a:r>
            <a:r>
              <a:rPr lang="zh-TW" altLang="en-US" sz="2400" b="1" dirty="0" smtClean="0">
                <a:solidFill>
                  <a:srgbClr val="C00000"/>
                </a:solidFill>
                <a:ea typeface="微軟正黑體" panose="020B0604030504040204" pitchFamily="34" charset="-120"/>
              </a:rPr>
              <a:t>。</a:t>
            </a:r>
            <a:endParaRPr lang="en-US" altLang="zh-HK" sz="2400" b="1" dirty="0">
              <a:solidFill>
                <a:srgbClr val="C00000"/>
              </a:solidFill>
              <a:ea typeface="微軟正黑體" panose="020B0604030504040204" pitchFamily="34" charset="-120"/>
            </a:endParaRPr>
          </a:p>
        </p:txBody>
      </p:sp>
      <p:grpSp>
        <p:nvGrpSpPr>
          <p:cNvPr id="39" name="群組 38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40" name="圓角化單一角落矩形 3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45" name="矩形 4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46" name="矩形 4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9771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一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【</a:t>
              </a:r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69" name="直線接點 6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群組 70"/>
          <p:cNvGrpSpPr/>
          <p:nvPr/>
        </p:nvGrpSpPr>
        <p:grpSpPr>
          <a:xfrm>
            <a:off x="1837137" y="1328568"/>
            <a:ext cx="2599368" cy="514586"/>
            <a:chOff x="485325" y="2028537"/>
            <a:chExt cx="2599368" cy="514586"/>
          </a:xfrm>
        </p:grpSpPr>
        <p:sp>
          <p:nvSpPr>
            <p:cNvPr id="72" name="流程圖: 替代處理程序 68"/>
            <p:cNvSpPr/>
            <p:nvPr/>
          </p:nvSpPr>
          <p:spPr>
            <a:xfrm>
              <a:off x="485325" y="2028537"/>
              <a:ext cx="2599368" cy="514586"/>
            </a:xfrm>
            <a:prstGeom prst="flowChartAlternateProcess">
              <a:avLst/>
            </a:prstGeom>
            <a:solidFill>
              <a:srgbClr val="7DA97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572653" y="2133633"/>
              <a:ext cx="249299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1200" b="1" u="sng" dirty="0">
                  <a:solidFill>
                    <a:schemeClr val="bg1"/>
                  </a:solidFill>
                  <a:ea typeface="微軟正黑體" panose="020B0604030504040204" pitchFamily="34" charset="-120"/>
                </a:rPr>
                <a:t>男孩子和女孩子</a:t>
              </a:r>
              <a:r>
                <a:rPr lang="zh-HK" altLang="en-US" sz="1200" b="1" u="sng" dirty="0">
                  <a:solidFill>
                    <a:schemeClr val="bg1"/>
                  </a:solidFill>
                  <a:ea typeface="微軟正黑體" panose="020B0604030504040204" pitchFamily="34" charset="-120"/>
                </a:rPr>
                <a:t>在不同年齡的體重</a:t>
              </a:r>
              <a:endParaRPr lang="zh-TW" altLang="en-US" sz="1200" b="1" u="sng" dirty="0">
                <a:solidFill>
                  <a:schemeClr val="bg1"/>
                </a:solidFill>
                <a:ea typeface="微軟正黑體" panose="020B0604030504040204" pitchFamily="34" charset="-120"/>
              </a:endParaRPr>
            </a:p>
          </p:txBody>
        </p:sp>
      </p:grpSp>
      <p:sp>
        <p:nvSpPr>
          <p:cNvPr id="60" name="手繪多邊形 59"/>
          <p:cNvSpPr/>
          <p:nvPr/>
        </p:nvSpPr>
        <p:spPr>
          <a:xfrm>
            <a:off x="1859232" y="2434581"/>
            <a:ext cx="2960305" cy="1256804"/>
          </a:xfrm>
          <a:custGeom>
            <a:avLst/>
            <a:gdLst>
              <a:gd name="connsiteX0" fmla="*/ 0 w 4994030"/>
              <a:gd name="connsiteY0" fmla="*/ 2217617 h 2217617"/>
              <a:gd name="connsiteX1" fmla="*/ 562707 w 4994030"/>
              <a:gd name="connsiteY1" fmla="*/ 2076940 h 2217617"/>
              <a:gd name="connsiteX2" fmla="*/ 1090246 w 4994030"/>
              <a:gd name="connsiteY2" fmla="*/ 1772140 h 2217617"/>
              <a:gd name="connsiteX3" fmla="*/ 1641230 w 4994030"/>
              <a:gd name="connsiteY3" fmla="*/ 1608017 h 2217617"/>
              <a:gd name="connsiteX4" fmla="*/ 2192215 w 4994030"/>
              <a:gd name="connsiteY4" fmla="*/ 1514232 h 2217617"/>
              <a:gd name="connsiteX5" fmla="*/ 2672861 w 4994030"/>
              <a:gd name="connsiteY5" fmla="*/ 1314940 h 2217617"/>
              <a:gd name="connsiteX6" fmla="*/ 3305907 w 4994030"/>
              <a:gd name="connsiteY6" fmla="*/ 939801 h 2217617"/>
              <a:gd name="connsiteX7" fmla="*/ 3880338 w 4994030"/>
              <a:gd name="connsiteY7" fmla="*/ 318478 h 2217617"/>
              <a:gd name="connsiteX8" fmla="*/ 4466492 w 4994030"/>
              <a:gd name="connsiteY8" fmla="*/ 72294 h 2217617"/>
              <a:gd name="connsiteX9" fmla="*/ 4994030 w 4994030"/>
              <a:gd name="connsiteY9" fmla="*/ 1955 h 2217617"/>
              <a:gd name="connsiteX0" fmla="*/ 0 w 4994030"/>
              <a:gd name="connsiteY0" fmla="*/ 2217617 h 2217617"/>
              <a:gd name="connsiteX1" fmla="*/ 562707 w 4994030"/>
              <a:gd name="connsiteY1" fmla="*/ 2076940 h 2217617"/>
              <a:gd name="connsiteX2" fmla="*/ 1090246 w 4994030"/>
              <a:gd name="connsiteY2" fmla="*/ 1772140 h 2217617"/>
              <a:gd name="connsiteX3" fmla="*/ 1641230 w 4994030"/>
              <a:gd name="connsiteY3" fmla="*/ 1608017 h 2217617"/>
              <a:gd name="connsiteX4" fmla="*/ 2192215 w 4994030"/>
              <a:gd name="connsiteY4" fmla="*/ 1514232 h 2217617"/>
              <a:gd name="connsiteX5" fmla="*/ 2719107 w 4994030"/>
              <a:gd name="connsiteY5" fmla="*/ 1221155 h 2217617"/>
              <a:gd name="connsiteX6" fmla="*/ 3305907 w 4994030"/>
              <a:gd name="connsiteY6" fmla="*/ 939801 h 2217617"/>
              <a:gd name="connsiteX7" fmla="*/ 3880338 w 4994030"/>
              <a:gd name="connsiteY7" fmla="*/ 318478 h 2217617"/>
              <a:gd name="connsiteX8" fmla="*/ 4466492 w 4994030"/>
              <a:gd name="connsiteY8" fmla="*/ 72294 h 2217617"/>
              <a:gd name="connsiteX9" fmla="*/ 4994030 w 4994030"/>
              <a:gd name="connsiteY9" fmla="*/ 1955 h 2217617"/>
              <a:gd name="connsiteX0" fmla="*/ 0 w 4994030"/>
              <a:gd name="connsiteY0" fmla="*/ 2217617 h 2217617"/>
              <a:gd name="connsiteX1" fmla="*/ 562707 w 4994030"/>
              <a:gd name="connsiteY1" fmla="*/ 2076940 h 2217617"/>
              <a:gd name="connsiteX2" fmla="*/ 1090246 w 4994030"/>
              <a:gd name="connsiteY2" fmla="*/ 1772140 h 2217617"/>
              <a:gd name="connsiteX3" fmla="*/ 1641230 w 4994030"/>
              <a:gd name="connsiteY3" fmla="*/ 1608017 h 2217617"/>
              <a:gd name="connsiteX4" fmla="*/ 2192215 w 4994030"/>
              <a:gd name="connsiteY4" fmla="*/ 1514232 h 2217617"/>
              <a:gd name="connsiteX5" fmla="*/ 2719107 w 4994030"/>
              <a:gd name="connsiteY5" fmla="*/ 1221155 h 2217617"/>
              <a:gd name="connsiteX6" fmla="*/ 3282785 w 4994030"/>
              <a:gd name="connsiteY6" fmla="*/ 646724 h 2217617"/>
              <a:gd name="connsiteX7" fmla="*/ 3880338 w 4994030"/>
              <a:gd name="connsiteY7" fmla="*/ 318478 h 2217617"/>
              <a:gd name="connsiteX8" fmla="*/ 4466492 w 4994030"/>
              <a:gd name="connsiteY8" fmla="*/ 72294 h 2217617"/>
              <a:gd name="connsiteX9" fmla="*/ 4994030 w 4994030"/>
              <a:gd name="connsiteY9" fmla="*/ 1955 h 2217617"/>
              <a:gd name="connsiteX0" fmla="*/ 0 w 4994030"/>
              <a:gd name="connsiteY0" fmla="*/ 2216023 h 2216023"/>
              <a:gd name="connsiteX1" fmla="*/ 562707 w 4994030"/>
              <a:gd name="connsiteY1" fmla="*/ 2075346 h 2216023"/>
              <a:gd name="connsiteX2" fmla="*/ 1090246 w 4994030"/>
              <a:gd name="connsiteY2" fmla="*/ 1770546 h 2216023"/>
              <a:gd name="connsiteX3" fmla="*/ 1641230 w 4994030"/>
              <a:gd name="connsiteY3" fmla="*/ 1606423 h 2216023"/>
              <a:gd name="connsiteX4" fmla="*/ 2192215 w 4994030"/>
              <a:gd name="connsiteY4" fmla="*/ 1512638 h 2216023"/>
              <a:gd name="connsiteX5" fmla="*/ 2719107 w 4994030"/>
              <a:gd name="connsiteY5" fmla="*/ 1219561 h 2216023"/>
              <a:gd name="connsiteX6" fmla="*/ 3282785 w 4994030"/>
              <a:gd name="connsiteY6" fmla="*/ 645130 h 2216023"/>
              <a:gd name="connsiteX7" fmla="*/ 3880338 w 4994030"/>
              <a:gd name="connsiteY7" fmla="*/ 316884 h 2216023"/>
              <a:gd name="connsiteX8" fmla="*/ 4478053 w 4994030"/>
              <a:gd name="connsiteY8" fmla="*/ 234823 h 2216023"/>
              <a:gd name="connsiteX9" fmla="*/ 4994030 w 4994030"/>
              <a:gd name="connsiteY9" fmla="*/ 361 h 2216023"/>
              <a:gd name="connsiteX0" fmla="*/ 0 w 4982469"/>
              <a:gd name="connsiteY0" fmla="*/ 2007659 h 2007659"/>
              <a:gd name="connsiteX1" fmla="*/ 562707 w 4982469"/>
              <a:gd name="connsiteY1" fmla="*/ 1866982 h 2007659"/>
              <a:gd name="connsiteX2" fmla="*/ 1090246 w 4982469"/>
              <a:gd name="connsiteY2" fmla="*/ 1562182 h 2007659"/>
              <a:gd name="connsiteX3" fmla="*/ 1641230 w 4982469"/>
              <a:gd name="connsiteY3" fmla="*/ 1398059 h 2007659"/>
              <a:gd name="connsiteX4" fmla="*/ 2192215 w 4982469"/>
              <a:gd name="connsiteY4" fmla="*/ 1304274 h 2007659"/>
              <a:gd name="connsiteX5" fmla="*/ 2719107 w 4982469"/>
              <a:gd name="connsiteY5" fmla="*/ 1011197 h 2007659"/>
              <a:gd name="connsiteX6" fmla="*/ 3282785 w 4982469"/>
              <a:gd name="connsiteY6" fmla="*/ 436766 h 2007659"/>
              <a:gd name="connsiteX7" fmla="*/ 3880338 w 4982469"/>
              <a:gd name="connsiteY7" fmla="*/ 108520 h 2007659"/>
              <a:gd name="connsiteX8" fmla="*/ 4478053 w 4982469"/>
              <a:gd name="connsiteY8" fmla="*/ 26459 h 2007659"/>
              <a:gd name="connsiteX9" fmla="*/ 4982469 w 4982469"/>
              <a:gd name="connsiteY9" fmla="*/ 3012 h 2007659"/>
              <a:gd name="connsiteX0" fmla="*/ 0 w 4982469"/>
              <a:gd name="connsiteY0" fmla="*/ 2007659 h 2007659"/>
              <a:gd name="connsiteX1" fmla="*/ 562707 w 4982469"/>
              <a:gd name="connsiteY1" fmla="*/ 1866982 h 2007659"/>
              <a:gd name="connsiteX2" fmla="*/ 1090246 w 4982469"/>
              <a:gd name="connsiteY2" fmla="*/ 1562182 h 2007659"/>
              <a:gd name="connsiteX3" fmla="*/ 1641230 w 4982469"/>
              <a:gd name="connsiteY3" fmla="*/ 1398059 h 2007659"/>
              <a:gd name="connsiteX4" fmla="*/ 2192215 w 4982469"/>
              <a:gd name="connsiteY4" fmla="*/ 1304274 h 2007659"/>
              <a:gd name="connsiteX5" fmla="*/ 2695984 w 4982469"/>
              <a:gd name="connsiteY5" fmla="*/ 1011197 h 2007659"/>
              <a:gd name="connsiteX6" fmla="*/ 3282785 w 4982469"/>
              <a:gd name="connsiteY6" fmla="*/ 436766 h 2007659"/>
              <a:gd name="connsiteX7" fmla="*/ 3880338 w 4982469"/>
              <a:gd name="connsiteY7" fmla="*/ 108520 h 2007659"/>
              <a:gd name="connsiteX8" fmla="*/ 4478053 w 4982469"/>
              <a:gd name="connsiteY8" fmla="*/ 26459 h 2007659"/>
              <a:gd name="connsiteX9" fmla="*/ 4982469 w 4982469"/>
              <a:gd name="connsiteY9" fmla="*/ 3012 h 2007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82469" h="2007659">
                <a:moveTo>
                  <a:pt x="0" y="2007659"/>
                </a:moveTo>
                <a:cubicBezTo>
                  <a:pt x="190499" y="1974443"/>
                  <a:pt x="380999" y="1941228"/>
                  <a:pt x="562707" y="1866982"/>
                </a:cubicBezTo>
                <a:cubicBezTo>
                  <a:pt x="744415" y="1792736"/>
                  <a:pt x="910492" y="1640336"/>
                  <a:pt x="1090246" y="1562182"/>
                </a:cubicBezTo>
                <a:cubicBezTo>
                  <a:pt x="1270000" y="1484028"/>
                  <a:pt x="1457569" y="1441044"/>
                  <a:pt x="1641230" y="1398059"/>
                </a:cubicBezTo>
                <a:cubicBezTo>
                  <a:pt x="1824892" y="1355074"/>
                  <a:pt x="2016423" y="1368751"/>
                  <a:pt x="2192215" y="1304274"/>
                </a:cubicBezTo>
                <a:cubicBezTo>
                  <a:pt x="2368007" y="1239797"/>
                  <a:pt x="2514222" y="1155782"/>
                  <a:pt x="2695984" y="1011197"/>
                </a:cubicBezTo>
                <a:cubicBezTo>
                  <a:pt x="2877746" y="866612"/>
                  <a:pt x="3085393" y="587212"/>
                  <a:pt x="3282785" y="436766"/>
                </a:cubicBezTo>
                <a:cubicBezTo>
                  <a:pt x="3480177" y="286320"/>
                  <a:pt x="3681127" y="176905"/>
                  <a:pt x="3880338" y="108520"/>
                </a:cubicBezTo>
                <a:cubicBezTo>
                  <a:pt x="4079549" y="40135"/>
                  <a:pt x="4294365" y="44044"/>
                  <a:pt x="4478053" y="26459"/>
                </a:cubicBezTo>
                <a:cubicBezTo>
                  <a:pt x="4661741" y="8874"/>
                  <a:pt x="4906269" y="-6757"/>
                  <a:pt x="4982469" y="3012"/>
                </a:cubicBezTo>
              </a:path>
            </a:pathLst>
          </a:cu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455993" y="2028083"/>
            <a:ext cx="657374" cy="2400097"/>
          </a:xfrm>
          <a:prstGeom prst="rect">
            <a:avLst/>
          </a:prstGeom>
          <a:solidFill>
            <a:schemeClr val="accent4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8" name="矩形 67"/>
          <p:cNvSpPr/>
          <p:nvPr/>
        </p:nvSpPr>
        <p:spPr>
          <a:xfrm>
            <a:off x="3273151" y="207421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u="sng" dirty="0">
                <a:solidFill>
                  <a:srgbClr val="7DA977"/>
                </a:solidFill>
                <a:ea typeface="微軟正黑體" panose="020B0604030504040204" pitchFamily="34" charset="-120"/>
              </a:rPr>
              <a:t>男孩子</a:t>
            </a:r>
            <a:endParaRPr lang="zh-HK" altLang="en-US" b="1" dirty="0">
              <a:solidFill>
                <a:srgbClr val="7DA977"/>
              </a:solidFill>
              <a:ea typeface="微軟正黑體" panose="020B0604030504040204" pitchFamily="34" charset="-120"/>
            </a:endParaRPr>
          </a:p>
        </p:txBody>
      </p:sp>
      <p:cxnSp>
        <p:nvCxnSpPr>
          <p:cNvPr id="73" name="直線接點 72"/>
          <p:cNvCxnSpPr/>
          <p:nvPr/>
        </p:nvCxnSpPr>
        <p:spPr>
          <a:xfrm>
            <a:off x="3655771" y="2384902"/>
            <a:ext cx="0" cy="622722"/>
          </a:xfrm>
          <a:prstGeom prst="line">
            <a:avLst/>
          </a:prstGeom>
          <a:ln>
            <a:solidFill>
              <a:srgbClr val="7DA9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手繪多邊形 76"/>
          <p:cNvSpPr/>
          <p:nvPr/>
        </p:nvSpPr>
        <p:spPr>
          <a:xfrm>
            <a:off x="3449667" y="2555365"/>
            <a:ext cx="657291" cy="571874"/>
          </a:xfrm>
          <a:custGeom>
            <a:avLst/>
            <a:gdLst>
              <a:gd name="connsiteX0" fmla="*/ 0 w 4994030"/>
              <a:gd name="connsiteY0" fmla="*/ 2217617 h 2217617"/>
              <a:gd name="connsiteX1" fmla="*/ 562707 w 4994030"/>
              <a:gd name="connsiteY1" fmla="*/ 2076940 h 2217617"/>
              <a:gd name="connsiteX2" fmla="*/ 1090246 w 4994030"/>
              <a:gd name="connsiteY2" fmla="*/ 1772140 h 2217617"/>
              <a:gd name="connsiteX3" fmla="*/ 1641230 w 4994030"/>
              <a:gd name="connsiteY3" fmla="*/ 1608017 h 2217617"/>
              <a:gd name="connsiteX4" fmla="*/ 2192215 w 4994030"/>
              <a:gd name="connsiteY4" fmla="*/ 1514232 h 2217617"/>
              <a:gd name="connsiteX5" fmla="*/ 2672861 w 4994030"/>
              <a:gd name="connsiteY5" fmla="*/ 1314940 h 2217617"/>
              <a:gd name="connsiteX6" fmla="*/ 3305907 w 4994030"/>
              <a:gd name="connsiteY6" fmla="*/ 939801 h 2217617"/>
              <a:gd name="connsiteX7" fmla="*/ 3880338 w 4994030"/>
              <a:gd name="connsiteY7" fmla="*/ 318478 h 2217617"/>
              <a:gd name="connsiteX8" fmla="*/ 4466492 w 4994030"/>
              <a:gd name="connsiteY8" fmla="*/ 72294 h 2217617"/>
              <a:gd name="connsiteX9" fmla="*/ 4994030 w 4994030"/>
              <a:gd name="connsiteY9" fmla="*/ 1955 h 2217617"/>
              <a:gd name="connsiteX0" fmla="*/ 0 w 4466492"/>
              <a:gd name="connsiteY0" fmla="*/ 2145324 h 2145324"/>
              <a:gd name="connsiteX1" fmla="*/ 562707 w 4466492"/>
              <a:gd name="connsiteY1" fmla="*/ 2004647 h 2145324"/>
              <a:gd name="connsiteX2" fmla="*/ 1090246 w 4466492"/>
              <a:gd name="connsiteY2" fmla="*/ 1699847 h 2145324"/>
              <a:gd name="connsiteX3" fmla="*/ 1641230 w 4466492"/>
              <a:gd name="connsiteY3" fmla="*/ 1535724 h 2145324"/>
              <a:gd name="connsiteX4" fmla="*/ 2192215 w 4466492"/>
              <a:gd name="connsiteY4" fmla="*/ 1441939 h 2145324"/>
              <a:gd name="connsiteX5" fmla="*/ 2672861 w 4466492"/>
              <a:gd name="connsiteY5" fmla="*/ 1242647 h 2145324"/>
              <a:gd name="connsiteX6" fmla="*/ 3305907 w 4466492"/>
              <a:gd name="connsiteY6" fmla="*/ 867508 h 2145324"/>
              <a:gd name="connsiteX7" fmla="*/ 3880338 w 4466492"/>
              <a:gd name="connsiteY7" fmla="*/ 246185 h 2145324"/>
              <a:gd name="connsiteX8" fmla="*/ 4466492 w 4466492"/>
              <a:gd name="connsiteY8" fmla="*/ 1 h 2145324"/>
              <a:gd name="connsiteX0" fmla="*/ 0 w 3880338"/>
              <a:gd name="connsiteY0" fmla="*/ 1899139 h 1899139"/>
              <a:gd name="connsiteX1" fmla="*/ 562707 w 3880338"/>
              <a:gd name="connsiteY1" fmla="*/ 1758462 h 1899139"/>
              <a:gd name="connsiteX2" fmla="*/ 1090246 w 3880338"/>
              <a:gd name="connsiteY2" fmla="*/ 1453662 h 1899139"/>
              <a:gd name="connsiteX3" fmla="*/ 1641230 w 3880338"/>
              <a:gd name="connsiteY3" fmla="*/ 1289539 h 1899139"/>
              <a:gd name="connsiteX4" fmla="*/ 2192215 w 3880338"/>
              <a:gd name="connsiteY4" fmla="*/ 1195754 h 1899139"/>
              <a:gd name="connsiteX5" fmla="*/ 2672861 w 3880338"/>
              <a:gd name="connsiteY5" fmla="*/ 996462 h 1899139"/>
              <a:gd name="connsiteX6" fmla="*/ 3305907 w 3880338"/>
              <a:gd name="connsiteY6" fmla="*/ 621323 h 1899139"/>
              <a:gd name="connsiteX7" fmla="*/ 3880338 w 3880338"/>
              <a:gd name="connsiteY7" fmla="*/ 0 h 1899139"/>
              <a:gd name="connsiteX0" fmla="*/ 0 w 3880338"/>
              <a:gd name="connsiteY0" fmla="*/ 1899139 h 1899139"/>
              <a:gd name="connsiteX1" fmla="*/ 562707 w 3880338"/>
              <a:gd name="connsiteY1" fmla="*/ 1758462 h 1899139"/>
              <a:gd name="connsiteX2" fmla="*/ 1090246 w 3880338"/>
              <a:gd name="connsiteY2" fmla="*/ 1453662 h 1899139"/>
              <a:gd name="connsiteX3" fmla="*/ 1641230 w 3880338"/>
              <a:gd name="connsiteY3" fmla="*/ 1289539 h 1899139"/>
              <a:gd name="connsiteX4" fmla="*/ 2672861 w 3880338"/>
              <a:gd name="connsiteY4" fmla="*/ 996462 h 1899139"/>
              <a:gd name="connsiteX5" fmla="*/ 3305907 w 3880338"/>
              <a:gd name="connsiteY5" fmla="*/ 621323 h 1899139"/>
              <a:gd name="connsiteX6" fmla="*/ 3880338 w 3880338"/>
              <a:gd name="connsiteY6" fmla="*/ 0 h 1899139"/>
              <a:gd name="connsiteX0" fmla="*/ 0 w 3317631"/>
              <a:gd name="connsiteY0" fmla="*/ 1758462 h 1758463"/>
              <a:gd name="connsiteX1" fmla="*/ 527539 w 3317631"/>
              <a:gd name="connsiteY1" fmla="*/ 1453662 h 1758463"/>
              <a:gd name="connsiteX2" fmla="*/ 1078523 w 3317631"/>
              <a:gd name="connsiteY2" fmla="*/ 1289539 h 1758463"/>
              <a:gd name="connsiteX3" fmla="*/ 2110154 w 3317631"/>
              <a:gd name="connsiteY3" fmla="*/ 996462 h 1758463"/>
              <a:gd name="connsiteX4" fmla="*/ 2743200 w 3317631"/>
              <a:gd name="connsiteY4" fmla="*/ 621323 h 1758463"/>
              <a:gd name="connsiteX5" fmla="*/ 3317631 w 3317631"/>
              <a:gd name="connsiteY5" fmla="*/ 0 h 1758463"/>
              <a:gd name="connsiteX0" fmla="*/ -1 w 2790091"/>
              <a:gd name="connsiteY0" fmla="*/ 1453662 h 1453662"/>
              <a:gd name="connsiteX1" fmla="*/ 550983 w 2790091"/>
              <a:gd name="connsiteY1" fmla="*/ 1289539 h 1453662"/>
              <a:gd name="connsiteX2" fmla="*/ 1582614 w 2790091"/>
              <a:gd name="connsiteY2" fmla="*/ 996462 h 1453662"/>
              <a:gd name="connsiteX3" fmla="*/ 2215660 w 2790091"/>
              <a:gd name="connsiteY3" fmla="*/ 621323 h 1453662"/>
              <a:gd name="connsiteX4" fmla="*/ 2790091 w 2790091"/>
              <a:gd name="connsiteY4" fmla="*/ 0 h 1453662"/>
              <a:gd name="connsiteX0" fmla="*/ 0 w 2239108"/>
              <a:gd name="connsiteY0" fmla="*/ 1289539 h 1289539"/>
              <a:gd name="connsiteX1" fmla="*/ 1031631 w 2239108"/>
              <a:gd name="connsiteY1" fmla="*/ 996462 h 1289539"/>
              <a:gd name="connsiteX2" fmla="*/ 1664677 w 2239108"/>
              <a:gd name="connsiteY2" fmla="*/ 621323 h 1289539"/>
              <a:gd name="connsiteX3" fmla="*/ 2239108 w 2239108"/>
              <a:gd name="connsiteY3" fmla="*/ 0 h 1289539"/>
              <a:gd name="connsiteX0" fmla="*/ 0 w 1207477"/>
              <a:gd name="connsiteY0" fmla="*/ 996462 h 996463"/>
              <a:gd name="connsiteX1" fmla="*/ 633046 w 1207477"/>
              <a:gd name="connsiteY1" fmla="*/ 621323 h 996463"/>
              <a:gd name="connsiteX2" fmla="*/ 1207477 w 1207477"/>
              <a:gd name="connsiteY2" fmla="*/ 0 h 996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7477" h="996463">
                <a:moveTo>
                  <a:pt x="0" y="996462"/>
                </a:moveTo>
                <a:cubicBezTo>
                  <a:pt x="185615" y="900724"/>
                  <a:pt x="431800" y="787400"/>
                  <a:pt x="633046" y="621323"/>
                </a:cubicBezTo>
                <a:cubicBezTo>
                  <a:pt x="834292" y="455246"/>
                  <a:pt x="1014046" y="144584"/>
                  <a:pt x="1207477" y="0"/>
                </a:cubicBezTo>
              </a:path>
            </a:pathLst>
          </a:custGeom>
          <a:noFill/>
          <a:ln cap="rnd">
            <a:solidFill>
              <a:schemeClr val="accent6">
                <a:lumMod val="75000"/>
              </a:schemeClr>
            </a:solidFill>
          </a:ln>
          <a:effectLst>
            <a:outerShdw blurRad="50800" dist="38100" dir="1980000" sx="97000" sy="97000" algn="tl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78" name="手繪多邊形 77"/>
          <p:cNvSpPr/>
          <p:nvPr/>
        </p:nvSpPr>
        <p:spPr>
          <a:xfrm>
            <a:off x="3438260" y="2518276"/>
            <a:ext cx="668335" cy="564464"/>
          </a:xfrm>
          <a:custGeom>
            <a:avLst/>
            <a:gdLst>
              <a:gd name="connsiteX0" fmla="*/ 0 w 4994030"/>
              <a:gd name="connsiteY0" fmla="*/ 2217617 h 2217617"/>
              <a:gd name="connsiteX1" fmla="*/ 562707 w 4994030"/>
              <a:gd name="connsiteY1" fmla="*/ 2076940 h 2217617"/>
              <a:gd name="connsiteX2" fmla="*/ 1090246 w 4994030"/>
              <a:gd name="connsiteY2" fmla="*/ 1772140 h 2217617"/>
              <a:gd name="connsiteX3" fmla="*/ 1641230 w 4994030"/>
              <a:gd name="connsiteY3" fmla="*/ 1608017 h 2217617"/>
              <a:gd name="connsiteX4" fmla="*/ 2192215 w 4994030"/>
              <a:gd name="connsiteY4" fmla="*/ 1514232 h 2217617"/>
              <a:gd name="connsiteX5" fmla="*/ 2672861 w 4994030"/>
              <a:gd name="connsiteY5" fmla="*/ 1314940 h 2217617"/>
              <a:gd name="connsiteX6" fmla="*/ 3305907 w 4994030"/>
              <a:gd name="connsiteY6" fmla="*/ 939801 h 2217617"/>
              <a:gd name="connsiteX7" fmla="*/ 3880338 w 4994030"/>
              <a:gd name="connsiteY7" fmla="*/ 318478 h 2217617"/>
              <a:gd name="connsiteX8" fmla="*/ 4466492 w 4994030"/>
              <a:gd name="connsiteY8" fmla="*/ 72294 h 2217617"/>
              <a:gd name="connsiteX9" fmla="*/ 4994030 w 4994030"/>
              <a:gd name="connsiteY9" fmla="*/ 1955 h 2217617"/>
              <a:gd name="connsiteX0" fmla="*/ 0 w 4994030"/>
              <a:gd name="connsiteY0" fmla="*/ 2217617 h 2217617"/>
              <a:gd name="connsiteX1" fmla="*/ 562707 w 4994030"/>
              <a:gd name="connsiteY1" fmla="*/ 2076940 h 2217617"/>
              <a:gd name="connsiteX2" fmla="*/ 1090246 w 4994030"/>
              <a:gd name="connsiteY2" fmla="*/ 1772140 h 2217617"/>
              <a:gd name="connsiteX3" fmla="*/ 1641230 w 4994030"/>
              <a:gd name="connsiteY3" fmla="*/ 1608017 h 2217617"/>
              <a:gd name="connsiteX4" fmla="*/ 2192215 w 4994030"/>
              <a:gd name="connsiteY4" fmla="*/ 1514232 h 2217617"/>
              <a:gd name="connsiteX5" fmla="*/ 2719107 w 4994030"/>
              <a:gd name="connsiteY5" fmla="*/ 1221155 h 2217617"/>
              <a:gd name="connsiteX6" fmla="*/ 3305907 w 4994030"/>
              <a:gd name="connsiteY6" fmla="*/ 939801 h 2217617"/>
              <a:gd name="connsiteX7" fmla="*/ 3880338 w 4994030"/>
              <a:gd name="connsiteY7" fmla="*/ 318478 h 2217617"/>
              <a:gd name="connsiteX8" fmla="*/ 4466492 w 4994030"/>
              <a:gd name="connsiteY8" fmla="*/ 72294 h 2217617"/>
              <a:gd name="connsiteX9" fmla="*/ 4994030 w 4994030"/>
              <a:gd name="connsiteY9" fmla="*/ 1955 h 2217617"/>
              <a:gd name="connsiteX0" fmla="*/ 0 w 4994030"/>
              <a:gd name="connsiteY0" fmla="*/ 2217617 h 2217617"/>
              <a:gd name="connsiteX1" fmla="*/ 562707 w 4994030"/>
              <a:gd name="connsiteY1" fmla="*/ 2076940 h 2217617"/>
              <a:gd name="connsiteX2" fmla="*/ 1090246 w 4994030"/>
              <a:gd name="connsiteY2" fmla="*/ 1772140 h 2217617"/>
              <a:gd name="connsiteX3" fmla="*/ 1641230 w 4994030"/>
              <a:gd name="connsiteY3" fmla="*/ 1608017 h 2217617"/>
              <a:gd name="connsiteX4" fmla="*/ 2192215 w 4994030"/>
              <a:gd name="connsiteY4" fmla="*/ 1514232 h 2217617"/>
              <a:gd name="connsiteX5" fmla="*/ 2719107 w 4994030"/>
              <a:gd name="connsiteY5" fmla="*/ 1221155 h 2217617"/>
              <a:gd name="connsiteX6" fmla="*/ 3282785 w 4994030"/>
              <a:gd name="connsiteY6" fmla="*/ 646724 h 2217617"/>
              <a:gd name="connsiteX7" fmla="*/ 3880338 w 4994030"/>
              <a:gd name="connsiteY7" fmla="*/ 318478 h 2217617"/>
              <a:gd name="connsiteX8" fmla="*/ 4466492 w 4994030"/>
              <a:gd name="connsiteY8" fmla="*/ 72294 h 2217617"/>
              <a:gd name="connsiteX9" fmla="*/ 4994030 w 4994030"/>
              <a:gd name="connsiteY9" fmla="*/ 1955 h 2217617"/>
              <a:gd name="connsiteX0" fmla="*/ 0 w 4994030"/>
              <a:gd name="connsiteY0" fmla="*/ 2216023 h 2216023"/>
              <a:gd name="connsiteX1" fmla="*/ 562707 w 4994030"/>
              <a:gd name="connsiteY1" fmla="*/ 2075346 h 2216023"/>
              <a:gd name="connsiteX2" fmla="*/ 1090246 w 4994030"/>
              <a:gd name="connsiteY2" fmla="*/ 1770546 h 2216023"/>
              <a:gd name="connsiteX3" fmla="*/ 1641230 w 4994030"/>
              <a:gd name="connsiteY3" fmla="*/ 1606423 h 2216023"/>
              <a:gd name="connsiteX4" fmla="*/ 2192215 w 4994030"/>
              <a:gd name="connsiteY4" fmla="*/ 1512638 h 2216023"/>
              <a:gd name="connsiteX5" fmla="*/ 2719107 w 4994030"/>
              <a:gd name="connsiteY5" fmla="*/ 1219561 h 2216023"/>
              <a:gd name="connsiteX6" fmla="*/ 3282785 w 4994030"/>
              <a:gd name="connsiteY6" fmla="*/ 645130 h 2216023"/>
              <a:gd name="connsiteX7" fmla="*/ 3880338 w 4994030"/>
              <a:gd name="connsiteY7" fmla="*/ 316884 h 2216023"/>
              <a:gd name="connsiteX8" fmla="*/ 4478053 w 4994030"/>
              <a:gd name="connsiteY8" fmla="*/ 234823 h 2216023"/>
              <a:gd name="connsiteX9" fmla="*/ 4994030 w 4994030"/>
              <a:gd name="connsiteY9" fmla="*/ 361 h 2216023"/>
              <a:gd name="connsiteX0" fmla="*/ 0 w 4982469"/>
              <a:gd name="connsiteY0" fmla="*/ 2007659 h 2007659"/>
              <a:gd name="connsiteX1" fmla="*/ 562707 w 4982469"/>
              <a:gd name="connsiteY1" fmla="*/ 1866982 h 2007659"/>
              <a:gd name="connsiteX2" fmla="*/ 1090246 w 4982469"/>
              <a:gd name="connsiteY2" fmla="*/ 1562182 h 2007659"/>
              <a:gd name="connsiteX3" fmla="*/ 1641230 w 4982469"/>
              <a:gd name="connsiteY3" fmla="*/ 1398059 h 2007659"/>
              <a:gd name="connsiteX4" fmla="*/ 2192215 w 4982469"/>
              <a:gd name="connsiteY4" fmla="*/ 1304274 h 2007659"/>
              <a:gd name="connsiteX5" fmla="*/ 2719107 w 4982469"/>
              <a:gd name="connsiteY5" fmla="*/ 1011197 h 2007659"/>
              <a:gd name="connsiteX6" fmla="*/ 3282785 w 4982469"/>
              <a:gd name="connsiteY6" fmla="*/ 436766 h 2007659"/>
              <a:gd name="connsiteX7" fmla="*/ 3880338 w 4982469"/>
              <a:gd name="connsiteY7" fmla="*/ 108520 h 2007659"/>
              <a:gd name="connsiteX8" fmla="*/ 4478053 w 4982469"/>
              <a:gd name="connsiteY8" fmla="*/ 26459 h 2007659"/>
              <a:gd name="connsiteX9" fmla="*/ 4982469 w 4982469"/>
              <a:gd name="connsiteY9" fmla="*/ 3012 h 2007659"/>
              <a:gd name="connsiteX0" fmla="*/ 0 w 4982469"/>
              <a:gd name="connsiteY0" fmla="*/ 2007659 h 2007659"/>
              <a:gd name="connsiteX1" fmla="*/ 562707 w 4982469"/>
              <a:gd name="connsiteY1" fmla="*/ 1866982 h 2007659"/>
              <a:gd name="connsiteX2" fmla="*/ 1090246 w 4982469"/>
              <a:gd name="connsiteY2" fmla="*/ 1562182 h 2007659"/>
              <a:gd name="connsiteX3" fmla="*/ 1641230 w 4982469"/>
              <a:gd name="connsiteY3" fmla="*/ 1398059 h 2007659"/>
              <a:gd name="connsiteX4" fmla="*/ 2192215 w 4982469"/>
              <a:gd name="connsiteY4" fmla="*/ 1304274 h 2007659"/>
              <a:gd name="connsiteX5" fmla="*/ 2695984 w 4982469"/>
              <a:gd name="connsiteY5" fmla="*/ 1011197 h 2007659"/>
              <a:gd name="connsiteX6" fmla="*/ 3282785 w 4982469"/>
              <a:gd name="connsiteY6" fmla="*/ 436766 h 2007659"/>
              <a:gd name="connsiteX7" fmla="*/ 3880338 w 4982469"/>
              <a:gd name="connsiteY7" fmla="*/ 108520 h 2007659"/>
              <a:gd name="connsiteX8" fmla="*/ 4478053 w 4982469"/>
              <a:gd name="connsiteY8" fmla="*/ 26459 h 2007659"/>
              <a:gd name="connsiteX9" fmla="*/ 4982469 w 4982469"/>
              <a:gd name="connsiteY9" fmla="*/ 3012 h 2007659"/>
              <a:gd name="connsiteX0" fmla="*/ 0 w 4419762"/>
              <a:gd name="connsiteY0" fmla="*/ 1866982 h 1866983"/>
              <a:gd name="connsiteX1" fmla="*/ 527539 w 4419762"/>
              <a:gd name="connsiteY1" fmla="*/ 1562182 h 1866983"/>
              <a:gd name="connsiteX2" fmla="*/ 1078523 w 4419762"/>
              <a:gd name="connsiteY2" fmla="*/ 1398059 h 1866983"/>
              <a:gd name="connsiteX3" fmla="*/ 1629508 w 4419762"/>
              <a:gd name="connsiteY3" fmla="*/ 1304274 h 1866983"/>
              <a:gd name="connsiteX4" fmla="*/ 2133277 w 4419762"/>
              <a:gd name="connsiteY4" fmla="*/ 1011197 h 1866983"/>
              <a:gd name="connsiteX5" fmla="*/ 2720078 w 4419762"/>
              <a:gd name="connsiteY5" fmla="*/ 436766 h 1866983"/>
              <a:gd name="connsiteX6" fmla="*/ 3317631 w 4419762"/>
              <a:gd name="connsiteY6" fmla="*/ 108520 h 1866983"/>
              <a:gd name="connsiteX7" fmla="*/ 3915346 w 4419762"/>
              <a:gd name="connsiteY7" fmla="*/ 26459 h 1866983"/>
              <a:gd name="connsiteX8" fmla="*/ 4419762 w 4419762"/>
              <a:gd name="connsiteY8" fmla="*/ 3012 h 1866983"/>
              <a:gd name="connsiteX0" fmla="*/ 0 w 3892223"/>
              <a:gd name="connsiteY0" fmla="*/ 1562182 h 1562182"/>
              <a:gd name="connsiteX1" fmla="*/ 550984 w 3892223"/>
              <a:gd name="connsiteY1" fmla="*/ 1398059 h 1562182"/>
              <a:gd name="connsiteX2" fmla="*/ 1101969 w 3892223"/>
              <a:gd name="connsiteY2" fmla="*/ 1304274 h 1562182"/>
              <a:gd name="connsiteX3" fmla="*/ 1605738 w 3892223"/>
              <a:gd name="connsiteY3" fmla="*/ 1011197 h 1562182"/>
              <a:gd name="connsiteX4" fmla="*/ 2192539 w 3892223"/>
              <a:gd name="connsiteY4" fmla="*/ 436766 h 1562182"/>
              <a:gd name="connsiteX5" fmla="*/ 2790092 w 3892223"/>
              <a:gd name="connsiteY5" fmla="*/ 108520 h 1562182"/>
              <a:gd name="connsiteX6" fmla="*/ 3387807 w 3892223"/>
              <a:gd name="connsiteY6" fmla="*/ 26459 h 1562182"/>
              <a:gd name="connsiteX7" fmla="*/ 3892223 w 3892223"/>
              <a:gd name="connsiteY7" fmla="*/ 3012 h 1562182"/>
              <a:gd name="connsiteX0" fmla="*/ 0 w 3341239"/>
              <a:gd name="connsiteY0" fmla="*/ 1398059 h 1398059"/>
              <a:gd name="connsiteX1" fmla="*/ 550985 w 3341239"/>
              <a:gd name="connsiteY1" fmla="*/ 1304274 h 1398059"/>
              <a:gd name="connsiteX2" fmla="*/ 1054754 w 3341239"/>
              <a:gd name="connsiteY2" fmla="*/ 1011197 h 1398059"/>
              <a:gd name="connsiteX3" fmla="*/ 1641555 w 3341239"/>
              <a:gd name="connsiteY3" fmla="*/ 436766 h 1398059"/>
              <a:gd name="connsiteX4" fmla="*/ 2239108 w 3341239"/>
              <a:gd name="connsiteY4" fmla="*/ 108520 h 1398059"/>
              <a:gd name="connsiteX5" fmla="*/ 2836823 w 3341239"/>
              <a:gd name="connsiteY5" fmla="*/ 26459 h 1398059"/>
              <a:gd name="connsiteX6" fmla="*/ 3341239 w 3341239"/>
              <a:gd name="connsiteY6" fmla="*/ 3012 h 1398059"/>
              <a:gd name="connsiteX0" fmla="*/ -1 w 2790253"/>
              <a:gd name="connsiteY0" fmla="*/ 1304274 h 1304274"/>
              <a:gd name="connsiteX1" fmla="*/ 503768 w 2790253"/>
              <a:gd name="connsiteY1" fmla="*/ 1011197 h 1304274"/>
              <a:gd name="connsiteX2" fmla="*/ 1090569 w 2790253"/>
              <a:gd name="connsiteY2" fmla="*/ 436766 h 1304274"/>
              <a:gd name="connsiteX3" fmla="*/ 1688122 w 2790253"/>
              <a:gd name="connsiteY3" fmla="*/ 108520 h 1304274"/>
              <a:gd name="connsiteX4" fmla="*/ 2285837 w 2790253"/>
              <a:gd name="connsiteY4" fmla="*/ 26459 h 1304274"/>
              <a:gd name="connsiteX5" fmla="*/ 2790253 w 2790253"/>
              <a:gd name="connsiteY5" fmla="*/ 3012 h 1304274"/>
              <a:gd name="connsiteX0" fmla="*/ 0 w 2286485"/>
              <a:gd name="connsiteY0" fmla="*/ 1011197 h 1011198"/>
              <a:gd name="connsiteX1" fmla="*/ 586801 w 2286485"/>
              <a:gd name="connsiteY1" fmla="*/ 436766 h 1011198"/>
              <a:gd name="connsiteX2" fmla="*/ 1184354 w 2286485"/>
              <a:gd name="connsiteY2" fmla="*/ 108520 h 1011198"/>
              <a:gd name="connsiteX3" fmla="*/ 1782069 w 2286485"/>
              <a:gd name="connsiteY3" fmla="*/ 26459 h 1011198"/>
              <a:gd name="connsiteX4" fmla="*/ 2286485 w 2286485"/>
              <a:gd name="connsiteY4" fmla="*/ 3012 h 1011198"/>
              <a:gd name="connsiteX0" fmla="*/ 0 w 1782069"/>
              <a:gd name="connsiteY0" fmla="*/ 984739 h 984738"/>
              <a:gd name="connsiteX1" fmla="*/ 586801 w 1782069"/>
              <a:gd name="connsiteY1" fmla="*/ 410308 h 984738"/>
              <a:gd name="connsiteX2" fmla="*/ 1184354 w 1782069"/>
              <a:gd name="connsiteY2" fmla="*/ 82062 h 984738"/>
              <a:gd name="connsiteX3" fmla="*/ 1782069 w 1782069"/>
              <a:gd name="connsiteY3" fmla="*/ 1 h 984738"/>
              <a:gd name="connsiteX0" fmla="*/ 0 w 1184354"/>
              <a:gd name="connsiteY0" fmla="*/ 902677 h 902678"/>
              <a:gd name="connsiteX1" fmla="*/ 586801 w 1184354"/>
              <a:gd name="connsiteY1" fmla="*/ 328246 h 902678"/>
              <a:gd name="connsiteX2" fmla="*/ 1184354 w 1184354"/>
              <a:gd name="connsiteY2" fmla="*/ 0 h 90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4354" h="902678">
                <a:moveTo>
                  <a:pt x="0" y="902677"/>
                </a:moveTo>
                <a:cubicBezTo>
                  <a:pt x="181762" y="758092"/>
                  <a:pt x="389409" y="478692"/>
                  <a:pt x="586801" y="328246"/>
                </a:cubicBezTo>
                <a:cubicBezTo>
                  <a:pt x="784193" y="177800"/>
                  <a:pt x="985143" y="68385"/>
                  <a:pt x="1184354" y="0"/>
                </a:cubicBezTo>
              </a:path>
            </a:pathLst>
          </a:custGeom>
          <a:noFill/>
          <a:ln cap="rnd">
            <a:solidFill>
              <a:srgbClr val="909090"/>
            </a:solidFill>
          </a:ln>
          <a:effectLst>
            <a:outerShdw blurRad="50800" dist="38100" dir="1980000" sx="97000" sy="97000" algn="tl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82" name="內容版面配置區 2"/>
          <p:cNvSpPr txBox="1">
            <a:spLocks/>
          </p:cNvSpPr>
          <p:nvPr/>
        </p:nvSpPr>
        <p:spPr>
          <a:xfrm>
            <a:off x="683961" y="868218"/>
            <a:ext cx="4319822" cy="494639"/>
          </a:xfrm>
          <a:prstGeom prst="rect">
            <a:avLst/>
          </a:prstGeom>
        </p:spPr>
        <p:txBody>
          <a:bodyPr/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 kern="120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HK" altLang="en-US" sz="16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試細閱以下曲線圖，回答有關問題。</a:t>
            </a:r>
            <a:endParaRPr lang="zh-HK" altLang="en-US" sz="1600" b="1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32</a:t>
            </a:fld>
            <a:endParaRPr lang="zh-HK" altLang="en-US"/>
          </a:p>
        </p:txBody>
      </p:sp>
      <p:sp>
        <p:nvSpPr>
          <p:cNvPr id="65" name="圓角矩形 64"/>
          <p:cNvSpPr/>
          <p:nvPr/>
        </p:nvSpPr>
        <p:spPr>
          <a:xfrm>
            <a:off x="674637" y="321940"/>
            <a:ext cx="2280756" cy="525266"/>
          </a:xfrm>
          <a:prstGeom prst="roundRect">
            <a:avLst/>
          </a:prstGeom>
          <a:solidFill>
            <a:srgbClr val="FEF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18882" y="413355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HK" altLang="en-US" sz="200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細胞與人類的繁殖</a:t>
            </a:r>
          </a:p>
        </p:txBody>
      </p:sp>
      <p:grpSp>
        <p:nvGrpSpPr>
          <p:cNvPr id="4" name="群組 3"/>
          <p:cNvGrpSpPr/>
          <p:nvPr/>
        </p:nvGrpSpPr>
        <p:grpSpPr>
          <a:xfrm>
            <a:off x="7574435" y="3045932"/>
            <a:ext cx="1247513" cy="1125225"/>
            <a:chOff x="7456613" y="3156323"/>
            <a:chExt cx="1247513" cy="1125225"/>
          </a:xfrm>
        </p:grpSpPr>
        <p:sp>
          <p:nvSpPr>
            <p:cNvPr id="81" name="手繪多邊形 80"/>
            <p:cNvSpPr/>
            <p:nvPr/>
          </p:nvSpPr>
          <p:spPr>
            <a:xfrm rot="11951615">
              <a:off x="7456613" y="3156323"/>
              <a:ext cx="1247513" cy="1125225"/>
            </a:xfrm>
            <a:custGeom>
              <a:avLst/>
              <a:gdLst>
                <a:gd name="connsiteX0" fmla="*/ 1505931 w 1944404"/>
                <a:gd name="connsiteY0" fmla="*/ 1725767 h 1753803"/>
                <a:gd name="connsiteX1" fmla="*/ 1122421 w 1944404"/>
                <a:gd name="connsiteY1" fmla="*/ 1703611 h 1753803"/>
                <a:gd name="connsiteX2" fmla="*/ 1067503 w 1944404"/>
                <a:gd name="connsiteY2" fmla="*/ 1670245 h 1753803"/>
                <a:gd name="connsiteX3" fmla="*/ 998915 w 1944404"/>
                <a:gd name="connsiteY3" fmla="*/ 1702155 h 1753803"/>
                <a:gd name="connsiteX4" fmla="*/ 461369 w 1944404"/>
                <a:gd name="connsiteY4" fmla="*/ 1564691 h 1753803"/>
                <a:gd name="connsiteX5" fmla="*/ 455711 w 1944404"/>
                <a:gd name="connsiteY5" fmla="*/ 1557028 h 1753803"/>
                <a:gd name="connsiteX6" fmla="*/ 373855 w 1944404"/>
                <a:gd name="connsiteY6" fmla="*/ 1543625 h 1753803"/>
                <a:gd name="connsiteX7" fmla="*/ 28036 w 1944404"/>
                <a:gd name="connsiteY7" fmla="*/ 1223315 h 1753803"/>
                <a:gd name="connsiteX8" fmla="*/ 337042 w 1944404"/>
                <a:gd name="connsiteY8" fmla="*/ 584289 h 1753803"/>
                <a:gd name="connsiteX9" fmla="*/ 558820 w 1944404"/>
                <a:gd name="connsiteY9" fmla="*/ 559492 h 1753803"/>
                <a:gd name="connsiteX10" fmla="*/ 594107 w 1944404"/>
                <a:gd name="connsiteY10" fmla="*/ 566158 h 1753803"/>
                <a:gd name="connsiteX11" fmla="*/ 621610 w 1944404"/>
                <a:gd name="connsiteY11" fmla="*/ 535947 h 1753803"/>
                <a:gd name="connsiteX12" fmla="*/ 793151 w 1944404"/>
                <a:gd name="connsiteY12" fmla="*/ 434467 h 1753803"/>
                <a:gd name="connsiteX13" fmla="*/ 990627 w 1944404"/>
                <a:gd name="connsiteY13" fmla="*/ 407488 h 1753803"/>
                <a:gd name="connsiteX14" fmla="*/ 1066189 w 1944404"/>
                <a:gd name="connsiteY14" fmla="*/ 419860 h 1753803"/>
                <a:gd name="connsiteX15" fmla="*/ 1105800 w 1944404"/>
                <a:gd name="connsiteY15" fmla="*/ 376349 h 1753803"/>
                <a:gd name="connsiteX16" fmla="*/ 1277341 w 1944404"/>
                <a:gd name="connsiteY16" fmla="*/ 274869 h 1753803"/>
                <a:gd name="connsiteX17" fmla="*/ 1283810 w 1944404"/>
                <a:gd name="connsiteY17" fmla="*/ 273324 h 1753803"/>
                <a:gd name="connsiteX18" fmla="*/ 1289930 w 1944404"/>
                <a:gd name="connsiteY18" fmla="*/ 253837 h 1753803"/>
                <a:gd name="connsiteX19" fmla="*/ 1556937 w 1944404"/>
                <a:gd name="connsiteY19" fmla="*/ 0 h 1753803"/>
                <a:gd name="connsiteX20" fmla="*/ 1484728 w 1944404"/>
                <a:gd name="connsiteY20" fmla="*/ 216097 h 1753803"/>
                <a:gd name="connsiteX21" fmla="*/ 1482526 w 1944404"/>
                <a:gd name="connsiteY21" fmla="*/ 249153 h 1753803"/>
                <a:gd name="connsiteX22" fmla="*/ 1570549 w 1944404"/>
                <a:gd name="connsiteY22" fmla="*/ 263565 h 1753803"/>
                <a:gd name="connsiteX23" fmla="*/ 1916368 w 1944404"/>
                <a:gd name="connsiteY23" fmla="*/ 583875 h 1753803"/>
                <a:gd name="connsiteX24" fmla="*/ 1844208 w 1944404"/>
                <a:gd name="connsiteY24" fmla="*/ 1049688 h 1753803"/>
                <a:gd name="connsiteX25" fmla="*/ 1813364 w 1944404"/>
                <a:gd name="connsiteY25" fmla="*/ 1083569 h 1753803"/>
                <a:gd name="connsiteX26" fmla="*/ 1814937 w 1944404"/>
                <a:gd name="connsiteY26" fmla="*/ 1086740 h 1753803"/>
                <a:gd name="connsiteX27" fmla="*/ 1505931 w 1944404"/>
                <a:gd name="connsiteY27" fmla="*/ 1725767 h 175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944404" h="1753803">
                  <a:moveTo>
                    <a:pt x="1505931" y="1725767"/>
                  </a:moveTo>
                  <a:cubicBezTo>
                    <a:pt x="1375035" y="1771333"/>
                    <a:pt x="1238062" y="1759530"/>
                    <a:pt x="1122421" y="1703611"/>
                  </a:cubicBezTo>
                  <a:lnTo>
                    <a:pt x="1067503" y="1670245"/>
                  </a:lnTo>
                  <a:lnTo>
                    <a:pt x="998915" y="1702155"/>
                  </a:lnTo>
                  <a:cubicBezTo>
                    <a:pt x="802571" y="1770505"/>
                    <a:pt x="592553" y="1709773"/>
                    <a:pt x="461369" y="1564691"/>
                  </a:cubicBezTo>
                  <a:lnTo>
                    <a:pt x="455711" y="1557028"/>
                  </a:lnTo>
                  <a:lnTo>
                    <a:pt x="373855" y="1543625"/>
                  </a:lnTo>
                  <a:cubicBezTo>
                    <a:pt x="218112" y="1502335"/>
                    <a:pt x="84994" y="1386935"/>
                    <a:pt x="28036" y="1223315"/>
                  </a:cubicBezTo>
                  <a:cubicBezTo>
                    <a:pt x="-63096" y="961523"/>
                    <a:pt x="75250" y="675422"/>
                    <a:pt x="337042" y="584289"/>
                  </a:cubicBezTo>
                  <a:cubicBezTo>
                    <a:pt x="410671" y="558657"/>
                    <a:pt x="486223" y="551179"/>
                    <a:pt x="558820" y="559492"/>
                  </a:cubicBezTo>
                  <a:lnTo>
                    <a:pt x="594107" y="566158"/>
                  </a:lnTo>
                  <a:lnTo>
                    <a:pt x="621610" y="535947"/>
                  </a:lnTo>
                  <a:cubicBezTo>
                    <a:pt x="669971" y="492218"/>
                    <a:pt x="727703" y="457250"/>
                    <a:pt x="793151" y="434467"/>
                  </a:cubicBezTo>
                  <a:cubicBezTo>
                    <a:pt x="858599" y="411684"/>
                    <a:pt x="925567" y="403243"/>
                    <a:pt x="990627" y="407488"/>
                  </a:cubicBezTo>
                  <a:lnTo>
                    <a:pt x="1066189" y="419860"/>
                  </a:lnTo>
                  <a:lnTo>
                    <a:pt x="1105800" y="376349"/>
                  </a:lnTo>
                  <a:cubicBezTo>
                    <a:pt x="1154161" y="332621"/>
                    <a:pt x="1211893" y="297653"/>
                    <a:pt x="1277341" y="274869"/>
                  </a:cubicBezTo>
                  <a:lnTo>
                    <a:pt x="1283810" y="273324"/>
                  </a:lnTo>
                  <a:lnTo>
                    <a:pt x="1289930" y="253837"/>
                  </a:lnTo>
                  <a:cubicBezTo>
                    <a:pt x="1318636" y="169635"/>
                    <a:pt x="1367337" y="83757"/>
                    <a:pt x="1556937" y="0"/>
                  </a:cubicBezTo>
                  <a:cubicBezTo>
                    <a:pt x="1508268" y="77036"/>
                    <a:pt x="1491847" y="148542"/>
                    <a:pt x="1484728" y="216097"/>
                  </a:cubicBezTo>
                  <a:lnTo>
                    <a:pt x="1482526" y="249153"/>
                  </a:lnTo>
                  <a:lnTo>
                    <a:pt x="1570549" y="263565"/>
                  </a:lnTo>
                  <a:cubicBezTo>
                    <a:pt x="1726292" y="304856"/>
                    <a:pt x="1859410" y="420255"/>
                    <a:pt x="1916368" y="583875"/>
                  </a:cubicBezTo>
                  <a:cubicBezTo>
                    <a:pt x="1973326" y="747495"/>
                    <a:pt x="1940644" y="920611"/>
                    <a:pt x="1844208" y="1049688"/>
                  </a:cubicBezTo>
                  <a:lnTo>
                    <a:pt x="1813364" y="1083569"/>
                  </a:lnTo>
                  <a:lnTo>
                    <a:pt x="1814937" y="1086740"/>
                  </a:lnTo>
                  <a:cubicBezTo>
                    <a:pt x="1906070" y="1348533"/>
                    <a:pt x="1767724" y="1634634"/>
                    <a:pt x="1505931" y="1725767"/>
                  </a:cubicBezTo>
                  <a:close/>
                </a:path>
              </a:pathLst>
            </a:custGeom>
            <a:solidFill>
              <a:srgbClr val="EB6E5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3" name="矩形 2"/>
            <p:cNvSpPr/>
            <p:nvPr/>
          </p:nvSpPr>
          <p:spPr>
            <a:xfrm>
              <a:off x="7644291" y="3211675"/>
              <a:ext cx="819455" cy="752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HK" altLang="en-US" sz="15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斜率 </a:t>
              </a:r>
              <a:r>
                <a:rPr lang="en-US" altLang="zh-HK" sz="15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:</a:t>
              </a:r>
            </a:p>
            <a:p>
              <a:pPr algn="ctr">
                <a:lnSpc>
                  <a:spcPct val="130000"/>
                </a:lnSpc>
              </a:pPr>
              <a:r>
                <a:rPr lang="zh-HK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女</a:t>
              </a:r>
              <a:r>
                <a:rPr lang="en-US" altLang="zh-HK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&gt;</a:t>
              </a:r>
              <a:r>
                <a:rPr lang="zh-HK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男</a:t>
              </a:r>
              <a:endParaRPr lang="en-US" altLang="zh-HK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895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5" grpId="0" animBg="1"/>
      <p:bldP spid="8" grpId="0"/>
      <p:bldP spid="63" grpId="0" animBg="1"/>
      <p:bldP spid="77" grpId="0" animBg="1"/>
      <p:bldP spid="7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7348055" y="128348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4C8463"/>
                </a:solidFill>
                <a:ea typeface="微軟正黑體"/>
              </a:rPr>
              <a:t>綜合科學</a:t>
            </a:r>
            <a:r>
              <a:rPr lang="zh-HK" altLang="en-US" sz="1200" b="1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4C8463"/>
              </a:solidFill>
              <a:ea typeface="微軟正黑體"/>
            </a:endParaRPr>
          </a:p>
        </p:txBody>
      </p:sp>
      <p:pic>
        <p:nvPicPr>
          <p:cNvPr id="42" name="圖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09" y="172375"/>
            <a:ext cx="930996" cy="1118330"/>
          </a:xfrm>
          <a:prstGeom prst="rect">
            <a:avLst/>
          </a:prstGeom>
        </p:spPr>
      </p:pic>
      <p:sp>
        <p:nvSpPr>
          <p:cNvPr id="37" name="圓角矩形 36"/>
          <p:cNvSpPr/>
          <p:nvPr/>
        </p:nvSpPr>
        <p:spPr>
          <a:xfrm>
            <a:off x="782452" y="1645921"/>
            <a:ext cx="4752975" cy="3537685"/>
          </a:xfrm>
          <a:prstGeom prst="roundRect">
            <a:avLst/>
          </a:prstGeom>
          <a:solidFill>
            <a:srgbClr val="D8E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3" name="矩形 42"/>
          <p:cNvSpPr/>
          <p:nvPr/>
        </p:nvSpPr>
        <p:spPr>
          <a:xfrm>
            <a:off x="1685100" y="2087464"/>
            <a:ext cx="3257266" cy="228835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aphicFrame>
        <p:nvGraphicFramePr>
          <p:cNvPr id="47" name="圖表 46"/>
          <p:cNvGraphicFramePr/>
          <p:nvPr>
            <p:extLst>
              <p:ext uri="{D42A27DB-BD31-4B8C-83A1-F6EECF244321}">
                <p14:modId xmlns:p14="http://schemas.microsoft.com/office/powerpoint/2010/main" val="606136255"/>
              </p:ext>
            </p:extLst>
          </p:nvPr>
        </p:nvGraphicFramePr>
        <p:xfrm>
          <a:off x="1271645" y="2192486"/>
          <a:ext cx="3816125" cy="25440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48" name="群組 47"/>
          <p:cNvGrpSpPr/>
          <p:nvPr/>
        </p:nvGrpSpPr>
        <p:grpSpPr>
          <a:xfrm>
            <a:off x="1817188" y="2269499"/>
            <a:ext cx="3014645" cy="1458245"/>
            <a:chOff x="7582271" y="2768014"/>
            <a:chExt cx="5148156" cy="2329447"/>
          </a:xfrm>
        </p:grpSpPr>
        <p:sp>
          <p:nvSpPr>
            <p:cNvPr id="49" name="手繪多邊形 48"/>
            <p:cNvSpPr/>
            <p:nvPr/>
          </p:nvSpPr>
          <p:spPr>
            <a:xfrm>
              <a:off x="7623178" y="2832982"/>
              <a:ext cx="5063877" cy="2217617"/>
            </a:xfrm>
            <a:custGeom>
              <a:avLst/>
              <a:gdLst>
                <a:gd name="connsiteX0" fmla="*/ 0 w 4994030"/>
                <a:gd name="connsiteY0" fmla="*/ 2217617 h 2217617"/>
                <a:gd name="connsiteX1" fmla="*/ 562707 w 4994030"/>
                <a:gd name="connsiteY1" fmla="*/ 2076940 h 2217617"/>
                <a:gd name="connsiteX2" fmla="*/ 1090246 w 4994030"/>
                <a:gd name="connsiteY2" fmla="*/ 1772140 h 2217617"/>
                <a:gd name="connsiteX3" fmla="*/ 1641230 w 4994030"/>
                <a:gd name="connsiteY3" fmla="*/ 1608017 h 2217617"/>
                <a:gd name="connsiteX4" fmla="*/ 2192215 w 4994030"/>
                <a:gd name="connsiteY4" fmla="*/ 1514232 h 2217617"/>
                <a:gd name="connsiteX5" fmla="*/ 2672861 w 4994030"/>
                <a:gd name="connsiteY5" fmla="*/ 1314940 h 2217617"/>
                <a:gd name="connsiteX6" fmla="*/ 3305907 w 4994030"/>
                <a:gd name="connsiteY6" fmla="*/ 939801 h 2217617"/>
                <a:gd name="connsiteX7" fmla="*/ 3880338 w 4994030"/>
                <a:gd name="connsiteY7" fmla="*/ 318478 h 2217617"/>
                <a:gd name="connsiteX8" fmla="*/ 4466492 w 4994030"/>
                <a:gd name="connsiteY8" fmla="*/ 72294 h 2217617"/>
                <a:gd name="connsiteX9" fmla="*/ 4994030 w 4994030"/>
                <a:gd name="connsiteY9" fmla="*/ 1955 h 221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4030" h="2217617">
                  <a:moveTo>
                    <a:pt x="0" y="2217617"/>
                  </a:moveTo>
                  <a:cubicBezTo>
                    <a:pt x="190499" y="2184401"/>
                    <a:pt x="380999" y="2151186"/>
                    <a:pt x="562707" y="2076940"/>
                  </a:cubicBezTo>
                  <a:cubicBezTo>
                    <a:pt x="744415" y="2002694"/>
                    <a:pt x="910492" y="1850294"/>
                    <a:pt x="1090246" y="1772140"/>
                  </a:cubicBezTo>
                  <a:cubicBezTo>
                    <a:pt x="1270000" y="1693986"/>
                    <a:pt x="1457569" y="1651002"/>
                    <a:pt x="1641230" y="1608017"/>
                  </a:cubicBezTo>
                  <a:cubicBezTo>
                    <a:pt x="1824892" y="1565032"/>
                    <a:pt x="2020277" y="1563078"/>
                    <a:pt x="2192215" y="1514232"/>
                  </a:cubicBezTo>
                  <a:cubicBezTo>
                    <a:pt x="2364153" y="1465386"/>
                    <a:pt x="2487246" y="1410678"/>
                    <a:pt x="2672861" y="1314940"/>
                  </a:cubicBezTo>
                  <a:cubicBezTo>
                    <a:pt x="2858476" y="1219202"/>
                    <a:pt x="3104661" y="1105878"/>
                    <a:pt x="3305907" y="939801"/>
                  </a:cubicBezTo>
                  <a:cubicBezTo>
                    <a:pt x="3507153" y="773724"/>
                    <a:pt x="3686907" y="463062"/>
                    <a:pt x="3880338" y="318478"/>
                  </a:cubicBezTo>
                  <a:cubicBezTo>
                    <a:pt x="4073769" y="173894"/>
                    <a:pt x="4280877" y="125048"/>
                    <a:pt x="4466492" y="72294"/>
                  </a:cubicBezTo>
                  <a:cubicBezTo>
                    <a:pt x="4652107" y="19540"/>
                    <a:pt x="4917830" y="-7814"/>
                    <a:pt x="4994030" y="1955"/>
                  </a:cubicBezTo>
                </a:path>
              </a:pathLst>
            </a:custGeom>
            <a:noFill/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0" name="乘號 49"/>
            <p:cNvSpPr/>
            <p:nvPr/>
          </p:nvSpPr>
          <p:spPr>
            <a:xfrm>
              <a:off x="7582271" y="4974505"/>
              <a:ext cx="122956" cy="122956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1" name="乘號 50"/>
            <p:cNvSpPr/>
            <p:nvPr/>
          </p:nvSpPr>
          <p:spPr>
            <a:xfrm>
              <a:off x="8102578" y="4845572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2" name="乘號 51"/>
            <p:cNvSpPr/>
            <p:nvPr/>
          </p:nvSpPr>
          <p:spPr>
            <a:xfrm>
              <a:off x="8662199" y="4529463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3" name="乘號 52"/>
            <p:cNvSpPr/>
            <p:nvPr/>
          </p:nvSpPr>
          <p:spPr>
            <a:xfrm>
              <a:off x="9226153" y="4363482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4" name="乘號 53"/>
            <p:cNvSpPr/>
            <p:nvPr/>
          </p:nvSpPr>
          <p:spPr>
            <a:xfrm>
              <a:off x="9798513" y="4277124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5" name="乘號 54"/>
            <p:cNvSpPr/>
            <p:nvPr/>
          </p:nvSpPr>
          <p:spPr>
            <a:xfrm>
              <a:off x="10338108" y="4055329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6" name="乘號 55"/>
            <p:cNvSpPr/>
            <p:nvPr/>
          </p:nvSpPr>
          <p:spPr>
            <a:xfrm>
              <a:off x="10876119" y="3736216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7" name="乘號 56"/>
            <p:cNvSpPr/>
            <p:nvPr/>
          </p:nvSpPr>
          <p:spPr>
            <a:xfrm>
              <a:off x="11442014" y="3127612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8" name="乘號 57"/>
            <p:cNvSpPr/>
            <p:nvPr/>
          </p:nvSpPr>
          <p:spPr>
            <a:xfrm>
              <a:off x="12004611" y="2871221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9" name="乘號 58"/>
            <p:cNvSpPr/>
            <p:nvPr/>
          </p:nvSpPr>
          <p:spPr>
            <a:xfrm>
              <a:off x="12607471" y="2768014"/>
              <a:ext cx="122956" cy="122956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</p:grpSp>
      <p:sp>
        <p:nvSpPr>
          <p:cNvPr id="60" name="手繪多邊形 59"/>
          <p:cNvSpPr/>
          <p:nvPr/>
        </p:nvSpPr>
        <p:spPr>
          <a:xfrm>
            <a:off x="1859232" y="2434581"/>
            <a:ext cx="2960305" cy="1256804"/>
          </a:xfrm>
          <a:custGeom>
            <a:avLst/>
            <a:gdLst>
              <a:gd name="connsiteX0" fmla="*/ 0 w 4994030"/>
              <a:gd name="connsiteY0" fmla="*/ 2217617 h 2217617"/>
              <a:gd name="connsiteX1" fmla="*/ 562707 w 4994030"/>
              <a:gd name="connsiteY1" fmla="*/ 2076940 h 2217617"/>
              <a:gd name="connsiteX2" fmla="*/ 1090246 w 4994030"/>
              <a:gd name="connsiteY2" fmla="*/ 1772140 h 2217617"/>
              <a:gd name="connsiteX3" fmla="*/ 1641230 w 4994030"/>
              <a:gd name="connsiteY3" fmla="*/ 1608017 h 2217617"/>
              <a:gd name="connsiteX4" fmla="*/ 2192215 w 4994030"/>
              <a:gd name="connsiteY4" fmla="*/ 1514232 h 2217617"/>
              <a:gd name="connsiteX5" fmla="*/ 2672861 w 4994030"/>
              <a:gd name="connsiteY5" fmla="*/ 1314940 h 2217617"/>
              <a:gd name="connsiteX6" fmla="*/ 3305907 w 4994030"/>
              <a:gd name="connsiteY6" fmla="*/ 939801 h 2217617"/>
              <a:gd name="connsiteX7" fmla="*/ 3880338 w 4994030"/>
              <a:gd name="connsiteY7" fmla="*/ 318478 h 2217617"/>
              <a:gd name="connsiteX8" fmla="*/ 4466492 w 4994030"/>
              <a:gd name="connsiteY8" fmla="*/ 72294 h 2217617"/>
              <a:gd name="connsiteX9" fmla="*/ 4994030 w 4994030"/>
              <a:gd name="connsiteY9" fmla="*/ 1955 h 2217617"/>
              <a:gd name="connsiteX0" fmla="*/ 0 w 4994030"/>
              <a:gd name="connsiteY0" fmla="*/ 2217617 h 2217617"/>
              <a:gd name="connsiteX1" fmla="*/ 562707 w 4994030"/>
              <a:gd name="connsiteY1" fmla="*/ 2076940 h 2217617"/>
              <a:gd name="connsiteX2" fmla="*/ 1090246 w 4994030"/>
              <a:gd name="connsiteY2" fmla="*/ 1772140 h 2217617"/>
              <a:gd name="connsiteX3" fmla="*/ 1641230 w 4994030"/>
              <a:gd name="connsiteY3" fmla="*/ 1608017 h 2217617"/>
              <a:gd name="connsiteX4" fmla="*/ 2192215 w 4994030"/>
              <a:gd name="connsiteY4" fmla="*/ 1514232 h 2217617"/>
              <a:gd name="connsiteX5" fmla="*/ 2719107 w 4994030"/>
              <a:gd name="connsiteY5" fmla="*/ 1221155 h 2217617"/>
              <a:gd name="connsiteX6" fmla="*/ 3305907 w 4994030"/>
              <a:gd name="connsiteY6" fmla="*/ 939801 h 2217617"/>
              <a:gd name="connsiteX7" fmla="*/ 3880338 w 4994030"/>
              <a:gd name="connsiteY7" fmla="*/ 318478 h 2217617"/>
              <a:gd name="connsiteX8" fmla="*/ 4466492 w 4994030"/>
              <a:gd name="connsiteY8" fmla="*/ 72294 h 2217617"/>
              <a:gd name="connsiteX9" fmla="*/ 4994030 w 4994030"/>
              <a:gd name="connsiteY9" fmla="*/ 1955 h 2217617"/>
              <a:gd name="connsiteX0" fmla="*/ 0 w 4994030"/>
              <a:gd name="connsiteY0" fmla="*/ 2217617 h 2217617"/>
              <a:gd name="connsiteX1" fmla="*/ 562707 w 4994030"/>
              <a:gd name="connsiteY1" fmla="*/ 2076940 h 2217617"/>
              <a:gd name="connsiteX2" fmla="*/ 1090246 w 4994030"/>
              <a:gd name="connsiteY2" fmla="*/ 1772140 h 2217617"/>
              <a:gd name="connsiteX3" fmla="*/ 1641230 w 4994030"/>
              <a:gd name="connsiteY3" fmla="*/ 1608017 h 2217617"/>
              <a:gd name="connsiteX4" fmla="*/ 2192215 w 4994030"/>
              <a:gd name="connsiteY4" fmla="*/ 1514232 h 2217617"/>
              <a:gd name="connsiteX5" fmla="*/ 2719107 w 4994030"/>
              <a:gd name="connsiteY5" fmla="*/ 1221155 h 2217617"/>
              <a:gd name="connsiteX6" fmla="*/ 3282785 w 4994030"/>
              <a:gd name="connsiteY6" fmla="*/ 646724 h 2217617"/>
              <a:gd name="connsiteX7" fmla="*/ 3880338 w 4994030"/>
              <a:gd name="connsiteY7" fmla="*/ 318478 h 2217617"/>
              <a:gd name="connsiteX8" fmla="*/ 4466492 w 4994030"/>
              <a:gd name="connsiteY8" fmla="*/ 72294 h 2217617"/>
              <a:gd name="connsiteX9" fmla="*/ 4994030 w 4994030"/>
              <a:gd name="connsiteY9" fmla="*/ 1955 h 2217617"/>
              <a:gd name="connsiteX0" fmla="*/ 0 w 4994030"/>
              <a:gd name="connsiteY0" fmla="*/ 2216023 h 2216023"/>
              <a:gd name="connsiteX1" fmla="*/ 562707 w 4994030"/>
              <a:gd name="connsiteY1" fmla="*/ 2075346 h 2216023"/>
              <a:gd name="connsiteX2" fmla="*/ 1090246 w 4994030"/>
              <a:gd name="connsiteY2" fmla="*/ 1770546 h 2216023"/>
              <a:gd name="connsiteX3" fmla="*/ 1641230 w 4994030"/>
              <a:gd name="connsiteY3" fmla="*/ 1606423 h 2216023"/>
              <a:gd name="connsiteX4" fmla="*/ 2192215 w 4994030"/>
              <a:gd name="connsiteY4" fmla="*/ 1512638 h 2216023"/>
              <a:gd name="connsiteX5" fmla="*/ 2719107 w 4994030"/>
              <a:gd name="connsiteY5" fmla="*/ 1219561 h 2216023"/>
              <a:gd name="connsiteX6" fmla="*/ 3282785 w 4994030"/>
              <a:gd name="connsiteY6" fmla="*/ 645130 h 2216023"/>
              <a:gd name="connsiteX7" fmla="*/ 3880338 w 4994030"/>
              <a:gd name="connsiteY7" fmla="*/ 316884 h 2216023"/>
              <a:gd name="connsiteX8" fmla="*/ 4478053 w 4994030"/>
              <a:gd name="connsiteY8" fmla="*/ 234823 h 2216023"/>
              <a:gd name="connsiteX9" fmla="*/ 4994030 w 4994030"/>
              <a:gd name="connsiteY9" fmla="*/ 361 h 2216023"/>
              <a:gd name="connsiteX0" fmla="*/ 0 w 4982469"/>
              <a:gd name="connsiteY0" fmla="*/ 2007659 h 2007659"/>
              <a:gd name="connsiteX1" fmla="*/ 562707 w 4982469"/>
              <a:gd name="connsiteY1" fmla="*/ 1866982 h 2007659"/>
              <a:gd name="connsiteX2" fmla="*/ 1090246 w 4982469"/>
              <a:gd name="connsiteY2" fmla="*/ 1562182 h 2007659"/>
              <a:gd name="connsiteX3" fmla="*/ 1641230 w 4982469"/>
              <a:gd name="connsiteY3" fmla="*/ 1398059 h 2007659"/>
              <a:gd name="connsiteX4" fmla="*/ 2192215 w 4982469"/>
              <a:gd name="connsiteY4" fmla="*/ 1304274 h 2007659"/>
              <a:gd name="connsiteX5" fmla="*/ 2719107 w 4982469"/>
              <a:gd name="connsiteY5" fmla="*/ 1011197 h 2007659"/>
              <a:gd name="connsiteX6" fmla="*/ 3282785 w 4982469"/>
              <a:gd name="connsiteY6" fmla="*/ 436766 h 2007659"/>
              <a:gd name="connsiteX7" fmla="*/ 3880338 w 4982469"/>
              <a:gd name="connsiteY7" fmla="*/ 108520 h 2007659"/>
              <a:gd name="connsiteX8" fmla="*/ 4478053 w 4982469"/>
              <a:gd name="connsiteY8" fmla="*/ 26459 h 2007659"/>
              <a:gd name="connsiteX9" fmla="*/ 4982469 w 4982469"/>
              <a:gd name="connsiteY9" fmla="*/ 3012 h 2007659"/>
              <a:gd name="connsiteX0" fmla="*/ 0 w 4982469"/>
              <a:gd name="connsiteY0" fmla="*/ 2007659 h 2007659"/>
              <a:gd name="connsiteX1" fmla="*/ 562707 w 4982469"/>
              <a:gd name="connsiteY1" fmla="*/ 1866982 h 2007659"/>
              <a:gd name="connsiteX2" fmla="*/ 1090246 w 4982469"/>
              <a:gd name="connsiteY2" fmla="*/ 1562182 h 2007659"/>
              <a:gd name="connsiteX3" fmla="*/ 1641230 w 4982469"/>
              <a:gd name="connsiteY3" fmla="*/ 1398059 h 2007659"/>
              <a:gd name="connsiteX4" fmla="*/ 2192215 w 4982469"/>
              <a:gd name="connsiteY4" fmla="*/ 1304274 h 2007659"/>
              <a:gd name="connsiteX5" fmla="*/ 2695984 w 4982469"/>
              <a:gd name="connsiteY5" fmla="*/ 1011197 h 2007659"/>
              <a:gd name="connsiteX6" fmla="*/ 3282785 w 4982469"/>
              <a:gd name="connsiteY6" fmla="*/ 436766 h 2007659"/>
              <a:gd name="connsiteX7" fmla="*/ 3880338 w 4982469"/>
              <a:gd name="connsiteY7" fmla="*/ 108520 h 2007659"/>
              <a:gd name="connsiteX8" fmla="*/ 4478053 w 4982469"/>
              <a:gd name="connsiteY8" fmla="*/ 26459 h 2007659"/>
              <a:gd name="connsiteX9" fmla="*/ 4982469 w 4982469"/>
              <a:gd name="connsiteY9" fmla="*/ 3012 h 2007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82469" h="2007659">
                <a:moveTo>
                  <a:pt x="0" y="2007659"/>
                </a:moveTo>
                <a:cubicBezTo>
                  <a:pt x="190499" y="1974443"/>
                  <a:pt x="380999" y="1941228"/>
                  <a:pt x="562707" y="1866982"/>
                </a:cubicBezTo>
                <a:cubicBezTo>
                  <a:pt x="744415" y="1792736"/>
                  <a:pt x="910492" y="1640336"/>
                  <a:pt x="1090246" y="1562182"/>
                </a:cubicBezTo>
                <a:cubicBezTo>
                  <a:pt x="1270000" y="1484028"/>
                  <a:pt x="1457569" y="1441044"/>
                  <a:pt x="1641230" y="1398059"/>
                </a:cubicBezTo>
                <a:cubicBezTo>
                  <a:pt x="1824892" y="1355074"/>
                  <a:pt x="2016423" y="1368751"/>
                  <a:pt x="2192215" y="1304274"/>
                </a:cubicBezTo>
                <a:cubicBezTo>
                  <a:pt x="2368007" y="1239797"/>
                  <a:pt x="2514222" y="1155782"/>
                  <a:pt x="2695984" y="1011197"/>
                </a:cubicBezTo>
                <a:cubicBezTo>
                  <a:pt x="2877746" y="866612"/>
                  <a:pt x="3085393" y="587212"/>
                  <a:pt x="3282785" y="436766"/>
                </a:cubicBezTo>
                <a:cubicBezTo>
                  <a:pt x="3480177" y="286320"/>
                  <a:pt x="3681127" y="176905"/>
                  <a:pt x="3880338" y="108520"/>
                </a:cubicBezTo>
                <a:cubicBezTo>
                  <a:pt x="4079549" y="40135"/>
                  <a:pt x="4294365" y="44044"/>
                  <a:pt x="4478053" y="26459"/>
                </a:cubicBezTo>
                <a:cubicBezTo>
                  <a:pt x="4661741" y="8874"/>
                  <a:pt x="4906269" y="-6757"/>
                  <a:pt x="4982469" y="3012"/>
                </a:cubicBezTo>
              </a:path>
            </a:pathLst>
          </a:cu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61" name="文字方塊 60"/>
          <p:cNvSpPr txBox="1"/>
          <p:nvPr/>
        </p:nvSpPr>
        <p:spPr>
          <a:xfrm>
            <a:off x="867762" y="2875598"/>
            <a:ext cx="369332" cy="111059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體重 </a:t>
            </a:r>
            <a:r>
              <a:rPr lang="en-US" altLang="zh-TW" sz="12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(kg)</a:t>
            </a:r>
            <a:endParaRPr lang="zh-HK" altLang="en-US" sz="1200" b="1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2" name="文字方塊 61"/>
          <p:cNvSpPr txBox="1"/>
          <p:nvPr/>
        </p:nvSpPr>
        <p:spPr>
          <a:xfrm>
            <a:off x="2885636" y="4742204"/>
            <a:ext cx="8561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年齡</a:t>
            </a:r>
            <a:endParaRPr lang="zh-HK" altLang="en-US" sz="1200" b="1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6" name="剪去單一角落矩形 65"/>
          <p:cNvSpPr/>
          <p:nvPr/>
        </p:nvSpPr>
        <p:spPr>
          <a:xfrm>
            <a:off x="5948883" y="1994837"/>
            <a:ext cx="2308040" cy="3055703"/>
          </a:xfrm>
          <a:prstGeom prst="snip1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7" name="橢圓 66"/>
          <p:cNvSpPr/>
          <p:nvPr/>
        </p:nvSpPr>
        <p:spPr>
          <a:xfrm>
            <a:off x="5697335" y="1654685"/>
            <a:ext cx="503093" cy="503093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68" name="矩形 67"/>
          <p:cNvSpPr/>
          <p:nvPr/>
        </p:nvSpPr>
        <p:spPr>
          <a:xfrm>
            <a:off x="3273151" y="207421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u="sng" dirty="0">
                <a:solidFill>
                  <a:srgbClr val="7DA977"/>
                </a:solidFill>
                <a:ea typeface="微軟正黑體" panose="020B0604030504040204" pitchFamily="34" charset="-120"/>
              </a:rPr>
              <a:t>男孩子</a:t>
            </a:r>
            <a:endParaRPr lang="zh-HK" altLang="en-US" b="1" dirty="0">
              <a:solidFill>
                <a:srgbClr val="7DA977"/>
              </a:solidFill>
              <a:ea typeface="微軟正黑體" panose="020B0604030504040204" pitchFamily="34" charset="-120"/>
            </a:endParaRPr>
          </a:p>
        </p:txBody>
      </p:sp>
      <p:cxnSp>
        <p:nvCxnSpPr>
          <p:cNvPr id="73" name="直線接點 72"/>
          <p:cNvCxnSpPr/>
          <p:nvPr/>
        </p:nvCxnSpPr>
        <p:spPr>
          <a:xfrm>
            <a:off x="3655771" y="2384902"/>
            <a:ext cx="0" cy="622722"/>
          </a:xfrm>
          <a:prstGeom prst="line">
            <a:avLst/>
          </a:prstGeom>
          <a:ln>
            <a:solidFill>
              <a:srgbClr val="7DA9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4334198" y="2030582"/>
            <a:ext cx="512691" cy="2397598"/>
          </a:xfrm>
          <a:prstGeom prst="rect">
            <a:avLst/>
          </a:prstGeom>
          <a:solidFill>
            <a:schemeClr val="accent4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五邊形 4"/>
          <p:cNvSpPr/>
          <p:nvPr/>
        </p:nvSpPr>
        <p:spPr>
          <a:xfrm rot="10800000">
            <a:off x="5571311" y="3957203"/>
            <a:ext cx="2103652" cy="364209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4" name="文字方塊 43"/>
          <p:cNvSpPr txBox="1"/>
          <p:nvPr/>
        </p:nvSpPr>
        <p:spPr>
          <a:xfrm>
            <a:off x="6115521" y="2258362"/>
            <a:ext cx="2023939" cy="294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zh-HK" altLang="en-US" sz="16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就</a:t>
            </a:r>
            <a:r>
              <a:rPr lang="zh-HK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以下每一個階段，比較男孩子和女孩子的生長</a:t>
            </a:r>
            <a:r>
              <a:rPr lang="zh-HK" altLang="en-US" sz="16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速率</a:t>
            </a:r>
            <a:r>
              <a:rPr lang="en-US" altLang="zh-HK" sz="16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(</a:t>
            </a:r>
            <a:r>
              <a:rPr lang="zh-HK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體重增長的速度</a:t>
            </a:r>
            <a:r>
              <a:rPr lang="en-US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) </a:t>
            </a:r>
            <a:r>
              <a:rPr lang="en-US" altLang="zh-HK" sz="16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:</a:t>
            </a:r>
            <a:endParaRPr lang="en-US" altLang="zh-HK" sz="1600" dirty="0">
              <a:solidFill>
                <a:srgbClr val="4C8463"/>
              </a:solidFill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20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en-US" altLang="zh-HK" sz="1600" dirty="0">
                <a:solidFill>
                  <a:srgbClr val="4C8463"/>
                </a:solidFill>
                <a:ea typeface="微軟正黑體" panose="020B0604030504040204" pitchFamily="34" charset="-120"/>
              </a:rPr>
              <a:t>11-15</a:t>
            </a:r>
            <a:r>
              <a:rPr lang="zh-HK" altLang="en-US" sz="1600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歲</a:t>
            </a:r>
            <a:endParaRPr lang="en-US" altLang="zh-HK" sz="1600" dirty="0">
              <a:solidFill>
                <a:srgbClr val="4C8463"/>
              </a:solidFill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20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en-US" altLang="zh-HK" sz="1600" dirty="0">
                <a:solidFill>
                  <a:srgbClr val="4C8463"/>
                </a:solidFill>
                <a:ea typeface="微軟正黑體" panose="020B0604030504040204" pitchFamily="34" charset="-120"/>
              </a:rPr>
              <a:t>16-19</a:t>
            </a:r>
            <a:r>
              <a:rPr lang="zh-HK" altLang="en-US" sz="1600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歲</a:t>
            </a:r>
            <a:endParaRPr lang="zh-HK" altLang="en-US" sz="1600" dirty="0">
              <a:solidFill>
                <a:srgbClr val="4C8463"/>
              </a:solidFill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20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en-US" altLang="zh-HK" sz="1600" dirty="0">
                <a:solidFill>
                  <a:srgbClr val="4C8463"/>
                </a:solidFill>
                <a:ea typeface="微軟正黑體" panose="020B0604030504040204" pitchFamily="34" charset="-120"/>
              </a:rPr>
              <a:t>1-10</a:t>
            </a:r>
            <a:r>
              <a:rPr lang="zh-HK" altLang="en-US" sz="1600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歲</a:t>
            </a:r>
            <a:endParaRPr lang="en-US" altLang="zh-HK" sz="2000" dirty="0">
              <a:solidFill>
                <a:srgbClr val="4C8463"/>
              </a:solidFill>
              <a:ea typeface="微軟正黑體" panose="020B0604030504040204" pitchFamily="34" charset="-120"/>
            </a:endParaRPr>
          </a:p>
          <a:p>
            <a:pPr marL="342900" indent="-342900">
              <a:buFont typeface="+mj-lt"/>
              <a:buAutoNum type="arabicPeriod"/>
            </a:pPr>
            <a:endParaRPr lang="zh-HK" altLang="en-US" dirty="0">
              <a:ea typeface="微軟正黑體" panose="020B0604030504040204" pitchFamily="34" charset="-120"/>
            </a:endParaRPr>
          </a:p>
        </p:txBody>
      </p:sp>
      <p:grpSp>
        <p:nvGrpSpPr>
          <p:cNvPr id="38" name="群組 37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39" name="圓角化單一角落矩形 3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40" name="矩形 3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45" name="矩形 4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9771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一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【</a:t>
              </a:r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64" name="直線接點 6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矩形 69"/>
          <p:cNvSpPr/>
          <p:nvPr/>
        </p:nvSpPr>
        <p:spPr>
          <a:xfrm>
            <a:off x="4053597" y="296208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u="sng" dirty="0">
                <a:solidFill>
                  <a:srgbClr val="EB6E5A"/>
                </a:solidFill>
                <a:ea typeface="微軟正黑體" panose="020B0604030504040204" pitchFamily="34" charset="-120"/>
              </a:rPr>
              <a:t>女孩子</a:t>
            </a:r>
            <a:endParaRPr lang="zh-HK" altLang="en-US" b="1" dirty="0">
              <a:solidFill>
                <a:srgbClr val="EB6E5A"/>
              </a:solidFill>
              <a:ea typeface="微軟正黑體" panose="020B0604030504040204" pitchFamily="34" charset="-120"/>
            </a:endParaRPr>
          </a:p>
        </p:txBody>
      </p:sp>
      <p:cxnSp>
        <p:nvCxnSpPr>
          <p:cNvPr id="74" name="直線接點 73"/>
          <p:cNvCxnSpPr/>
          <p:nvPr/>
        </p:nvCxnSpPr>
        <p:spPr>
          <a:xfrm>
            <a:off x="4483937" y="2456588"/>
            <a:ext cx="0" cy="525943"/>
          </a:xfrm>
          <a:prstGeom prst="line">
            <a:avLst/>
          </a:prstGeom>
          <a:ln>
            <a:solidFill>
              <a:srgbClr val="EB6E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群組 68"/>
          <p:cNvGrpSpPr/>
          <p:nvPr/>
        </p:nvGrpSpPr>
        <p:grpSpPr>
          <a:xfrm>
            <a:off x="1837137" y="1330212"/>
            <a:ext cx="2599368" cy="514586"/>
            <a:chOff x="485325" y="2028537"/>
            <a:chExt cx="2599368" cy="514586"/>
          </a:xfrm>
        </p:grpSpPr>
        <p:sp>
          <p:nvSpPr>
            <p:cNvPr id="71" name="流程圖: 替代處理程序 68"/>
            <p:cNvSpPr/>
            <p:nvPr/>
          </p:nvSpPr>
          <p:spPr>
            <a:xfrm>
              <a:off x="485325" y="2028537"/>
              <a:ext cx="2599368" cy="514586"/>
            </a:xfrm>
            <a:prstGeom prst="flowChartAlternateProcess">
              <a:avLst/>
            </a:prstGeom>
            <a:solidFill>
              <a:srgbClr val="7DA97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572653" y="2133633"/>
              <a:ext cx="249299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1200" b="1" u="sng" dirty="0">
                  <a:solidFill>
                    <a:schemeClr val="bg1"/>
                  </a:solidFill>
                  <a:ea typeface="微軟正黑體" panose="020B0604030504040204" pitchFamily="34" charset="-120"/>
                </a:rPr>
                <a:t>男孩子和女孩子</a:t>
              </a:r>
              <a:r>
                <a:rPr lang="zh-HK" altLang="en-US" sz="1200" b="1" u="sng" dirty="0">
                  <a:solidFill>
                    <a:schemeClr val="bg1"/>
                  </a:solidFill>
                  <a:ea typeface="微軟正黑體" panose="020B0604030504040204" pitchFamily="34" charset="-120"/>
                </a:rPr>
                <a:t>在不同年齡的體重</a:t>
              </a:r>
              <a:endParaRPr lang="zh-TW" altLang="en-US" sz="1200" b="1" u="sng" dirty="0">
                <a:solidFill>
                  <a:schemeClr val="bg1"/>
                </a:solidFill>
                <a:ea typeface="微軟正黑體" panose="020B0604030504040204" pitchFamily="34" charset="-120"/>
              </a:endParaRPr>
            </a:p>
          </p:txBody>
        </p:sp>
      </p:grpSp>
      <p:sp>
        <p:nvSpPr>
          <p:cNvPr id="6" name="手繪多邊形 5"/>
          <p:cNvSpPr/>
          <p:nvPr/>
        </p:nvSpPr>
        <p:spPr>
          <a:xfrm>
            <a:off x="4333103" y="2311384"/>
            <a:ext cx="465438" cy="94735"/>
          </a:xfrm>
          <a:custGeom>
            <a:avLst/>
            <a:gdLst>
              <a:gd name="connsiteX0" fmla="*/ 0 w 465438"/>
              <a:gd name="connsiteY0" fmla="*/ 94735 h 94735"/>
              <a:gd name="connsiteX1" fmla="*/ 218302 w 465438"/>
              <a:gd name="connsiteY1" fmla="*/ 24714 h 94735"/>
              <a:gd name="connsiteX2" fmla="*/ 465438 w 465438"/>
              <a:gd name="connsiteY2" fmla="*/ 0 h 94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438" h="94735">
                <a:moveTo>
                  <a:pt x="0" y="94735"/>
                </a:moveTo>
                <a:cubicBezTo>
                  <a:pt x="70364" y="67619"/>
                  <a:pt x="140729" y="40503"/>
                  <a:pt x="218302" y="24714"/>
                </a:cubicBezTo>
                <a:cubicBezTo>
                  <a:pt x="295875" y="8925"/>
                  <a:pt x="409146" y="3432"/>
                  <a:pt x="465438" y="0"/>
                </a:cubicBezTo>
              </a:path>
            </a:pathLst>
          </a:custGeom>
          <a:noFill/>
          <a:ln cap="rnd">
            <a:solidFill>
              <a:schemeClr val="accent6">
                <a:lumMod val="75000"/>
              </a:schemeClr>
            </a:solidFill>
          </a:ln>
          <a:effectLst>
            <a:outerShdw blurRad="50800" dist="38100" dir="1980000" sx="97000" sy="97000" algn="tl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ea typeface="微軟正黑體" panose="020B0604030504040204" pitchFamily="34" charset="-120"/>
            </a:endParaRPr>
          </a:p>
        </p:txBody>
      </p:sp>
      <p:sp>
        <p:nvSpPr>
          <p:cNvPr id="7" name="手繪多邊形 6"/>
          <p:cNvSpPr/>
          <p:nvPr/>
        </p:nvSpPr>
        <p:spPr>
          <a:xfrm>
            <a:off x="4333103" y="2433328"/>
            <a:ext cx="473675" cy="34575"/>
          </a:xfrm>
          <a:custGeom>
            <a:avLst/>
            <a:gdLst>
              <a:gd name="connsiteX0" fmla="*/ 0 w 473675"/>
              <a:gd name="connsiteY0" fmla="*/ 34575 h 34575"/>
              <a:gd name="connsiteX1" fmla="*/ 243016 w 473675"/>
              <a:gd name="connsiteY1" fmla="*/ 13980 h 34575"/>
              <a:gd name="connsiteX2" fmla="*/ 473675 w 473675"/>
              <a:gd name="connsiteY2" fmla="*/ 1624 h 3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3675" h="34575">
                <a:moveTo>
                  <a:pt x="0" y="34575"/>
                </a:moveTo>
                <a:lnTo>
                  <a:pt x="243016" y="13980"/>
                </a:lnTo>
                <a:cubicBezTo>
                  <a:pt x="321962" y="8488"/>
                  <a:pt x="377567" y="-4554"/>
                  <a:pt x="473675" y="1624"/>
                </a:cubicBezTo>
              </a:path>
            </a:pathLst>
          </a:custGeom>
          <a:noFill/>
          <a:ln cap="rnd">
            <a:solidFill>
              <a:srgbClr val="909090"/>
            </a:solidFill>
          </a:ln>
          <a:effectLst>
            <a:outerShdw blurRad="50800" dist="38100" dir="1980000" sx="97000" sy="97000" algn="tl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ea typeface="微軟正黑體" panose="020B0604030504040204" pitchFamily="34" charset="-120"/>
            </a:endParaRPr>
          </a:p>
        </p:txBody>
      </p:sp>
      <p:sp>
        <p:nvSpPr>
          <p:cNvPr id="63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1012920" y="5183606"/>
            <a:ext cx="4522507" cy="694256"/>
          </a:xfrm>
          <a:prstGeom prst="snip1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5" name="橢圓 64"/>
          <p:cNvSpPr/>
          <p:nvPr/>
        </p:nvSpPr>
        <p:spPr>
          <a:xfrm>
            <a:off x="702948" y="4973366"/>
            <a:ext cx="503093" cy="503093"/>
          </a:xfrm>
          <a:prstGeom prst="ellipse">
            <a:avLst/>
          </a:prstGeom>
          <a:solidFill>
            <a:srgbClr val="4C846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75" name="矩形 74"/>
          <p:cNvSpPr/>
          <p:nvPr/>
        </p:nvSpPr>
        <p:spPr>
          <a:xfrm>
            <a:off x="1129772" y="5304068"/>
            <a:ext cx="46586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300"/>
              </a:spcBef>
            </a:pPr>
            <a:r>
              <a:rPr lang="zh-TW" altLang="en-US" sz="24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女孩子的生長</a:t>
            </a:r>
            <a:r>
              <a:rPr lang="zh-TW" altLang="en-US" sz="2400" b="1" dirty="0" smtClean="0">
                <a:solidFill>
                  <a:srgbClr val="C00000"/>
                </a:solidFill>
                <a:ea typeface="微軟正黑體" panose="020B0604030504040204" pitchFamily="34" charset="-120"/>
              </a:rPr>
              <a:t>速率</a:t>
            </a:r>
            <a:r>
              <a:rPr lang="zh-TW" altLang="en-US" sz="2400" b="1" u="sng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比</a:t>
            </a:r>
            <a:r>
              <a:rPr lang="zh-TW" altLang="en-US" sz="2400" b="1" dirty="0" smtClean="0">
                <a:solidFill>
                  <a:srgbClr val="C00000"/>
                </a:solidFill>
                <a:ea typeface="微軟正黑體" panose="020B0604030504040204" pitchFamily="34" charset="-120"/>
              </a:rPr>
              <a:t>男孩子</a:t>
            </a:r>
            <a:r>
              <a:rPr lang="zh-TW" altLang="en-US" sz="24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慢</a:t>
            </a:r>
            <a:r>
              <a:rPr lang="zh-TW" altLang="en-US" sz="2400" b="1" dirty="0" smtClean="0">
                <a:solidFill>
                  <a:srgbClr val="C00000"/>
                </a:solidFill>
                <a:ea typeface="微軟正黑體" panose="020B0604030504040204" pitchFamily="34" charset="-120"/>
              </a:rPr>
              <a:t>。</a:t>
            </a:r>
            <a:endParaRPr lang="en-US" altLang="zh-HK" sz="2400" b="1" dirty="0">
              <a:solidFill>
                <a:srgbClr val="C00000"/>
              </a:solidFill>
              <a:ea typeface="微軟正黑體" panose="020B0604030504040204" pitchFamily="34" charset="-120"/>
            </a:endParaRPr>
          </a:p>
        </p:txBody>
      </p:sp>
      <p:sp>
        <p:nvSpPr>
          <p:cNvPr id="76" name="內容版面配置區 2"/>
          <p:cNvSpPr txBox="1">
            <a:spLocks/>
          </p:cNvSpPr>
          <p:nvPr/>
        </p:nvSpPr>
        <p:spPr>
          <a:xfrm>
            <a:off x="683961" y="868218"/>
            <a:ext cx="4319822" cy="494639"/>
          </a:xfrm>
          <a:prstGeom prst="rect">
            <a:avLst/>
          </a:prstGeom>
        </p:spPr>
        <p:txBody>
          <a:bodyPr/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 kern="120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HK" altLang="en-US" sz="16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試細閱以下曲線圖，回答有關問題。</a:t>
            </a:r>
            <a:endParaRPr lang="zh-HK" altLang="en-US" sz="1600" b="1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33</a:t>
            </a:fld>
            <a:endParaRPr lang="zh-HK" altLang="en-US"/>
          </a:p>
        </p:txBody>
      </p:sp>
      <p:sp>
        <p:nvSpPr>
          <p:cNvPr id="79" name="圓角矩形 78"/>
          <p:cNvSpPr/>
          <p:nvPr/>
        </p:nvSpPr>
        <p:spPr>
          <a:xfrm>
            <a:off x="674637" y="321940"/>
            <a:ext cx="2280756" cy="525266"/>
          </a:xfrm>
          <a:prstGeom prst="roundRect">
            <a:avLst/>
          </a:prstGeom>
          <a:solidFill>
            <a:srgbClr val="FEF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18882" y="413355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HK" altLang="en-US" sz="200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細胞與人類的繁殖</a:t>
            </a:r>
          </a:p>
        </p:txBody>
      </p:sp>
      <p:grpSp>
        <p:nvGrpSpPr>
          <p:cNvPr id="81" name="群組 80"/>
          <p:cNvGrpSpPr/>
          <p:nvPr/>
        </p:nvGrpSpPr>
        <p:grpSpPr>
          <a:xfrm>
            <a:off x="7515703" y="3246914"/>
            <a:ext cx="1247513" cy="1125225"/>
            <a:chOff x="7456613" y="3156323"/>
            <a:chExt cx="1247513" cy="1125225"/>
          </a:xfrm>
        </p:grpSpPr>
        <p:sp>
          <p:nvSpPr>
            <p:cNvPr id="82" name="手繪多邊形 81"/>
            <p:cNvSpPr/>
            <p:nvPr/>
          </p:nvSpPr>
          <p:spPr>
            <a:xfrm rot="11951615">
              <a:off x="7456613" y="3156323"/>
              <a:ext cx="1247513" cy="1125225"/>
            </a:xfrm>
            <a:custGeom>
              <a:avLst/>
              <a:gdLst>
                <a:gd name="connsiteX0" fmla="*/ 1505931 w 1944404"/>
                <a:gd name="connsiteY0" fmla="*/ 1725767 h 1753803"/>
                <a:gd name="connsiteX1" fmla="*/ 1122421 w 1944404"/>
                <a:gd name="connsiteY1" fmla="*/ 1703611 h 1753803"/>
                <a:gd name="connsiteX2" fmla="*/ 1067503 w 1944404"/>
                <a:gd name="connsiteY2" fmla="*/ 1670245 h 1753803"/>
                <a:gd name="connsiteX3" fmla="*/ 998915 w 1944404"/>
                <a:gd name="connsiteY3" fmla="*/ 1702155 h 1753803"/>
                <a:gd name="connsiteX4" fmla="*/ 461369 w 1944404"/>
                <a:gd name="connsiteY4" fmla="*/ 1564691 h 1753803"/>
                <a:gd name="connsiteX5" fmla="*/ 455711 w 1944404"/>
                <a:gd name="connsiteY5" fmla="*/ 1557028 h 1753803"/>
                <a:gd name="connsiteX6" fmla="*/ 373855 w 1944404"/>
                <a:gd name="connsiteY6" fmla="*/ 1543625 h 1753803"/>
                <a:gd name="connsiteX7" fmla="*/ 28036 w 1944404"/>
                <a:gd name="connsiteY7" fmla="*/ 1223315 h 1753803"/>
                <a:gd name="connsiteX8" fmla="*/ 337042 w 1944404"/>
                <a:gd name="connsiteY8" fmla="*/ 584289 h 1753803"/>
                <a:gd name="connsiteX9" fmla="*/ 558820 w 1944404"/>
                <a:gd name="connsiteY9" fmla="*/ 559492 h 1753803"/>
                <a:gd name="connsiteX10" fmla="*/ 594107 w 1944404"/>
                <a:gd name="connsiteY10" fmla="*/ 566158 h 1753803"/>
                <a:gd name="connsiteX11" fmla="*/ 621610 w 1944404"/>
                <a:gd name="connsiteY11" fmla="*/ 535947 h 1753803"/>
                <a:gd name="connsiteX12" fmla="*/ 793151 w 1944404"/>
                <a:gd name="connsiteY12" fmla="*/ 434467 h 1753803"/>
                <a:gd name="connsiteX13" fmla="*/ 990627 w 1944404"/>
                <a:gd name="connsiteY13" fmla="*/ 407488 h 1753803"/>
                <a:gd name="connsiteX14" fmla="*/ 1066189 w 1944404"/>
                <a:gd name="connsiteY14" fmla="*/ 419860 h 1753803"/>
                <a:gd name="connsiteX15" fmla="*/ 1105800 w 1944404"/>
                <a:gd name="connsiteY15" fmla="*/ 376349 h 1753803"/>
                <a:gd name="connsiteX16" fmla="*/ 1277341 w 1944404"/>
                <a:gd name="connsiteY16" fmla="*/ 274869 h 1753803"/>
                <a:gd name="connsiteX17" fmla="*/ 1283810 w 1944404"/>
                <a:gd name="connsiteY17" fmla="*/ 273324 h 1753803"/>
                <a:gd name="connsiteX18" fmla="*/ 1289930 w 1944404"/>
                <a:gd name="connsiteY18" fmla="*/ 253837 h 1753803"/>
                <a:gd name="connsiteX19" fmla="*/ 1556937 w 1944404"/>
                <a:gd name="connsiteY19" fmla="*/ 0 h 1753803"/>
                <a:gd name="connsiteX20" fmla="*/ 1484728 w 1944404"/>
                <a:gd name="connsiteY20" fmla="*/ 216097 h 1753803"/>
                <a:gd name="connsiteX21" fmla="*/ 1482526 w 1944404"/>
                <a:gd name="connsiteY21" fmla="*/ 249153 h 1753803"/>
                <a:gd name="connsiteX22" fmla="*/ 1570549 w 1944404"/>
                <a:gd name="connsiteY22" fmla="*/ 263565 h 1753803"/>
                <a:gd name="connsiteX23" fmla="*/ 1916368 w 1944404"/>
                <a:gd name="connsiteY23" fmla="*/ 583875 h 1753803"/>
                <a:gd name="connsiteX24" fmla="*/ 1844208 w 1944404"/>
                <a:gd name="connsiteY24" fmla="*/ 1049688 h 1753803"/>
                <a:gd name="connsiteX25" fmla="*/ 1813364 w 1944404"/>
                <a:gd name="connsiteY25" fmla="*/ 1083569 h 1753803"/>
                <a:gd name="connsiteX26" fmla="*/ 1814937 w 1944404"/>
                <a:gd name="connsiteY26" fmla="*/ 1086740 h 1753803"/>
                <a:gd name="connsiteX27" fmla="*/ 1505931 w 1944404"/>
                <a:gd name="connsiteY27" fmla="*/ 1725767 h 175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944404" h="1753803">
                  <a:moveTo>
                    <a:pt x="1505931" y="1725767"/>
                  </a:moveTo>
                  <a:cubicBezTo>
                    <a:pt x="1375035" y="1771333"/>
                    <a:pt x="1238062" y="1759530"/>
                    <a:pt x="1122421" y="1703611"/>
                  </a:cubicBezTo>
                  <a:lnTo>
                    <a:pt x="1067503" y="1670245"/>
                  </a:lnTo>
                  <a:lnTo>
                    <a:pt x="998915" y="1702155"/>
                  </a:lnTo>
                  <a:cubicBezTo>
                    <a:pt x="802571" y="1770505"/>
                    <a:pt x="592553" y="1709773"/>
                    <a:pt x="461369" y="1564691"/>
                  </a:cubicBezTo>
                  <a:lnTo>
                    <a:pt x="455711" y="1557028"/>
                  </a:lnTo>
                  <a:lnTo>
                    <a:pt x="373855" y="1543625"/>
                  </a:lnTo>
                  <a:cubicBezTo>
                    <a:pt x="218112" y="1502335"/>
                    <a:pt x="84994" y="1386935"/>
                    <a:pt x="28036" y="1223315"/>
                  </a:cubicBezTo>
                  <a:cubicBezTo>
                    <a:pt x="-63096" y="961523"/>
                    <a:pt x="75250" y="675422"/>
                    <a:pt x="337042" y="584289"/>
                  </a:cubicBezTo>
                  <a:cubicBezTo>
                    <a:pt x="410671" y="558657"/>
                    <a:pt x="486223" y="551179"/>
                    <a:pt x="558820" y="559492"/>
                  </a:cubicBezTo>
                  <a:lnTo>
                    <a:pt x="594107" y="566158"/>
                  </a:lnTo>
                  <a:lnTo>
                    <a:pt x="621610" y="535947"/>
                  </a:lnTo>
                  <a:cubicBezTo>
                    <a:pt x="669971" y="492218"/>
                    <a:pt x="727703" y="457250"/>
                    <a:pt x="793151" y="434467"/>
                  </a:cubicBezTo>
                  <a:cubicBezTo>
                    <a:pt x="858599" y="411684"/>
                    <a:pt x="925567" y="403243"/>
                    <a:pt x="990627" y="407488"/>
                  </a:cubicBezTo>
                  <a:lnTo>
                    <a:pt x="1066189" y="419860"/>
                  </a:lnTo>
                  <a:lnTo>
                    <a:pt x="1105800" y="376349"/>
                  </a:lnTo>
                  <a:cubicBezTo>
                    <a:pt x="1154161" y="332621"/>
                    <a:pt x="1211893" y="297653"/>
                    <a:pt x="1277341" y="274869"/>
                  </a:cubicBezTo>
                  <a:lnTo>
                    <a:pt x="1283810" y="273324"/>
                  </a:lnTo>
                  <a:lnTo>
                    <a:pt x="1289930" y="253837"/>
                  </a:lnTo>
                  <a:cubicBezTo>
                    <a:pt x="1318636" y="169635"/>
                    <a:pt x="1367337" y="83757"/>
                    <a:pt x="1556937" y="0"/>
                  </a:cubicBezTo>
                  <a:cubicBezTo>
                    <a:pt x="1508268" y="77036"/>
                    <a:pt x="1491847" y="148542"/>
                    <a:pt x="1484728" y="216097"/>
                  </a:cubicBezTo>
                  <a:lnTo>
                    <a:pt x="1482526" y="249153"/>
                  </a:lnTo>
                  <a:lnTo>
                    <a:pt x="1570549" y="263565"/>
                  </a:lnTo>
                  <a:cubicBezTo>
                    <a:pt x="1726292" y="304856"/>
                    <a:pt x="1859410" y="420255"/>
                    <a:pt x="1916368" y="583875"/>
                  </a:cubicBezTo>
                  <a:cubicBezTo>
                    <a:pt x="1973326" y="747495"/>
                    <a:pt x="1940644" y="920611"/>
                    <a:pt x="1844208" y="1049688"/>
                  </a:cubicBezTo>
                  <a:lnTo>
                    <a:pt x="1813364" y="1083569"/>
                  </a:lnTo>
                  <a:lnTo>
                    <a:pt x="1814937" y="1086740"/>
                  </a:lnTo>
                  <a:cubicBezTo>
                    <a:pt x="1906070" y="1348533"/>
                    <a:pt x="1767724" y="1634634"/>
                    <a:pt x="1505931" y="1725767"/>
                  </a:cubicBezTo>
                  <a:close/>
                </a:path>
              </a:pathLst>
            </a:custGeom>
            <a:solidFill>
              <a:srgbClr val="EB6E5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83" name="矩形 82"/>
            <p:cNvSpPr/>
            <p:nvPr/>
          </p:nvSpPr>
          <p:spPr>
            <a:xfrm>
              <a:off x="7644291" y="3211675"/>
              <a:ext cx="819455" cy="752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HK" altLang="en-US" sz="15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斜率 </a:t>
              </a:r>
              <a:r>
                <a:rPr lang="en-US" altLang="zh-HK" sz="15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:</a:t>
              </a:r>
            </a:p>
            <a:p>
              <a:pPr algn="ctr">
                <a:lnSpc>
                  <a:spcPct val="130000"/>
                </a:lnSpc>
              </a:pPr>
              <a:r>
                <a:rPr lang="zh-HK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女</a:t>
              </a:r>
              <a:r>
                <a:rPr lang="en-US" altLang="zh-HK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&lt;</a:t>
              </a:r>
              <a:r>
                <a:rPr lang="zh-HK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男</a:t>
              </a:r>
              <a:endParaRPr lang="en-US" altLang="zh-HK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504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63" grpId="0" animBg="1"/>
      <p:bldP spid="65" grpId="0" animBg="1"/>
      <p:bldP spid="7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7348055" y="128348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4C8463"/>
                </a:solidFill>
                <a:ea typeface="微軟正黑體"/>
              </a:rPr>
              <a:t>綜合科學</a:t>
            </a:r>
            <a:r>
              <a:rPr lang="zh-HK" altLang="en-US" sz="1200" b="1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4C8463"/>
              </a:solidFill>
              <a:ea typeface="微軟正黑體"/>
            </a:endParaRPr>
          </a:p>
        </p:txBody>
      </p:sp>
      <p:pic>
        <p:nvPicPr>
          <p:cNvPr id="42" name="圖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09" y="172375"/>
            <a:ext cx="930996" cy="1118330"/>
          </a:xfrm>
          <a:prstGeom prst="rect">
            <a:avLst/>
          </a:prstGeom>
        </p:spPr>
      </p:pic>
      <p:sp>
        <p:nvSpPr>
          <p:cNvPr id="37" name="圓角矩形 36"/>
          <p:cNvSpPr/>
          <p:nvPr/>
        </p:nvSpPr>
        <p:spPr>
          <a:xfrm>
            <a:off x="782452" y="1645921"/>
            <a:ext cx="4752975" cy="3537685"/>
          </a:xfrm>
          <a:prstGeom prst="roundRect">
            <a:avLst/>
          </a:prstGeom>
          <a:solidFill>
            <a:srgbClr val="D8E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3" name="矩形 42"/>
          <p:cNvSpPr/>
          <p:nvPr/>
        </p:nvSpPr>
        <p:spPr>
          <a:xfrm>
            <a:off x="1685100" y="2087464"/>
            <a:ext cx="3257266" cy="228835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aphicFrame>
        <p:nvGraphicFramePr>
          <p:cNvPr id="47" name="圖表 46"/>
          <p:cNvGraphicFramePr/>
          <p:nvPr>
            <p:extLst>
              <p:ext uri="{D42A27DB-BD31-4B8C-83A1-F6EECF244321}">
                <p14:modId xmlns:p14="http://schemas.microsoft.com/office/powerpoint/2010/main" val="1656234621"/>
              </p:ext>
            </p:extLst>
          </p:nvPr>
        </p:nvGraphicFramePr>
        <p:xfrm>
          <a:off x="1271645" y="2192486"/>
          <a:ext cx="3816125" cy="25440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48" name="群組 47"/>
          <p:cNvGrpSpPr/>
          <p:nvPr/>
        </p:nvGrpSpPr>
        <p:grpSpPr>
          <a:xfrm>
            <a:off x="1817188" y="2269499"/>
            <a:ext cx="3014645" cy="1458245"/>
            <a:chOff x="7582271" y="2768014"/>
            <a:chExt cx="5148156" cy="2329447"/>
          </a:xfrm>
        </p:grpSpPr>
        <p:sp>
          <p:nvSpPr>
            <p:cNvPr id="49" name="手繪多邊形 48"/>
            <p:cNvSpPr/>
            <p:nvPr/>
          </p:nvSpPr>
          <p:spPr>
            <a:xfrm>
              <a:off x="7623178" y="2832982"/>
              <a:ext cx="5063877" cy="2217617"/>
            </a:xfrm>
            <a:custGeom>
              <a:avLst/>
              <a:gdLst>
                <a:gd name="connsiteX0" fmla="*/ 0 w 4994030"/>
                <a:gd name="connsiteY0" fmla="*/ 2217617 h 2217617"/>
                <a:gd name="connsiteX1" fmla="*/ 562707 w 4994030"/>
                <a:gd name="connsiteY1" fmla="*/ 2076940 h 2217617"/>
                <a:gd name="connsiteX2" fmla="*/ 1090246 w 4994030"/>
                <a:gd name="connsiteY2" fmla="*/ 1772140 h 2217617"/>
                <a:gd name="connsiteX3" fmla="*/ 1641230 w 4994030"/>
                <a:gd name="connsiteY3" fmla="*/ 1608017 h 2217617"/>
                <a:gd name="connsiteX4" fmla="*/ 2192215 w 4994030"/>
                <a:gd name="connsiteY4" fmla="*/ 1514232 h 2217617"/>
                <a:gd name="connsiteX5" fmla="*/ 2672861 w 4994030"/>
                <a:gd name="connsiteY5" fmla="*/ 1314940 h 2217617"/>
                <a:gd name="connsiteX6" fmla="*/ 3305907 w 4994030"/>
                <a:gd name="connsiteY6" fmla="*/ 939801 h 2217617"/>
                <a:gd name="connsiteX7" fmla="*/ 3880338 w 4994030"/>
                <a:gd name="connsiteY7" fmla="*/ 318478 h 2217617"/>
                <a:gd name="connsiteX8" fmla="*/ 4466492 w 4994030"/>
                <a:gd name="connsiteY8" fmla="*/ 72294 h 2217617"/>
                <a:gd name="connsiteX9" fmla="*/ 4994030 w 4994030"/>
                <a:gd name="connsiteY9" fmla="*/ 1955 h 221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4030" h="2217617">
                  <a:moveTo>
                    <a:pt x="0" y="2217617"/>
                  </a:moveTo>
                  <a:cubicBezTo>
                    <a:pt x="190499" y="2184401"/>
                    <a:pt x="380999" y="2151186"/>
                    <a:pt x="562707" y="2076940"/>
                  </a:cubicBezTo>
                  <a:cubicBezTo>
                    <a:pt x="744415" y="2002694"/>
                    <a:pt x="910492" y="1850294"/>
                    <a:pt x="1090246" y="1772140"/>
                  </a:cubicBezTo>
                  <a:cubicBezTo>
                    <a:pt x="1270000" y="1693986"/>
                    <a:pt x="1457569" y="1651002"/>
                    <a:pt x="1641230" y="1608017"/>
                  </a:cubicBezTo>
                  <a:cubicBezTo>
                    <a:pt x="1824892" y="1565032"/>
                    <a:pt x="2020277" y="1563078"/>
                    <a:pt x="2192215" y="1514232"/>
                  </a:cubicBezTo>
                  <a:cubicBezTo>
                    <a:pt x="2364153" y="1465386"/>
                    <a:pt x="2487246" y="1410678"/>
                    <a:pt x="2672861" y="1314940"/>
                  </a:cubicBezTo>
                  <a:cubicBezTo>
                    <a:pt x="2858476" y="1219202"/>
                    <a:pt x="3104661" y="1105878"/>
                    <a:pt x="3305907" y="939801"/>
                  </a:cubicBezTo>
                  <a:cubicBezTo>
                    <a:pt x="3507153" y="773724"/>
                    <a:pt x="3686907" y="463062"/>
                    <a:pt x="3880338" y="318478"/>
                  </a:cubicBezTo>
                  <a:cubicBezTo>
                    <a:pt x="4073769" y="173894"/>
                    <a:pt x="4280877" y="125048"/>
                    <a:pt x="4466492" y="72294"/>
                  </a:cubicBezTo>
                  <a:cubicBezTo>
                    <a:pt x="4652107" y="19540"/>
                    <a:pt x="4917830" y="-7814"/>
                    <a:pt x="4994030" y="1955"/>
                  </a:cubicBezTo>
                </a:path>
              </a:pathLst>
            </a:custGeom>
            <a:noFill/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0" name="乘號 49"/>
            <p:cNvSpPr/>
            <p:nvPr/>
          </p:nvSpPr>
          <p:spPr>
            <a:xfrm>
              <a:off x="7582271" y="4974505"/>
              <a:ext cx="122956" cy="122956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1" name="乘號 50"/>
            <p:cNvSpPr/>
            <p:nvPr/>
          </p:nvSpPr>
          <p:spPr>
            <a:xfrm>
              <a:off x="8102578" y="4845572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2" name="乘號 51"/>
            <p:cNvSpPr/>
            <p:nvPr/>
          </p:nvSpPr>
          <p:spPr>
            <a:xfrm>
              <a:off x="8662199" y="4529463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3" name="乘號 52"/>
            <p:cNvSpPr/>
            <p:nvPr/>
          </p:nvSpPr>
          <p:spPr>
            <a:xfrm>
              <a:off x="9226153" y="4363482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4" name="乘號 53"/>
            <p:cNvSpPr/>
            <p:nvPr/>
          </p:nvSpPr>
          <p:spPr>
            <a:xfrm>
              <a:off x="9798513" y="4277124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5" name="乘號 54"/>
            <p:cNvSpPr/>
            <p:nvPr/>
          </p:nvSpPr>
          <p:spPr>
            <a:xfrm>
              <a:off x="10338108" y="4055329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6" name="乘號 55"/>
            <p:cNvSpPr/>
            <p:nvPr/>
          </p:nvSpPr>
          <p:spPr>
            <a:xfrm>
              <a:off x="10876119" y="3736216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7" name="乘號 56"/>
            <p:cNvSpPr/>
            <p:nvPr/>
          </p:nvSpPr>
          <p:spPr>
            <a:xfrm>
              <a:off x="11442014" y="3127612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8" name="乘號 57"/>
            <p:cNvSpPr/>
            <p:nvPr/>
          </p:nvSpPr>
          <p:spPr>
            <a:xfrm>
              <a:off x="12004611" y="2871221"/>
              <a:ext cx="122955" cy="122955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9" name="乘號 58"/>
            <p:cNvSpPr/>
            <p:nvPr/>
          </p:nvSpPr>
          <p:spPr>
            <a:xfrm>
              <a:off x="12607471" y="2768014"/>
              <a:ext cx="122956" cy="122956"/>
            </a:xfrm>
            <a:prstGeom prst="mathMultiply">
              <a:avLst>
                <a:gd name="adj1" fmla="val 1636"/>
              </a:avLst>
            </a:prstGeom>
            <a:solidFill>
              <a:srgbClr val="7DA977"/>
            </a:solidFill>
            <a:ln>
              <a:solidFill>
                <a:srgbClr val="7DA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</p:grpSp>
      <p:sp>
        <p:nvSpPr>
          <p:cNvPr id="60" name="手繪多邊形 59"/>
          <p:cNvSpPr/>
          <p:nvPr/>
        </p:nvSpPr>
        <p:spPr>
          <a:xfrm>
            <a:off x="1859232" y="2434581"/>
            <a:ext cx="2960305" cy="1256804"/>
          </a:xfrm>
          <a:custGeom>
            <a:avLst/>
            <a:gdLst>
              <a:gd name="connsiteX0" fmla="*/ 0 w 4994030"/>
              <a:gd name="connsiteY0" fmla="*/ 2217617 h 2217617"/>
              <a:gd name="connsiteX1" fmla="*/ 562707 w 4994030"/>
              <a:gd name="connsiteY1" fmla="*/ 2076940 h 2217617"/>
              <a:gd name="connsiteX2" fmla="*/ 1090246 w 4994030"/>
              <a:gd name="connsiteY2" fmla="*/ 1772140 h 2217617"/>
              <a:gd name="connsiteX3" fmla="*/ 1641230 w 4994030"/>
              <a:gd name="connsiteY3" fmla="*/ 1608017 h 2217617"/>
              <a:gd name="connsiteX4" fmla="*/ 2192215 w 4994030"/>
              <a:gd name="connsiteY4" fmla="*/ 1514232 h 2217617"/>
              <a:gd name="connsiteX5" fmla="*/ 2672861 w 4994030"/>
              <a:gd name="connsiteY5" fmla="*/ 1314940 h 2217617"/>
              <a:gd name="connsiteX6" fmla="*/ 3305907 w 4994030"/>
              <a:gd name="connsiteY6" fmla="*/ 939801 h 2217617"/>
              <a:gd name="connsiteX7" fmla="*/ 3880338 w 4994030"/>
              <a:gd name="connsiteY7" fmla="*/ 318478 h 2217617"/>
              <a:gd name="connsiteX8" fmla="*/ 4466492 w 4994030"/>
              <a:gd name="connsiteY8" fmla="*/ 72294 h 2217617"/>
              <a:gd name="connsiteX9" fmla="*/ 4994030 w 4994030"/>
              <a:gd name="connsiteY9" fmla="*/ 1955 h 2217617"/>
              <a:gd name="connsiteX0" fmla="*/ 0 w 4994030"/>
              <a:gd name="connsiteY0" fmla="*/ 2217617 h 2217617"/>
              <a:gd name="connsiteX1" fmla="*/ 562707 w 4994030"/>
              <a:gd name="connsiteY1" fmla="*/ 2076940 h 2217617"/>
              <a:gd name="connsiteX2" fmla="*/ 1090246 w 4994030"/>
              <a:gd name="connsiteY2" fmla="*/ 1772140 h 2217617"/>
              <a:gd name="connsiteX3" fmla="*/ 1641230 w 4994030"/>
              <a:gd name="connsiteY3" fmla="*/ 1608017 h 2217617"/>
              <a:gd name="connsiteX4" fmla="*/ 2192215 w 4994030"/>
              <a:gd name="connsiteY4" fmla="*/ 1514232 h 2217617"/>
              <a:gd name="connsiteX5" fmla="*/ 2719107 w 4994030"/>
              <a:gd name="connsiteY5" fmla="*/ 1221155 h 2217617"/>
              <a:gd name="connsiteX6" fmla="*/ 3305907 w 4994030"/>
              <a:gd name="connsiteY6" fmla="*/ 939801 h 2217617"/>
              <a:gd name="connsiteX7" fmla="*/ 3880338 w 4994030"/>
              <a:gd name="connsiteY7" fmla="*/ 318478 h 2217617"/>
              <a:gd name="connsiteX8" fmla="*/ 4466492 w 4994030"/>
              <a:gd name="connsiteY8" fmla="*/ 72294 h 2217617"/>
              <a:gd name="connsiteX9" fmla="*/ 4994030 w 4994030"/>
              <a:gd name="connsiteY9" fmla="*/ 1955 h 2217617"/>
              <a:gd name="connsiteX0" fmla="*/ 0 w 4994030"/>
              <a:gd name="connsiteY0" fmla="*/ 2217617 h 2217617"/>
              <a:gd name="connsiteX1" fmla="*/ 562707 w 4994030"/>
              <a:gd name="connsiteY1" fmla="*/ 2076940 h 2217617"/>
              <a:gd name="connsiteX2" fmla="*/ 1090246 w 4994030"/>
              <a:gd name="connsiteY2" fmla="*/ 1772140 h 2217617"/>
              <a:gd name="connsiteX3" fmla="*/ 1641230 w 4994030"/>
              <a:gd name="connsiteY3" fmla="*/ 1608017 h 2217617"/>
              <a:gd name="connsiteX4" fmla="*/ 2192215 w 4994030"/>
              <a:gd name="connsiteY4" fmla="*/ 1514232 h 2217617"/>
              <a:gd name="connsiteX5" fmla="*/ 2719107 w 4994030"/>
              <a:gd name="connsiteY5" fmla="*/ 1221155 h 2217617"/>
              <a:gd name="connsiteX6" fmla="*/ 3282785 w 4994030"/>
              <a:gd name="connsiteY6" fmla="*/ 646724 h 2217617"/>
              <a:gd name="connsiteX7" fmla="*/ 3880338 w 4994030"/>
              <a:gd name="connsiteY7" fmla="*/ 318478 h 2217617"/>
              <a:gd name="connsiteX8" fmla="*/ 4466492 w 4994030"/>
              <a:gd name="connsiteY8" fmla="*/ 72294 h 2217617"/>
              <a:gd name="connsiteX9" fmla="*/ 4994030 w 4994030"/>
              <a:gd name="connsiteY9" fmla="*/ 1955 h 2217617"/>
              <a:gd name="connsiteX0" fmla="*/ 0 w 4994030"/>
              <a:gd name="connsiteY0" fmla="*/ 2216023 h 2216023"/>
              <a:gd name="connsiteX1" fmla="*/ 562707 w 4994030"/>
              <a:gd name="connsiteY1" fmla="*/ 2075346 h 2216023"/>
              <a:gd name="connsiteX2" fmla="*/ 1090246 w 4994030"/>
              <a:gd name="connsiteY2" fmla="*/ 1770546 h 2216023"/>
              <a:gd name="connsiteX3" fmla="*/ 1641230 w 4994030"/>
              <a:gd name="connsiteY3" fmla="*/ 1606423 h 2216023"/>
              <a:gd name="connsiteX4" fmla="*/ 2192215 w 4994030"/>
              <a:gd name="connsiteY4" fmla="*/ 1512638 h 2216023"/>
              <a:gd name="connsiteX5" fmla="*/ 2719107 w 4994030"/>
              <a:gd name="connsiteY5" fmla="*/ 1219561 h 2216023"/>
              <a:gd name="connsiteX6" fmla="*/ 3282785 w 4994030"/>
              <a:gd name="connsiteY6" fmla="*/ 645130 h 2216023"/>
              <a:gd name="connsiteX7" fmla="*/ 3880338 w 4994030"/>
              <a:gd name="connsiteY7" fmla="*/ 316884 h 2216023"/>
              <a:gd name="connsiteX8" fmla="*/ 4478053 w 4994030"/>
              <a:gd name="connsiteY8" fmla="*/ 234823 h 2216023"/>
              <a:gd name="connsiteX9" fmla="*/ 4994030 w 4994030"/>
              <a:gd name="connsiteY9" fmla="*/ 361 h 2216023"/>
              <a:gd name="connsiteX0" fmla="*/ 0 w 4982469"/>
              <a:gd name="connsiteY0" fmla="*/ 2007659 h 2007659"/>
              <a:gd name="connsiteX1" fmla="*/ 562707 w 4982469"/>
              <a:gd name="connsiteY1" fmla="*/ 1866982 h 2007659"/>
              <a:gd name="connsiteX2" fmla="*/ 1090246 w 4982469"/>
              <a:gd name="connsiteY2" fmla="*/ 1562182 h 2007659"/>
              <a:gd name="connsiteX3" fmla="*/ 1641230 w 4982469"/>
              <a:gd name="connsiteY3" fmla="*/ 1398059 h 2007659"/>
              <a:gd name="connsiteX4" fmla="*/ 2192215 w 4982469"/>
              <a:gd name="connsiteY4" fmla="*/ 1304274 h 2007659"/>
              <a:gd name="connsiteX5" fmla="*/ 2719107 w 4982469"/>
              <a:gd name="connsiteY5" fmla="*/ 1011197 h 2007659"/>
              <a:gd name="connsiteX6" fmla="*/ 3282785 w 4982469"/>
              <a:gd name="connsiteY6" fmla="*/ 436766 h 2007659"/>
              <a:gd name="connsiteX7" fmla="*/ 3880338 w 4982469"/>
              <a:gd name="connsiteY7" fmla="*/ 108520 h 2007659"/>
              <a:gd name="connsiteX8" fmla="*/ 4478053 w 4982469"/>
              <a:gd name="connsiteY8" fmla="*/ 26459 h 2007659"/>
              <a:gd name="connsiteX9" fmla="*/ 4982469 w 4982469"/>
              <a:gd name="connsiteY9" fmla="*/ 3012 h 2007659"/>
              <a:gd name="connsiteX0" fmla="*/ 0 w 4982469"/>
              <a:gd name="connsiteY0" fmla="*/ 2007659 h 2007659"/>
              <a:gd name="connsiteX1" fmla="*/ 562707 w 4982469"/>
              <a:gd name="connsiteY1" fmla="*/ 1866982 h 2007659"/>
              <a:gd name="connsiteX2" fmla="*/ 1090246 w 4982469"/>
              <a:gd name="connsiteY2" fmla="*/ 1562182 h 2007659"/>
              <a:gd name="connsiteX3" fmla="*/ 1641230 w 4982469"/>
              <a:gd name="connsiteY3" fmla="*/ 1398059 h 2007659"/>
              <a:gd name="connsiteX4" fmla="*/ 2192215 w 4982469"/>
              <a:gd name="connsiteY4" fmla="*/ 1304274 h 2007659"/>
              <a:gd name="connsiteX5" fmla="*/ 2695984 w 4982469"/>
              <a:gd name="connsiteY5" fmla="*/ 1011197 h 2007659"/>
              <a:gd name="connsiteX6" fmla="*/ 3282785 w 4982469"/>
              <a:gd name="connsiteY6" fmla="*/ 436766 h 2007659"/>
              <a:gd name="connsiteX7" fmla="*/ 3880338 w 4982469"/>
              <a:gd name="connsiteY7" fmla="*/ 108520 h 2007659"/>
              <a:gd name="connsiteX8" fmla="*/ 4478053 w 4982469"/>
              <a:gd name="connsiteY8" fmla="*/ 26459 h 2007659"/>
              <a:gd name="connsiteX9" fmla="*/ 4982469 w 4982469"/>
              <a:gd name="connsiteY9" fmla="*/ 3012 h 2007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82469" h="2007659">
                <a:moveTo>
                  <a:pt x="0" y="2007659"/>
                </a:moveTo>
                <a:cubicBezTo>
                  <a:pt x="190499" y="1974443"/>
                  <a:pt x="380999" y="1941228"/>
                  <a:pt x="562707" y="1866982"/>
                </a:cubicBezTo>
                <a:cubicBezTo>
                  <a:pt x="744415" y="1792736"/>
                  <a:pt x="910492" y="1640336"/>
                  <a:pt x="1090246" y="1562182"/>
                </a:cubicBezTo>
                <a:cubicBezTo>
                  <a:pt x="1270000" y="1484028"/>
                  <a:pt x="1457569" y="1441044"/>
                  <a:pt x="1641230" y="1398059"/>
                </a:cubicBezTo>
                <a:cubicBezTo>
                  <a:pt x="1824892" y="1355074"/>
                  <a:pt x="2016423" y="1368751"/>
                  <a:pt x="2192215" y="1304274"/>
                </a:cubicBezTo>
                <a:cubicBezTo>
                  <a:pt x="2368007" y="1239797"/>
                  <a:pt x="2514222" y="1155782"/>
                  <a:pt x="2695984" y="1011197"/>
                </a:cubicBezTo>
                <a:cubicBezTo>
                  <a:pt x="2877746" y="866612"/>
                  <a:pt x="3085393" y="587212"/>
                  <a:pt x="3282785" y="436766"/>
                </a:cubicBezTo>
                <a:cubicBezTo>
                  <a:pt x="3480177" y="286320"/>
                  <a:pt x="3681127" y="176905"/>
                  <a:pt x="3880338" y="108520"/>
                </a:cubicBezTo>
                <a:cubicBezTo>
                  <a:pt x="4079549" y="40135"/>
                  <a:pt x="4294365" y="44044"/>
                  <a:pt x="4478053" y="26459"/>
                </a:cubicBezTo>
                <a:cubicBezTo>
                  <a:pt x="4661741" y="8874"/>
                  <a:pt x="4906269" y="-6757"/>
                  <a:pt x="4982469" y="3012"/>
                </a:cubicBezTo>
              </a:path>
            </a:pathLst>
          </a:cu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61" name="文字方塊 60"/>
          <p:cNvSpPr txBox="1"/>
          <p:nvPr/>
        </p:nvSpPr>
        <p:spPr>
          <a:xfrm>
            <a:off x="867762" y="2875598"/>
            <a:ext cx="369332" cy="111059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體重 </a:t>
            </a:r>
            <a:r>
              <a:rPr lang="en-US" altLang="zh-TW" sz="12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(kg)</a:t>
            </a:r>
            <a:endParaRPr lang="zh-HK" altLang="en-US" sz="1200" b="1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2" name="文字方塊 61"/>
          <p:cNvSpPr txBox="1"/>
          <p:nvPr/>
        </p:nvSpPr>
        <p:spPr>
          <a:xfrm>
            <a:off x="2885636" y="4742204"/>
            <a:ext cx="8561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年齡</a:t>
            </a:r>
            <a:endParaRPr lang="zh-HK" altLang="en-US" sz="1200" b="1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6" name="剪去單一角落矩形 65"/>
          <p:cNvSpPr/>
          <p:nvPr/>
        </p:nvSpPr>
        <p:spPr>
          <a:xfrm>
            <a:off x="5948883" y="1985677"/>
            <a:ext cx="2308040" cy="3055703"/>
          </a:xfrm>
          <a:prstGeom prst="snip1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7" name="橢圓 66"/>
          <p:cNvSpPr/>
          <p:nvPr/>
        </p:nvSpPr>
        <p:spPr>
          <a:xfrm>
            <a:off x="5697335" y="1645525"/>
            <a:ext cx="503093" cy="503093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68" name="矩形 67"/>
          <p:cNvSpPr/>
          <p:nvPr/>
        </p:nvSpPr>
        <p:spPr>
          <a:xfrm>
            <a:off x="3273151" y="207421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u="sng" dirty="0">
                <a:solidFill>
                  <a:srgbClr val="7DA977"/>
                </a:solidFill>
                <a:ea typeface="微軟正黑體" panose="020B0604030504040204" pitchFamily="34" charset="-120"/>
              </a:rPr>
              <a:t>男孩子</a:t>
            </a:r>
            <a:endParaRPr lang="zh-HK" altLang="en-US" b="1" dirty="0">
              <a:solidFill>
                <a:srgbClr val="7DA977"/>
              </a:solidFill>
              <a:ea typeface="微軟正黑體" panose="020B0604030504040204" pitchFamily="34" charset="-12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053597" y="296208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u="sng" dirty="0">
                <a:solidFill>
                  <a:srgbClr val="EB6E5A"/>
                </a:solidFill>
                <a:ea typeface="微軟正黑體" panose="020B0604030504040204" pitchFamily="34" charset="-120"/>
              </a:rPr>
              <a:t>女孩子</a:t>
            </a:r>
            <a:endParaRPr lang="zh-HK" altLang="en-US" b="1" dirty="0">
              <a:solidFill>
                <a:srgbClr val="EB6E5A"/>
              </a:solidFill>
              <a:ea typeface="微軟正黑體" panose="020B0604030504040204" pitchFamily="34" charset="-120"/>
            </a:endParaRPr>
          </a:p>
        </p:txBody>
      </p:sp>
      <p:cxnSp>
        <p:nvCxnSpPr>
          <p:cNvPr id="73" name="直線接點 72"/>
          <p:cNvCxnSpPr/>
          <p:nvPr/>
        </p:nvCxnSpPr>
        <p:spPr>
          <a:xfrm>
            <a:off x="3655771" y="2384902"/>
            <a:ext cx="0" cy="622722"/>
          </a:xfrm>
          <a:prstGeom prst="line">
            <a:avLst/>
          </a:prstGeom>
          <a:ln>
            <a:solidFill>
              <a:srgbClr val="7DA9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接點 73"/>
          <p:cNvCxnSpPr/>
          <p:nvPr/>
        </p:nvCxnSpPr>
        <p:spPr>
          <a:xfrm>
            <a:off x="4483937" y="2456588"/>
            <a:ext cx="0" cy="525943"/>
          </a:xfrm>
          <a:prstGeom prst="line">
            <a:avLst/>
          </a:prstGeom>
          <a:ln>
            <a:solidFill>
              <a:srgbClr val="EB6E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815743" y="2030582"/>
            <a:ext cx="1469571" cy="2397598"/>
          </a:xfrm>
          <a:prstGeom prst="rect">
            <a:avLst/>
          </a:prstGeom>
          <a:solidFill>
            <a:schemeClr val="accent4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五邊形 4"/>
          <p:cNvSpPr/>
          <p:nvPr/>
        </p:nvSpPr>
        <p:spPr>
          <a:xfrm rot="10800000">
            <a:off x="5571311" y="4475348"/>
            <a:ext cx="2103652" cy="364209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4" name="文字方塊 43"/>
          <p:cNvSpPr txBox="1"/>
          <p:nvPr/>
        </p:nvSpPr>
        <p:spPr>
          <a:xfrm>
            <a:off x="6115521" y="2249202"/>
            <a:ext cx="2023939" cy="294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zh-HK" altLang="en-US" sz="16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就</a:t>
            </a:r>
            <a:r>
              <a:rPr lang="zh-HK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以下每一個階段，比較男孩子和女孩子的生長</a:t>
            </a:r>
            <a:r>
              <a:rPr lang="zh-HK" altLang="en-US" sz="16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速率</a:t>
            </a:r>
            <a:r>
              <a:rPr lang="en-US" altLang="zh-HK" sz="16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(</a:t>
            </a:r>
            <a:r>
              <a:rPr lang="zh-HK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體重增長的速度</a:t>
            </a:r>
            <a:r>
              <a:rPr lang="en-US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) </a:t>
            </a:r>
            <a:r>
              <a:rPr lang="en-US" altLang="zh-HK" sz="16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:</a:t>
            </a:r>
            <a:endParaRPr lang="en-US" altLang="zh-HK" sz="1600" dirty="0">
              <a:solidFill>
                <a:srgbClr val="4C8463"/>
              </a:solidFill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20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en-US" altLang="zh-HK" sz="1600" dirty="0">
                <a:solidFill>
                  <a:srgbClr val="4C8463"/>
                </a:solidFill>
                <a:ea typeface="微軟正黑體" panose="020B0604030504040204" pitchFamily="34" charset="-120"/>
              </a:rPr>
              <a:t>11-15</a:t>
            </a:r>
            <a:r>
              <a:rPr lang="zh-HK" altLang="en-US" sz="1600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歲</a:t>
            </a:r>
            <a:endParaRPr lang="en-US" altLang="zh-HK" sz="1600" dirty="0">
              <a:solidFill>
                <a:srgbClr val="4C8463"/>
              </a:solidFill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20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en-US" altLang="zh-HK" sz="1600" dirty="0">
                <a:solidFill>
                  <a:srgbClr val="4C8463"/>
                </a:solidFill>
                <a:ea typeface="微軟正黑體" panose="020B0604030504040204" pitchFamily="34" charset="-120"/>
              </a:rPr>
              <a:t>16-19</a:t>
            </a:r>
            <a:r>
              <a:rPr lang="zh-HK" altLang="en-US" sz="1600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歲</a:t>
            </a:r>
            <a:endParaRPr lang="zh-HK" altLang="en-US" sz="1600" dirty="0">
              <a:solidFill>
                <a:srgbClr val="4C8463"/>
              </a:solidFill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200000"/>
              </a:lnSpc>
              <a:spcBef>
                <a:spcPts val="300"/>
              </a:spcBef>
              <a:buFont typeface="+mj-lt"/>
              <a:buAutoNum type="arabicPeriod"/>
            </a:pPr>
            <a:r>
              <a:rPr lang="en-US" altLang="zh-HK" sz="1600" dirty="0">
                <a:solidFill>
                  <a:srgbClr val="4C8463"/>
                </a:solidFill>
                <a:ea typeface="微軟正黑體" panose="020B0604030504040204" pitchFamily="34" charset="-120"/>
              </a:rPr>
              <a:t>1-10</a:t>
            </a:r>
            <a:r>
              <a:rPr lang="zh-HK" altLang="en-US" sz="1600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歲</a:t>
            </a:r>
            <a:endParaRPr lang="en-US" altLang="zh-HK" sz="2000" dirty="0">
              <a:solidFill>
                <a:srgbClr val="4C8463"/>
              </a:solidFill>
              <a:ea typeface="微軟正黑體" panose="020B0604030504040204" pitchFamily="34" charset="-120"/>
            </a:endParaRPr>
          </a:p>
          <a:p>
            <a:pPr marL="342900" indent="-342900">
              <a:buFont typeface="+mj-lt"/>
              <a:buAutoNum type="arabicPeriod"/>
            </a:pPr>
            <a:endParaRPr lang="zh-HK" altLang="en-US" dirty="0">
              <a:ea typeface="微軟正黑體" panose="020B0604030504040204" pitchFamily="34" charset="-120"/>
            </a:endParaRPr>
          </a:p>
        </p:txBody>
      </p:sp>
      <p:grpSp>
        <p:nvGrpSpPr>
          <p:cNvPr id="38" name="群組 37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39" name="圓角化單一角落矩形 3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40" name="矩形 3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45" name="矩形 4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9771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一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【</a:t>
              </a:r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64" name="直線接點 6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群組 68"/>
          <p:cNvGrpSpPr/>
          <p:nvPr/>
        </p:nvGrpSpPr>
        <p:grpSpPr>
          <a:xfrm>
            <a:off x="1837137" y="1340506"/>
            <a:ext cx="2599368" cy="514586"/>
            <a:chOff x="485325" y="2028537"/>
            <a:chExt cx="2599368" cy="514586"/>
          </a:xfrm>
        </p:grpSpPr>
        <p:sp>
          <p:nvSpPr>
            <p:cNvPr id="71" name="流程圖: 替代處理程序 68"/>
            <p:cNvSpPr/>
            <p:nvPr/>
          </p:nvSpPr>
          <p:spPr>
            <a:xfrm>
              <a:off x="485325" y="2028537"/>
              <a:ext cx="2599368" cy="514586"/>
            </a:xfrm>
            <a:prstGeom prst="flowChartAlternateProcess">
              <a:avLst/>
            </a:prstGeom>
            <a:solidFill>
              <a:srgbClr val="7DA97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572653" y="2133633"/>
              <a:ext cx="249299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1200" b="1" u="sng" dirty="0">
                  <a:solidFill>
                    <a:schemeClr val="bg1"/>
                  </a:solidFill>
                  <a:ea typeface="微軟正黑體" panose="020B0604030504040204" pitchFamily="34" charset="-120"/>
                </a:rPr>
                <a:t>男孩子和女孩子</a:t>
              </a:r>
              <a:r>
                <a:rPr lang="zh-HK" altLang="en-US" sz="1200" b="1" u="sng" dirty="0">
                  <a:solidFill>
                    <a:schemeClr val="bg1"/>
                  </a:solidFill>
                  <a:ea typeface="微軟正黑體" panose="020B0604030504040204" pitchFamily="34" charset="-120"/>
                </a:rPr>
                <a:t>在不同年齡的體重</a:t>
              </a:r>
              <a:endParaRPr lang="zh-TW" altLang="en-US" sz="1200" b="1" u="sng" dirty="0">
                <a:solidFill>
                  <a:schemeClr val="bg1"/>
                </a:solidFill>
                <a:ea typeface="微軟正黑體" panose="020B0604030504040204" pitchFamily="34" charset="-120"/>
              </a:endParaRPr>
            </a:p>
          </p:txBody>
        </p:sp>
      </p:grpSp>
      <p:sp>
        <p:nvSpPr>
          <p:cNvPr id="2" name="手繪多邊形 1"/>
          <p:cNvSpPr/>
          <p:nvPr/>
        </p:nvSpPr>
        <p:spPr>
          <a:xfrm>
            <a:off x="1833538" y="3206025"/>
            <a:ext cx="1445036" cy="483447"/>
          </a:xfrm>
          <a:custGeom>
            <a:avLst/>
            <a:gdLst>
              <a:gd name="connsiteX0" fmla="*/ 0 w 1445036"/>
              <a:gd name="connsiteY0" fmla="*/ 483447 h 483447"/>
              <a:gd name="connsiteX1" fmla="*/ 194251 w 1445036"/>
              <a:gd name="connsiteY1" fmla="*/ 455020 h 483447"/>
              <a:gd name="connsiteX2" fmla="*/ 502209 w 1445036"/>
              <a:gd name="connsiteY2" fmla="*/ 312885 h 483447"/>
              <a:gd name="connsiteX3" fmla="*/ 644344 w 1445036"/>
              <a:gd name="connsiteY3" fmla="*/ 222867 h 483447"/>
              <a:gd name="connsiteX4" fmla="*/ 871759 w 1445036"/>
              <a:gd name="connsiteY4" fmla="*/ 128110 h 483447"/>
              <a:gd name="connsiteX5" fmla="*/ 1137078 w 1445036"/>
              <a:gd name="connsiteY5" fmla="*/ 80732 h 483447"/>
              <a:gd name="connsiteX6" fmla="*/ 1321853 w 1445036"/>
              <a:gd name="connsiteY6" fmla="*/ 47567 h 483447"/>
              <a:gd name="connsiteX7" fmla="*/ 1445036 w 1445036"/>
              <a:gd name="connsiteY7" fmla="*/ 189 h 483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5036" h="483447">
                <a:moveTo>
                  <a:pt x="0" y="483447"/>
                </a:moveTo>
                <a:cubicBezTo>
                  <a:pt x="55275" y="483447"/>
                  <a:pt x="110550" y="483447"/>
                  <a:pt x="194251" y="455020"/>
                </a:cubicBezTo>
                <a:cubicBezTo>
                  <a:pt x="277952" y="426593"/>
                  <a:pt x="427194" y="351577"/>
                  <a:pt x="502209" y="312885"/>
                </a:cubicBezTo>
                <a:cubicBezTo>
                  <a:pt x="577224" y="274193"/>
                  <a:pt x="582752" y="253663"/>
                  <a:pt x="644344" y="222867"/>
                </a:cubicBezTo>
                <a:cubicBezTo>
                  <a:pt x="705936" y="192071"/>
                  <a:pt x="789637" y="151799"/>
                  <a:pt x="871759" y="128110"/>
                </a:cubicBezTo>
                <a:cubicBezTo>
                  <a:pt x="953881" y="104421"/>
                  <a:pt x="1137078" y="80732"/>
                  <a:pt x="1137078" y="80732"/>
                </a:cubicBezTo>
                <a:cubicBezTo>
                  <a:pt x="1212094" y="67308"/>
                  <a:pt x="1270527" y="60991"/>
                  <a:pt x="1321853" y="47567"/>
                </a:cubicBezTo>
                <a:cubicBezTo>
                  <a:pt x="1373179" y="34143"/>
                  <a:pt x="1421347" y="-2970"/>
                  <a:pt x="1445036" y="189"/>
                </a:cubicBezTo>
              </a:path>
            </a:pathLst>
          </a:custGeom>
          <a:noFill/>
          <a:ln cap="rnd">
            <a:solidFill>
              <a:schemeClr val="accent2"/>
            </a:solidFill>
          </a:ln>
          <a:effectLst>
            <a:outerShdw blurRad="50800" dist="38100" dir="1980000" sx="97000" sy="97000" algn="tl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ea typeface="微軟正黑體" panose="020B0604030504040204" pitchFamily="34" charset="-120"/>
            </a:endParaRPr>
          </a:p>
        </p:txBody>
      </p:sp>
      <p:sp>
        <p:nvSpPr>
          <p:cNvPr id="63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1012920" y="5183606"/>
            <a:ext cx="4918166" cy="694256"/>
          </a:xfrm>
          <a:prstGeom prst="snip1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5" name="橢圓 64"/>
          <p:cNvSpPr/>
          <p:nvPr/>
        </p:nvSpPr>
        <p:spPr>
          <a:xfrm>
            <a:off x="702948" y="4973366"/>
            <a:ext cx="503093" cy="503093"/>
          </a:xfrm>
          <a:prstGeom prst="ellipse">
            <a:avLst/>
          </a:prstGeom>
          <a:solidFill>
            <a:srgbClr val="4C846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75" name="矩形 74"/>
          <p:cNvSpPr/>
          <p:nvPr/>
        </p:nvSpPr>
        <p:spPr>
          <a:xfrm>
            <a:off x="1129772" y="5304068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300"/>
              </a:spcBef>
            </a:pPr>
            <a:r>
              <a:rPr lang="zh-TW" altLang="en-US" sz="24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女孩子的生長速率與</a:t>
            </a:r>
            <a:r>
              <a:rPr lang="zh-TW" altLang="en-US" sz="2400" b="1" dirty="0" smtClean="0">
                <a:solidFill>
                  <a:srgbClr val="C00000"/>
                </a:solidFill>
                <a:ea typeface="微軟正黑體" panose="020B0604030504040204" pitchFamily="34" charset="-120"/>
              </a:rPr>
              <a:t>男孩子</a:t>
            </a:r>
            <a:r>
              <a:rPr lang="zh-TW" altLang="en-US" sz="24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相同</a:t>
            </a:r>
            <a:r>
              <a:rPr lang="zh-TW" altLang="en-US" sz="2400" b="1" dirty="0" smtClean="0">
                <a:solidFill>
                  <a:srgbClr val="C00000"/>
                </a:solidFill>
                <a:ea typeface="微軟正黑體" panose="020B0604030504040204" pitchFamily="34" charset="-120"/>
              </a:rPr>
              <a:t>。</a:t>
            </a:r>
            <a:endParaRPr lang="en-US" altLang="zh-HK" sz="2400" b="1" dirty="0">
              <a:solidFill>
                <a:srgbClr val="C00000"/>
              </a:solidFill>
              <a:ea typeface="微軟正黑體" panose="020B0604030504040204" pitchFamily="34" charset="-120"/>
            </a:endParaRPr>
          </a:p>
        </p:txBody>
      </p:sp>
      <p:sp>
        <p:nvSpPr>
          <p:cNvPr id="76" name="內容版面配置區 2"/>
          <p:cNvSpPr txBox="1">
            <a:spLocks/>
          </p:cNvSpPr>
          <p:nvPr/>
        </p:nvSpPr>
        <p:spPr>
          <a:xfrm>
            <a:off x="683961" y="868218"/>
            <a:ext cx="4319822" cy="494639"/>
          </a:xfrm>
          <a:prstGeom prst="rect">
            <a:avLst/>
          </a:prstGeom>
        </p:spPr>
        <p:txBody>
          <a:bodyPr/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 kern="120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HK" altLang="en-US" sz="16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試細閱以下曲線圖，回答有關問題。</a:t>
            </a:r>
            <a:endParaRPr lang="zh-HK" altLang="en-US" sz="1600" b="1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34</a:t>
            </a:fld>
            <a:endParaRPr lang="zh-HK" altLang="en-US"/>
          </a:p>
        </p:txBody>
      </p:sp>
      <p:sp>
        <p:nvSpPr>
          <p:cNvPr id="79" name="圓角矩形 78"/>
          <p:cNvSpPr/>
          <p:nvPr/>
        </p:nvSpPr>
        <p:spPr>
          <a:xfrm>
            <a:off x="674637" y="321940"/>
            <a:ext cx="2280756" cy="525266"/>
          </a:xfrm>
          <a:prstGeom prst="roundRect">
            <a:avLst/>
          </a:prstGeom>
          <a:solidFill>
            <a:srgbClr val="FEF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18882" y="413355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HK" altLang="en-US" sz="200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細胞與人類的繁殖</a:t>
            </a:r>
          </a:p>
        </p:txBody>
      </p:sp>
      <p:grpSp>
        <p:nvGrpSpPr>
          <p:cNvPr id="81" name="群組 80"/>
          <p:cNvGrpSpPr/>
          <p:nvPr/>
        </p:nvGrpSpPr>
        <p:grpSpPr>
          <a:xfrm>
            <a:off x="7515703" y="3813204"/>
            <a:ext cx="1247513" cy="1125225"/>
            <a:chOff x="7456613" y="3156323"/>
            <a:chExt cx="1247513" cy="1125225"/>
          </a:xfrm>
        </p:grpSpPr>
        <p:sp>
          <p:nvSpPr>
            <p:cNvPr id="82" name="手繪多邊形 81"/>
            <p:cNvSpPr/>
            <p:nvPr/>
          </p:nvSpPr>
          <p:spPr>
            <a:xfrm rot="11951615">
              <a:off x="7456613" y="3156323"/>
              <a:ext cx="1247513" cy="1125225"/>
            </a:xfrm>
            <a:custGeom>
              <a:avLst/>
              <a:gdLst>
                <a:gd name="connsiteX0" fmla="*/ 1505931 w 1944404"/>
                <a:gd name="connsiteY0" fmla="*/ 1725767 h 1753803"/>
                <a:gd name="connsiteX1" fmla="*/ 1122421 w 1944404"/>
                <a:gd name="connsiteY1" fmla="*/ 1703611 h 1753803"/>
                <a:gd name="connsiteX2" fmla="*/ 1067503 w 1944404"/>
                <a:gd name="connsiteY2" fmla="*/ 1670245 h 1753803"/>
                <a:gd name="connsiteX3" fmla="*/ 998915 w 1944404"/>
                <a:gd name="connsiteY3" fmla="*/ 1702155 h 1753803"/>
                <a:gd name="connsiteX4" fmla="*/ 461369 w 1944404"/>
                <a:gd name="connsiteY4" fmla="*/ 1564691 h 1753803"/>
                <a:gd name="connsiteX5" fmla="*/ 455711 w 1944404"/>
                <a:gd name="connsiteY5" fmla="*/ 1557028 h 1753803"/>
                <a:gd name="connsiteX6" fmla="*/ 373855 w 1944404"/>
                <a:gd name="connsiteY6" fmla="*/ 1543625 h 1753803"/>
                <a:gd name="connsiteX7" fmla="*/ 28036 w 1944404"/>
                <a:gd name="connsiteY7" fmla="*/ 1223315 h 1753803"/>
                <a:gd name="connsiteX8" fmla="*/ 337042 w 1944404"/>
                <a:gd name="connsiteY8" fmla="*/ 584289 h 1753803"/>
                <a:gd name="connsiteX9" fmla="*/ 558820 w 1944404"/>
                <a:gd name="connsiteY9" fmla="*/ 559492 h 1753803"/>
                <a:gd name="connsiteX10" fmla="*/ 594107 w 1944404"/>
                <a:gd name="connsiteY10" fmla="*/ 566158 h 1753803"/>
                <a:gd name="connsiteX11" fmla="*/ 621610 w 1944404"/>
                <a:gd name="connsiteY11" fmla="*/ 535947 h 1753803"/>
                <a:gd name="connsiteX12" fmla="*/ 793151 w 1944404"/>
                <a:gd name="connsiteY12" fmla="*/ 434467 h 1753803"/>
                <a:gd name="connsiteX13" fmla="*/ 990627 w 1944404"/>
                <a:gd name="connsiteY13" fmla="*/ 407488 h 1753803"/>
                <a:gd name="connsiteX14" fmla="*/ 1066189 w 1944404"/>
                <a:gd name="connsiteY14" fmla="*/ 419860 h 1753803"/>
                <a:gd name="connsiteX15" fmla="*/ 1105800 w 1944404"/>
                <a:gd name="connsiteY15" fmla="*/ 376349 h 1753803"/>
                <a:gd name="connsiteX16" fmla="*/ 1277341 w 1944404"/>
                <a:gd name="connsiteY16" fmla="*/ 274869 h 1753803"/>
                <a:gd name="connsiteX17" fmla="*/ 1283810 w 1944404"/>
                <a:gd name="connsiteY17" fmla="*/ 273324 h 1753803"/>
                <a:gd name="connsiteX18" fmla="*/ 1289930 w 1944404"/>
                <a:gd name="connsiteY18" fmla="*/ 253837 h 1753803"/>
                <a:gd name="connsiteX19" fmla="*/ 1556937 w 1944404"/>
                <a:gd name="connsiteY19" fmla="*/ 0 h 1753803"/>
                <a:gd name="connsiteX20" fmla="*/ 1484728 w 1944404"/>
                <a:gd name="connsiteY20" fmla="*/ 216097 h 1753803"/>
                <a:gd name="connsiteX21" fmla="*/ 1482526 w 1944404"/>
                <a:gd name="connsiteY21" fmla="*/ 249153 h 1753803"/>
                <a:gd name="connsiteX22" fmla="*/ 1570549 w 1944404"/>
                <a:gd name="connsiteY22" fmla="*/ 263565 h 1753803"/>
                <a:gd name="connsiteX23" fmla="*/ 1916368 w 1944404"/>
                <a:gd name="connsiteY23" fmla="*/ 583875 h 1753803"/>
                <a:gd name="connsiteX24" fmla="*/ 1844208 w 1944404"/>
                <a:gd name="connsiteY24" fmla="*/ 1049688 h 1753803"/>
                <a:gd name="connsiteX25" fmla="*/ 1813364 w 1944404"/>
                <a:gd name="connsiteY25" fmla="*/ 1083569 h 1753803"/>
                <a:gd name="connsiteX26" fmla="*/ 1814937 w 1944404"/>
                <a:gd name="connsiteY26" fmla="*/ 1086740 h 1753803"/>
                <a:gd name="connsiteX27" fmla="*/ 1505931 w 1944404"/>
                <a:gd name="connsiteY27" fmla="*/ 1725767 h 1753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944404" h="1753803">
                  <a:moveTo>
                    <a:pt x="1505931" y="1725767"/>
                  </a:moveTo>
                  <a:cubicBezTo>
                    <a:pt x="1375035" y="1771333"/>
                    <a:pt x="1238062" y="1759530"/>
                    <a:pt x="1122421" y="1703611"/>
                  </a:cubicBezTo>
                  <a:lnTo>
                    <a:pt x="1067503" y="1670245"/>
                  </a:lnTo>
                  <a:lnTo>
                    <a:pt x="998915" y="1702155"/>
                  </a:lnTo>
                  <a:cubicBezTo>
                    <a:pt x="802571" y="1770505"/>
                    <a:pt x="592553" y="1709773"/>
                    <a:pt x="461369" y="1564691"/>
                  </a:cubicBezTo>
                  <a:lnTo>
                    <a:pt x="455711" y="1557028"/>
                  </a:lnTo>
                  <a:lnTo>
                    <a:pt x="373855" y="1543625"/>
                  </a:lnTo>
                  <a:cubicBezTo>
                    <a:pt x="218112" y="1502335"/>
                    <a:pt x="84994" y="1386935"/>
                    <a:pt x="28036" y="1223315"/>
                  </a:cubicBezTo>
                  <a:cubicBezTo>
                    <a:pt x="-63096" y="961523"/>
                    <a:pt x="75250" y="675422"/>
                    <a:pt x="337042" y="584289"/>
                  </a:cubicBezTo>
                  <a:cubicBezTo>
                    <a:pt x="410671" y="558657"/>
                    <a:pt x="486223" y="551179"/>
                    <a:pt x="558820" y="559492"/>
                  </a:cubicBezTo>
                  <a:lnTo>
                    <a:pt x="594107" y="566158"/>
                  </a:lnTo>
                  <a:lnTo>
                    <a:pt x="621610" y="535947"/>
                  </a:lnTo>
                  <a:cubicBezTo>
                    <a:pt x="669971" y="492218"/>
                    <a:pt x="727703" y="457250"/>
                    <a:pt x="793151" y="434467"/>
                  </a:cubicBezTo>
                  <a:cubicBezTo>
                    <a:pt x="858599" y="411684"/>
                    <a:pt x="925567" y="403243"/>
                    <a:pt x="990627" y="407488"/>
                  </a:cubicBezTo>
                  <a:lnTo>
                    <a:pt x="1066189" y="419860"/>
                  </a:lnTo>
                  <a:lnTo>
                    <a:pt x="1105800" y="376349"/>
                  </a:lnTo>
                  <a:cubicBezTo>
                    <a:pt x="1154161" y="332621"/>
                    <a:pt x="1211893" y="297653"/>
                    <a:pt x="1277341" y="274869"/>
                  </a:cubicBezTo>
                  <a:lnTo>
                    <a:pt x="1283810" y="273324"/>
                  </a:lnTo>
                  <a:lnTo>
                    <a:pt x="1289930" y="253837"/>
                  </a:lnTo>
                  <a:cubicBezTo>
                    <a:pt x="1318636" y="169635"/>
                    <a:pt x="1367337" y="83757"/>
                    <a:pt x="1556937" y="0"/>
                  </a:cubicBezTo>
                  <a:cubicBezTo>
                    <a:pt x="1508268" y="77036"/>
                    <a:pt x="1491847" y="148542"/>
                    <a:pt x="1484728" y="216097"/>
                  </a:cubicBezTo>
                  <a:lnTo>
                    <a:pt x="1482526" y="249153"/>
                  </a:lnTo>
                  <a:lnTo>
                    <a:pt x="1570549" y="263565"/>
                  </a:lnTo>
                  <a:cubicBezTo>
                    <a:pt x="1726292" y="304856"/>
                    <a:pt x="1859410" y="420255"/>
                    <a:pt x="1916368" y="583875"/>
                  </a:cubicBezTo>
                  <a:cubicBezTo>
                    <a:pt x="1973326" y="747495"/>
                    <a:pt x="1940644" y="920611"/>
                    <a:pt x="1844208" y="1049688"/>
                  </a:cubicBezTo>
                  <a:lnTo>
                    <a:pt x="1813364" y="1083569"/>
                  </a:lnTo>
                  <a:lnTo>
                    <a:pt x="1814937" y="1086740"/>
                  </a:lnTo>
                  <a:cubicBezTo>
                    <a:pt x="1906070" y="1348533"/>
                    <a:pt x="1767724" y="1634634"/>
                    <a:pt x="1505931" y="1725767"/>
                  </a:cubicBezTo>
                  <a:close/>
                </a:path>
              </a:pathLst>
            </a:custGeom>
            <a:solidFill>
              <a:srgbClr val="EB6E5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83" name="矩形 82"/>
            <p:cNvSpPr/>
            <p:nvPr/>
          </p:nvSpPr>
          <p:spPr>
            <a:xfrm>
              <a:off x="7644291" y="3211675"/>
              <a:ext cx="819456" cy="752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HK" altLang="en-US" sz="15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斜率 </a:t>
              </a:r>
              <a:r>
                <a:rPr lang="en-US" altLang="zh-HK" sz="15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:</a:t>
              </a:r>
            </a:p>
            <a:p>
              <a:pPr algn="ctr">
                <a:lnSpc>
                  <a:spcPct val="130000"/>
                </a:lnSpc>
              </a:pPr>
              <a:r>
                <a:rPr lang="zh-HK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女</a:t>
              </a:r>
              <a:r>
                <a:rPr lang="en-US" altLang="zh-HK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=</a:t>
              </a:r>
              <a:r>
                <a:rPr lang="zh-HK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男</a:t>
              </a:r>
              <a:endParaRPr lang="en-US" altLang="zh-HK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268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2" grpId="0" animBg="1"/>
      <p:bldP spid="63" grpId="0" animBg="1"/>
      <p:bldP spid="65" grpId="0" animBg="1"/>
      <p:bldP spid="7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/>
          <p:cNvGrpSpPr/>
          <p:nvPr/>
        </p:nvGrpSpPr>
        <p:grpSpPr>
          <a:xfrm>
            <a:off x="513242" y="934220"/>
            <a:ext cx="6703716" cy="3906477"/>
            <a:chOff x="542747" y="1327206"/>
            <a:chExt cx="6703716" cy="3906477"/>
          </a:xfrm>
        </p:grpSpPr>
        <p:sp>
          <p:nvSpPr>
            <p:cNvPr id="94" name="矩形 93"/>
            <p:cNvSpPr/>
            <p:nvPr/>
          </p:nvSpPr>
          <p:spPr>
            <a:xfrm>
              <a:off x="542748" y="1777923"/>
              <a:ext cx="6703715" cy="3455760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542747" y="1327206"/>
              <a:ext cx="6703715" cy="447379"/>
            </a:xfrm>
            <a:prstGeom prst="rect">
              <a:avLst/>
            </a:prstGeom>
            <a:solidFill>
              <a:srgbClr val="4C8463"/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3" name="內容版面配置區 2"/>
            <p:cNvSpPr txBox="1">
              <a:spLocks/>
            </p:cNvSpPr>
            <p:nvPr/>
          </p:nvSpPr>
          <p:spPr>
            <a:xfrm>
              <a:off x="608451" y="1383966"/>
              <a:ext cx="6597467" cy="494639"/>
            </a:xfrm>
            <a:prstGeom prst="rect">
              <a:avLst/>
            </a:prstGeom>
          </p:spPr>
          <p:txBody>
            <a:bodyPr/>
            <a:lstStyle>
              <a:lvl1pPr marL="273050" indent="-273050" algn="l" rtl="0" eaLnBrk="1" fontAlgn="base" hangingPunct="1">
                <a:spcBef>
                  <a:spcPts val="6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"/>
                <a:defRPr sz="2400" kern="1200">
                  <a:solidFill>
                    <a:schemeClr val="tx1"/>
                  </a:solidFill>
                  <a:latin typeface="新細明體" panose="02020500000000000000" pitchFamily="18" charset="-120"/>
                  <a:ea typeface="新細明體" panose="02020500000000000000" pitchFamily="18" charset="-120"/>
                  <a:cs typeface="+mn-cs"/>
                </a:defRPr>
              </a:lvl1pPr>
              <a:lvl2pPr marL="639763" indent="-27305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2100" kern="1200">
                  <a:solidFill>
                    <a:schemeClr val="tx1"/>
                  </a:solidFill>
                  <a:latin typeface="新細明體" panose="02020500000000000000" pitchFamily="18" charset="-120"/>
                  <a:ea typeface="新細明體" panose="02020500000000000000" pitchFamily="18" charset="-120"/>
                  <a:cs typeface="+mn-cs"/>
                </a:defRPr>
              </a:lvl2pPr>
              <a:lvl3pPr marL="914400" indent="-182563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E0752F"/>
                </a:buClr>
                <a:buSzPct val="60000"/>
                <a:buFont typeface="Wingdings" panose="05000000000000000000" pitchFamily="2" charset="2"/>
                <a:buChar char=""/>
                <a:defRPr kern="1200">
                  <a:solidFill>
                    <a:schemeClr val="tx1"/>
                  </a:solidFill>
                  <a:latin typeface="新細明體" panose="02020500000000000000" pitchFamily="18" charset="-120"/>
                  <a:ea typeface="新細明體" panose="02020500000000000000" pitchFamily="18" charset="-120"/>
                  <a:cs typeface="+mn-cs"/>
                </a:defRPr>
              </a:lvl3pPr>
              <a:lvl4pPr marL="1187450" indent="-182563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EC3AE"/>
                </a:buClr>
                <a:buSzPct val="60000"/>
                <a:buFont typeface="Wingdings" panose="05000000000000000000" pitchFamily="2" charset="2"/>
                <a:buChar char=""/>
                <a:defRPr kern="1200">
                  <a:solidFill>
                    <a:schemeClr val="tx1"/>
                  </a:solidFill>
                  <a:latin typeface="新細明體" panose="02020500000000000000" pitchFamily="18" charset="-120"/>
                  <a:ea typeface="新細明體" panose="02020500000000000000" pitchFamily="18" charset="-120"/>
                  <a:cs typeface="+mn-cs"/>
                </a:defRPr>
              </a:lvl4pPr>
              <a:lvl5pPr marL="1462088" indent="-182563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BDCAE9"/>
                </a:buClr>
                <a:buSzPct val="68000"/>
                <a:buFont typeface="Wingdings 2" panose="05020102010507070707" pitchFamily="18" charset="2"/>
                <a:buChar char=""/>
                <a:defRPr sz="1600" kern="1200">
                  <a:solidFill>
                    <a:schemeClr val="tx1"/>
                  </a:solidFill>
                  <a:latin typeface="新細明體" panose="02020500000000000000" pitchFamily="18" charset="-120"/>
                  <a:ea typeface="新細明體" panose="02020500000000000000" pitchFamily="18" charset="-120"/>
                  <a:cs typeface="+mn-cs"/>
                </a:defRPr>
              </a:lvl5pPr>
              <a:lvl6pPr marL="1737360" indent="-18288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Char char="•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011680" indent="-182880" algn="l" rtl="0" eaLnBrk="1" latinLnBrk="0" hangingPunct="1">
                <a:spcBef>
                  <a:spcPct val="20000"/>
                </a:spcBef>
                <a:buClr>
                  <a:schemeClr val="accent1">
                    <a:tint val="60000"/>
                  </a:schemeClr>
                </a:buClr>
                <a:buSzPct val="60000"/>
                <a:buFont typeface="Wingdings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2286000" indent="-182880" algn="l" rtl="0" eaLnBrk="1" latinLnBrk="0" hangingPunct="1">
                <a:spcBef>
                  <a:spcPct val="20000"/>
                </a:spcBef>
                <a:buClr>
                  <a:schemeClr val="accent2"/>
                </a:buClr>
                <a:buChar char="•"/>
                <a:defRPr kumimoji="0" sz="1400" kern="1200" cap="small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2560320" indent="-182880" algn="l" rtl="0" eaLnBrk="1" latinLnBrk="0" hangingPunct="1">
                <a:spcBef>
                  <a:spcPct val="20000"/>
                </a:spcBef>
                <a:buClr>
                  <a:schemeClr val="accent1">
                    <a:shade val="75000"/>
                  </a:schemeClr>
                </a:buClr>
                <a:buChar char="•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以下資料顯示甲地區</a:t>
              </a:r>
              <a:r>
                <a:rPr lang="zh-TW" altLang="en-US" sz="1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、</a:t>
              </a:r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乙地區</a:t>
              </a:r>
              <a:r>
                <a:rPr lang="zh-TW" altLang="en-US" sz="1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和</a:t>
              </a:r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丙地區有關本地生產總值及人口等數據。</a:t>
              </a:r>
              <a:endParaRPr lang="en-US" altLang="zh-TW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7501943" y="1256588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4C8463"/>
                </a:solidFill>
                <a:ea typeface="微軟正黑體"/>
              </a:rPr>
              <a:t>通識</a:t>
            </a:r>
            <a:r>
              <a:rPr lang="zh-HK" altLang="en-US" sz="1200" b="1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4C8463"/>
              </a:solidFill>
              <a:ea typeface="微軟正黑體"/>
            </a:endParaRPr>
          </a:p>
        </p:txBody>
      </p:sp>
      <p:pic>
        <p:nvPicPr>
          <p:cNvPr id="48" name="圖片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09" y="358943"/>
            <a:ext cx="942550" cy="84484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67740" y="2747371"/>
            <a:ext cx="854661" cy="338554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甲地區</a:t>
            </a:r>
            <a:endParaRPr lang="zh-TW" altLang="en-US" sz="1600" b="1" dirty="0">
              <a:solidFill>
                <a:srgbClr val="C00000"/>
              </a:solidFill>
              <a:ea typeface="微軟正黑體" panose="020B0604030504040204" pitchFamily="34" charset="-12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79132" y="3373299"/>
            <a:ext cx="841667" cy="338554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6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乙地區</a:t>
            </a:r>
          </a:p>
        </p:txBody>
      </p:sp>
      <p:sp>
        <p:nvSpPr>
          <p:cNvPr id="49" name="矩形 48"/>
          <p:cNvSpPr/>
          <p:nvPr/>
        </p:nvSpPr>
        <p:spPr>
          <a:xfrm>
            <a:off x="1076363" y="4053677"/>
            <a:ext cx="840684" cy="338554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HK" altLang="en-US" sz="16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丙地區</a:t>
            </a:r>
            <a:endParaRPr lang="zh-TW" altLang="en-US" sz="1600" b="1" dirty="0">
              <a:solidFill>
                <a:srgbClr val="C00000"/>
              </a:solidFill>
              <a:ea typeface="微軟正黑體" panose="020B0604030504040204" pitchFamily="34" charset="-12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978906" y="1736222"/>
            <a:ext cx="16979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TW" altLang="en-US" sz="1400" b="1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本地生產總值</a:t>
            </a:r>
            <a:r>
              <a:rPr lang="en-US" altLang="zh-TW" sz="1400" b="1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(GDP</a:t>
            </a:r>
            <a:r>
              <a:rPr lang="en-US" altLang="zh-TW" sz="1400" b="1" dirty="0" smtClean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)</a:t>
            </a:r>
          </a:p>
          <a:p>
            <a:pPr eaLnBrk="0" hangingPunct="0"/>
            <a:r>
              <a:rPr lang="en-US" altLang="zh-TW" sz="900" b="1" dirty="0" smtClean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(</a:t>
            </a:r>
            <a:r>
              <a:rPr lang="zh-HK" altLang="en-US" sz="9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億</a:t>
            </a:r>
            <a:r>
              <a:rPr lang="zh-TW" altLang="en-US" sz="900" b="1" dirty="0" smtClean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美元</a:t>
            </a:r>
            <a:r>
              <a:rPr lang="en-US" altLang="zh-TW" sz="9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50" name="矩形 49"/>
          <p:cNvSpPr/>
          <p:nvPr/>
        </p:nvSpPr>
        <p:spPr>
          <a:xfrm>
            <a:off x="3724100" y="2104385"/>
            <a:ext cx="1242494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zh-TW" altLang="en-US" sz="1400" b="1" dirty="0">
                <a:ea typeface="微軟正黑體" panose="020B0604030504040204" pitchFamily="34" charset="-120"/>
              </a:rPr>
              <a:t>人口總數</a:t>
            </a:r>
          </a:p>
          <a:p>
            <a:pPr eaLnBrk="0" hangingPunct="0"/>
            <a:r>
              <a:rPr lang="en-US" altLang="zh-TW" sz="9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HK" altLang="en-US" sz="9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百萬</a:t>
            </a:r>
            <a:r>
              <a:rPr lang="zh-TW" altLang="en-US" sz="9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en-US" altLang="zh-TW" sz="9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51" name="矩形 50"/>
          <p:cNvSpPr/>
          <p:nvPr/>
        </p:nvSpPr>
        <p:spPr>
          <a:xfrm>
            <a:off x="5143660" y="1893440"/>
            <a:ext cx="2073297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zh-TW" altLang="en-US" sz="1400" b="1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人均本地生產</a:t>
            </a:r>
            <a:r>
              <a:rPr lang="zh-TW" altLang="en-US" sz="1400" b="1" dirty="0" smtClean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總值</a:t>
            </a:r>
            <a:endParaRPr lang="zh-TW" altLang="en-US" sz="1400" b="1" dirty="0">
              <a:solidFill>
                <a:schemeClr val="accent5">
                  <a:lumMod val="75000"/>
                </a:schemeClr>
              </a:solidFill>
              <a:ea typeface="微軟正黑體" panose="020B0604030504040204" pitchFamily="34" charset="-120"/>
            </a:endParaRPr>
          </a:p>
          <a:p>
            <a:pPr eaLnBrk="0" hangingPunct="0"/>
            <a:r>
              <a:rPr lang="en-US" altLang="zh-TW" sz="900" b="1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(GDP / </a:t>
            </a:r>
            <a:r>
              <a:rPr lang="zh-TW" altLang="en-US" sz="900" b="1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人口總數</a:t>
            </a:r>
            <a:r>
              <a:rPr lang="en-US" altLang="zh-TW" sz="900" b="1" dirty="0" smtClean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)(</a:t>
            </a:r>
            <a:r>
              <a:rPr lang="zh-TW" altLang="en-US" sz="900" b="1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美元</a:t>
            </a:r>
            <a:r>
              <a:rPr lang="en-US" altLang="zh-TW" sz="900" b="1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52" name="Rectangle 86"/>
          <p:cNvSpPr>
            <a:spLocks noChangeArrowheads="1"/>
          </p:cNvSpPr>
          <p:nvPr/>
        </p:nvSpPr>
        <p:spPr bwMode="auto">
          <a:xfrm>
            <a:off x="5305756" y="3666604"/>
            <a:ext cx="1084052" cy="758131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TW" sz="1600" dirty="0" smtClean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rPr>
              <a:t>50,000</a:t>
            </a:r>
            <a:endParaRPr lang="en-US" altLang="zh-TW" sz="1600" dirty="0">
              <a:solidFill>
                <a:schemeClr val="accent5">
                  <a:lumMod val="75000"/>
                </a:schemeClr>
              </a:solidFill>
              <a:ea typeface="微軟正黑體" panose="020B0604030504040204" pitchFamily="34" charset="-120"/>
              <a:cs typeface="Times New Roman" pitchFamily="18" charset="0"/>
            </a:endParaRPr>
          </a:p>
        </p:txBody>
      </p:sp>
      <p:sp>
        <p:nvSpPr>
          <p:cNvPr id="53" name="Rectangle 85"/>
          <p:cNvSpPr>
            <a:spLocks noChangeArrowheads="1"/>
          </p:cNvSpPr>
          <p:nvPr/>
        </p:nvSpPr>
        <p:spPr bwMode="auto">
          <a:xfrm>
            <a:off x="3875612" y="3666604"/>
            <a:ext cx="824362" cy="758131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TW" sz="1600" dirty="0" smtClean="0">
                <a:ea typeface="微軟正黑體" panose="020B0604030504040204" pitchFamily="34" charset="-120"/>
                <a:cs typeface="Times New Roman" pitchFamily="18" charset="0"/>
              </a:rPr>
              <a:t>6</a:t>
            </a:r>
            <a:endParaRPr lang="en-US" altLang="zh-TW" sz="1600" dirty="0">
              <a:ea typeface="微軟正黑體" panose="020B0604030504040204" pitchFamily="34" charset="-120"/>
              <a:cs typeface="Times New Roman" pitchFamily="18" charset="0"/>
            </a:endParaRPr>
          </a:p>
        </p:txBody>
      </p:sp>
      <p:sp>
        <p:nvSpPr>
          <p:cNvPr id="54" name="Rectangle 84"/>
          <p:cNvSpPr>
            <a:spLocks noChangeArrowheads="1"/>
          </p:cNvSpPr>
          <p:nvPr/>
        </p:nvSpPr>
        <p:spPr bwMode="auto">
          <a:xfrm>
            <a:off x="2165251" y="3666604"/>
            <a:ext cx="1128075" cy="758131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TW" sz="1600" dirty="0" smtClean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rPr>
              <a:t>3,000</a:t>
            </a:r>
            <a:endParaRPr lang="en-US" altLang="zh-TW" sz="1600" dirty="0">
              <a:solidFill>
                <a:schemeClr val="accent5">
                  <a:lumMod val="75000"/>
                </a:schemeClr>
              </a:solidFill>
              <a:ea typeface="微軟正黑體" panose="020B0604030504040204" pitchFamily="34" charset="-120"/>
              <a:cs typeface="Times New Roman" pitchFamily="18" charset="0"/>
            </a:endParaRPr>
          </a:p>
        </p:txBody>
      </p:sp>
      <p:sp>
        <p:nvSpPr>
          <p:cNvPr id="55" name="Rectangle 82"/>
          <p:cNvSpPr>
            <a:spLocks noChangeArrowheads="1"/>
          </p:cNvSpPr>
          <p:nvPr/>
        </p:nvSpPr>
        <p:spPr bwMode="auto">
          <a:xfrm>
            <a:off x="5296336" y="2988191"/>
            <a:ext cx="1208097" cy="733832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TW" sz="1600" dirty="0" smtClean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rPr>
              <a:t>1,923</a:t>
            </a:r>
            <a:endParaRPr lang="en-US" altLang="zh-TW" sz="1600" dirty="0">
              <a:solidFill>
                <a:schemeClr val="accent5">
                  <a:lumMod val="75000"/>
                </a:schemeClr>
              </a:solidFill>
              <a:ea typeface="微軟正黑體" panose="020B0604030504040204" pitchFamily="34" charset="-120"/>
              <a:cs typeface="Times New Roman" pitchFamily="18" charset="0"/>
            </a:endParaRPr>
          </a:p>
        </p:txBody>
      </p:sp>
      <p:sp>
        <p:nvSpPr>
          <p:cNvPr id="56" name="Rectangle 81"/>
          <p:cNvSpPr>
            <a:spLocks noChangeArrowheads="1"/>
          </p:cNvSpPr>
          <p:nvPr/>
        </p:nvSpPr>
        <p:spPr bwMode="auto">
          <a:xfrm>
            <a:off x="3882663" y="2969837"/>
            <a:ext cx="824362" cy="733832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TW" sz="1600" dirty="0" smtClean="0">
                <a:ea typeface="微軟正黑體" panose="020B0604030504040204" pitchFamily="34" charset="-120"/>
                <a:cs typeface="Times New Roman" pitchFamily="18" charset="0"/>
              </a:rPr>
              <a:t>1,300</a:t>
            </a:r>
            <a:endParaRPr lang="en-US" altLang="zh-TW" sz="1600" dirty="0">
              <a:ea typeface="微軟正黑體" panose="020B0604030504040204" pitchFamily="34" charset="-120"/>
              <a:cs typeface="Times New Roman" pitchFamily="18" charset="0"/>
            </a:endParaRPr>
          </a:p>
        </p:txBody>
      </p:sp>
      <p:sp>
        <p:nvSpPr>
          <p:cNvPr id="57" name="Rectangle 80"/>
          <p:cNvSpPr>
            <a:spLocks noChangeArrowheads="1"/>
          </p:cNvSpPr>
          <p:nvPr/>
        </p:nvSpPr>
        <p:spPr bwMode="auto">
          <a:xfrm>
            <a:off x="2159588" y="2988191"/>
            <a:ext cx="1128075" cy="733832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TW" sz="1600" dirty="0" smtClean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rPr>
              <a:t>25,000</a:t>
            </a:r>
            <a:endParaRPr lang="en-US" altLang="zh-TW" sz="1600" dirty="0">
              <a:solidFill>
                <a:schemeClr val="accent5">
                  <a:lumMod val="75000"/>
                </a:schemeClr>
              </a:solidFill>
              <a:ea typeface="微軟正黑體" panose="020B0604030504040204" pitchFamily="34" charset="-120"/>
              <a:cs typeface="Times New Roman" pitchFamily="18" charset="0"/>
            </a:endParaRPr>
          </a:p>
        </p:txBody>
      </p:sp>
      <p:sp>
        <p:nvSpPr>
          <p:cNvPr id="58" name="Rectangle 78"/>
          <p:cNvSpPr>
            <a:spLocks noChangeArrowheads="1"/>
          </p:cNvSpPr>
          <p:nvPr/>
        </p:nvSpPr>
        <p:spPr bwMode="auto">
          <a:xfrm>
            <a:off x="5296336" y="2438564"/>
            <a:ext cx="1208097" cy="605047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TW" sz="1600" dirty="0" smtClean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rPr>
              <a:t>42,500</a:t>
            </a:r>
            <a:endParaRPr lang="en-US" altLang="zh-TW" sz="1600" dirty="0">
              <a:solidFill>
                <a:schemeClr val="accent5">
                  <a:lumMod val="75000"/>
                </a:schemeClr>
              </a:solidFill>
              <a:ea typeface="微軟正黑體" panose="020B0604030504040204" pitchFamily="34" charset="-120"/>
              <a:cs typeface="Times New Roman" pitchFamily="18" charset="0"/>
            </a:endParaRPr>
          </a:p>
        </p:txBody>
      </p:sp>
      <p:sp>
        <p:nvSpPr>
          <p:cNvPr id="59" name="Rectangle 77"/>
          <p:cNvSpPr>
            <a:spLocks noChangeArrowheads="1"/>
          </p:cNvSpPr>
          <p:nvPr/>
        </p:nvSpPr>
        <p:spPr bwMode="auto">
          <a:xfrm>
            <a:off x="3886991" y="2438564"/>
            <a:ext cx="824362" cy="605047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TW" sz="1600" dirty="0" smtClean="0">
                <a:ea typeface="微軟正黑體" panose="020B0604030504040204" pitchFamily="34" charset="-120"/>
                <a:cs typeface="Times New Roman" pitchFamily="18" charset="0"/>
              </a:rPr>
              <a:t>8</a:t>
            </a:r>
            <a:endParaRPr lang="en-US" altLang="zh-TW" sz="1600" dirty="0">
              <a:ea typeface="微軟正黑體" panose="020B0604030504040204" pitchFamily="34" charset="-120"/>
              <a:cs typeface="Times New Roman" pitchFamily="18" charset="0"/>
            </a:endParaRPr>
          </a:p>
        </p:txBody>
      </p:sp>
      <p:sp>
        <p:nvSpPr>
          <p:cNvPr id="60" name="Rectangle 76"/>
          <p:cNvSpPr>
            <a:spLocks noChangeArrowheads="1"/>
          </p:cNvSpPr>
          <p:nvPr/>
        </p:nvSpPr>
        <p:spPr bwMode="auto">
          <a:xfrm>
            <a:off x="2159095" y="2438564"/>
            <a:ext cx="1128075" cy="605047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TW" sz="1600" dirty="0" smtClean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rPr>
              <a:t>3,400</a:t>
            </a:r>
            <a:endParaRPr lang="en-US" altLang="zh-TW" sz="1600" dirty="0">
              <a:solidFill>
                <a:schemeClr val="accent5">
                  <a:lumMod val="75000"/>
                </a:schemeClr>
              </a:solidFill>
              <a:ea typeface="微軟正黑體" panose="020B0604030504040204" pitchFamily="34" charset="-120"/>
              <a:cs typeface="Times New Roman" pitchFamily="18" charset="0"/>
            </a:endParaRPr>
          </a:p>
        </p:txBody>
      </p:sp>
      <p:cxnSp>
        <p:nvCxnSpPr>
          <p:cNvPr id="62" name="直線接點 61"/>
          <p:cNvCxnSpPr/>
          <p:nvPr/>
        </p:nvCxnSpPr>
        <p:spPr>
          <a:xfrm>
            <a:off x="1922402" y="2912071"/>
            <a:ext cx="480122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接點 64"/>
          <p:cNvCxnSpPr/>
          <p:nvPr/>
        </p:nvCxnSpPr>
        <p:spPr>
          <a:xfrm>
            <a:off x="1917047" y="3557316"/>
            <a:ext cx="477390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接點 65"/>
          <p:cNvCxnSpPr/>
          <p:nvPr/>
        </p:nvCxnSpPr>
        <p:spPr>
          <a:xfrm>
            <a:off x="1917047" y="4226616"/>
            <a:ext cx="480122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接點 80"/>
          <p:cNvCxnSpPr/>
          <p:nvPr/>
        </p:nvCxnSpPr>
        <p:spPr>
          <a:xfrm>
            <a:off x="2159095" y="2223579"/>
            <a:ext cx="1" cy="1602762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線接點 82"/>
          <p:cNvCxnSpPr/>
          <p:nvPr/>
        </p:nvCxnSpPr>
        <p:spPr>
          <a:xfrm flipH="1">
            <a:off x="3878157" y="2627332"/>
            <a:ext cx="1" cy="17833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線接點 83"/>
          <p:cNvCxnSpPr/>
          <p:nvPr/>
        </p:nvCxnSpPr>
        <p:spPr>
          <a:xfrm flipH="1">
            <a:off x="5306167" y="2392635"/>
            <a:ext cx="1" cy="1597843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橢圓 88"/>
          <p:cNvSpPr/>
          <p:nvPr/>
        </p:nvSpPr>
        <p:spPr>
          <a:xfrm>
            <a:off x="6697196" y="2877377"/>
            <a:ext cx="69225" cy="6922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0" name="橢圓 89"/>
          <p:cNvSpPr/>
          <p:nvPr/>
        </p:nvSpPr>
        <p:spPr>
          <a:xfrm>
            <a:off x="6697195" y="3525763"/>
            <a:ext cx="69225" cy="6922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1" name="橢圓 90"/>
          <p:cNvSpPr/>
          <p:nvPr/>
        </p:nvSpPr>
        <p:spPr>
          <a:xfrm>
            <a:off x="6690956" y="4192003"/>
            <a:ext cx="69225" cy="6922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0" name="矩形 99"/>
          <p:cNvSpPr/>
          <p:nvPr/>
        </p:nvSpPr>
        <p:spPr>
          <a:xfrm>
            <a:off x="1730673" y="5301622"/>
            <a:ext cx="6236282" cy="400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r"/>
            <a:r>
              <a:rPr lang="zh-TW" altLang="en-US" sz="2000" b="1" dirty="0">
                <a:solidFill>
                  <a:schemeClr val="bg1"/>
                </a:solidFill>
                <a:ea typeface="微軟正黑體" panose="020B0604030504040204" pitchFamily="34" charset="-120"/>
              </a:rPr>
              <a:t>根據以</a:t>
            </a:r>
            <a:r>
              <a:rPr lang="zh-HK" altLang="en-US" sz="2000" b="1" dirty="0">
                <a:solidFill>
                  <a:schemeClr val="bg1"/>
                </a:solidFill>
                <a:ea typeface="微軟正黑體" panose="020B0604030504040204" pitchFamily="34" charset="-120"/>
              </a:rPr>
              <a:t>上</a:t>
            </a:r>
            <a:r>
              <a:rPr lang="zh-TW" altLang="en-US" sz="2000" b="1" dirty="0">
                <a:solidFill>
                  <a:schemeClr val="bg1"/>
                </a:solidFill>
                <a:ea typeface="微軟正黑體" panose="020B0604030504040204" pitchFamily="34" charset="-120"/>
              </a:rPr>
              <a:t>資料，你認為</a:t>
            </a:r>
            <a:r>
              <a:rPr lang="zh-HK" altLang="en-US" sz="2000" b="1" dirty="0">
                <a:solidFill>
                  <a:schemeClr val="bg1"/>
                </a:solidFill>
                <a:ea typeface="微軟正黑體" panose="020B0604030504040204" pitchFamily="34" charset="-120"/>
              </a:rPr>
              <a:t>哪</a:t>
            </a:r>
            <a:r>
              <a:rPr lang="zh-TW" altLang="en-US" sz="2000" b="1" dirty="0">
                <a:solidFill>
                  <a:schemeClr val="bg1"/>
                </a:solidFill>
                <a:ea typeface="微軟正黑體" panose="020B0604030504040204" pitchFamily="34" charset="-120"/>
              </a:rPr>
              <a:t>一個地區</a:t>
            </a:r>
            <a:r>
              <a:rPr lang="zh-HK" altLang="en-US" sz="2000" b="1" dirty="0">
                <a:solidFill>
                  <a:schemeClr val="bg1"/>
                </a:solidFill>
                <a:ea typeface="微軟正黑體" panose="020B0604030504040204" pitchFamily="34" charset="-120"/>
              </a:rPr>
              <a:t>最富裕</a:t>
            </a:r>
            <a:r>
              <a:rPr lang="zh-TW" altLang="en-US" sz="2000" b="1" dirty="0">
                <a:solidFill>
                  <a:schemeClr val="bg1"/>
                </a:solidFill>
                <a:ea typeface="微軟正黑體" panose="020B0604030504040204" pitchFamily="34" charset="-120"/>
              </a:rPr>
              <a:t>？為甚麼？ </a:t>
            </a:r>
          </a:p>
        </p:txBody>
      </p:sp>
      <p:grpSp>
        <p:nvGrpSpPr>
          <p:cNvPr id="61" name="群組 60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63" name="圓角化單一角落矩形 6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64" name="矩形 6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67" name="矩形 6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9771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68" name="矩形 67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練習二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69" name="直線接點 6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圓角矩形 69"/>
          <p:cNvSpPr/>
          <p:nvPr/>
        </p:nvSpPr>
        <p:spPr>
          <a:xfrm>
            <a:off x="674635" y="321940"/>
            <a:ext cx="5188283" cy="525266"/>
          </a:xfrm>
          <a:prstGeom prst="roundRect">
            <a:avLst/>
          </a:prstGeom>
          <a:solidFill>
            <a:srgbClr val="FEF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96961" y="421060"/>
            <a:ext cx="4907113" cy="3277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TW" altLang="en-US" sz="17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本地生產</a:t>
            </a:r>
            <a:r>
              <a:rPr lang="zh-TW" altLang="en-US" sz="17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總值</a:t>
            </a:r>
            <a:r>
              <a:rPr lang="en-US" altLang="zh-TW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(GDP) </a:t>
            </a:r>
            <a:r>
              <a:rPr lang="zh-HK" altLang="en-US" sz="160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和</a:t>
            </a:r>
            <a:r>
              <a:rPr lang="zh-TW" altLang="en-US" sz="17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人</a:t>
            </a:r>
            <a:r>
              <a:rPr lang="zh-TW" altLang="en-US" sz="17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均本地生產</a:t>
            </a:r>
            <a:r>
              <a:rPr lang="zh-TW" altLang="en-US" sz="17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總值</a:t>
            </a:r>
            <a:r>
              <a:rPr lang="en-US" altLang="zh-TW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(</a:t>
            </a:r>
            <a:r>
              <a:rPr lang="zh-HK" altLang="en-US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人</a:t>
            </a:r>
            <a:r>
              <a:rPr lang="zh-HK" altLang="en-US" sz="14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均</a:t>
            </a:r>
            <a:r>
              <a:rPr lang="en-US" altLang="zh-TW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GDP)</a:t>
            </a:r>
            <a:endParaRPr lang="zh-TW" altLang="en-US" sz="1400" dirty="0">
              <a:solidFill>
                <a:schemeClr val="accent5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71" name="橢圓 70"/>
          <p:cNvSpPr/>
          <p:nvPr/>
        </p:nvSpPr>
        <p:spPr>
          <a:xfrm>
            <a:off x="1476117" y="5243346"/>
            <a:ext cx="503093" cy="503093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35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386815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49" grpId="0" animBg="1"/>
      <p:bldP spid="36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89" grpId="0" animBg="1"/>
      <p:bldP spid="90" grpId="0" animBg="1"/>
      <p:bldP spid="91" grpId="0" animBg="1"/>
      <p:bldP spid="100" grpId="0" animBg="1"/>
      <p:bldP spid="70" grpId="0" animBg="1"/>
      <p:bldP spid="44" grpId="0"/>
      <p:bldP spid="7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群組 59"/>
          <p:cNvGrpSpPr/>
          <p:nvPr/>
        </p:nvGrpSpPr>
        <p:grpSpPr>
          <a:xfrm>
            <a:off x="513242" y="934220"/>
            <a:ext cx="6703716" cy="3906477"/>
            <a:chOff x="542747" y="1327206"/>
            <a:chExt cx="6703716" cy="3906477"/>
          </a:xfrm>
        </p:grpSpPr>
        <p:sp>
          <p:nvSpPr>
            <p:cNvPr id="61" name="矩形 60"/>
            <p:cNvSpPr/>
            <p:nvPr/>
          </p:nvSpPr>
          <p:spPr>
            <a:xfrm>
              <a:off x="542748" y="1777923"/>
              <a:ext cx="6703715" cy="3455760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542747" y="1327206"/>
              <a:ext cx="6703715" cy="447379"/>
            </a:xfrm>
            <a:prstGeom prst="rect">
              <a:avLst/>
            </a:prstGeom>
            <a:solidFill>
              <a:srgbClr val="4C8463"/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3" name="內容版面配置區 2"/>
            <p:cNvSpPr txBox="1">
              <a:spLocks/>
            </p:cNvSpPr>
            <p:nvPr/>
          </p:nvSpPr>
          <p:spPr>
            <a:xfrm>
              <a:off x="608451" y="1383966"/>
              <a:ext cx="6597467" cy="494639"/>
            </a:xfrm>
            <a:prstGeom prst="rect">
              <a:avLst/>
            </a:prstGeom>
          </p:spPr>
          <p:txBody>
            <a:bodyPr/>
            <a:lstStyle>
              <a:lvl1pPr marL="273050" indent="-273050" algn="l" rtl="0" eaLnBrk="1" fontAlgn="base" hangingPunct="1">
                <a:spcBef>
                  <a:spcPts val="6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"/>
                <a:defRPr sz="2400" kern="1200">
                  <a:solidFill>
                    <a:schemeClr val="tx1"/>
                  </a:solidFill>
                  <a:latin typeface="新細明體" panose="02020500000000000000" pitchFamily="18" charset="-120"/>
                  <a:ea typeface="新細明體" panose="02020500000000000000" pitchFamily="18" charset="-120"/>
                  <a:cs typeface="+mn-cs"/>
                </a:defRPr>
              </a:lvl1pPr>
              <a:lvl2pPr marL="639763" indent="-27305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2100" kern="1200">
                  <a:solidFill>
                    <a:schemeClr val="tx1"/>
                  </a:solidFill>
                  <a:latin typeface="新細明體" panose="02020500000000000000" pitchFamily="18" charset="-120"/>
                  <a:ea typeface="新細明體" panose="02020500000000000000" pitchFamily="18" charset="-120"/>
                  <a:cs typeface="+mn-cs"/>
                </a:defRPr>
              </a:lvl2pPr>
              <a:lvl3pPr marL="914400" indent="-182563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E0752F"/>
                </a:buClr>
                <a:buSzPct val="60000"/>
                <a:buFont typeface="Wingdings" panose="05000000000000000000" pitchFamily="2" charset="2"/>
                <a:buChar char=""/>
                <a:defRPr kern="1200">
                  <a:solidFill>
                    <a:schemeClr val="tx1"/>
                  </a:solidFill>
                  <a:latin typeface="新細明體" panose="02020500000000000000" pitchFamily="18" charset="-120"/>
                  <a:ea typeface="新細明體" panose="02020500000000000000" pitchFamily="18" charset="-120"/>
                  <a:cs typeface="+mn-cs"/>
                </a:defRPr>
              </a:lvl3pPr>
              <a:lvl4pPr marL="1187450" indent="-182563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FEC3AE"/>
                </a:buClr>
                <a:buSzPct val="60000"/>
                <a:buFont typeface="Wingdings" panose="05000000000000000000" pitchFamily="2" charset="2"/>
                <a:buChar char=""/>
                <a:defRPr kern="1200">
                  <a:solidFill>
                    <a:schemeClr val="tx1"/>
                  </a:solidFill>
                  <a:latin typeface="新細明體" panose="02020500000000000000" pitchFamily="18" charset="-120"/>
                  <a:ea typeface="新細明體" panose="02020500000000000000" pitchFamily="18" charset="-120"/>
                  <a:cs typeface="+mn-cs"/>
                </a:defRPr>
              </a:lvl4pPr>
              <a:lvl5pPr marL="1462088" indent="-182563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BDCAE9"/>
                </a:buClr>
                <a:buSzPct val="68000"/>
                <a:buFont typeface="Wingdings 2" panose="05020102010507070707" pitchFamily="18" charset="2"/>
                <a:buChar char=""/>
                <a:defRPr sz="1600" kern="1200">
                  <a:solidFill>
                    <a:schemeClr val="tx1"/>
                  </a:solidFill>
                  <a:latin typeface="新細明體" panose="02020500000000000000" pitchFamily="18" charset="-120"/>
                  <a:ea typeface="新細明體" panose="02020500000000000000" pitchFamily="18" charset="-120"/>
                  <a:cs typeface="+mn-cs"/>
                </a:defRPr>
              </a:lvl5pPr>
              <a:lvl6pPr marL="1737360" indent="-18288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Char char="•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011680" indent="-182880" algn="l" rtl="0" eaLnBrk="1" latinLnBrk="0" hangingPunct="1">
                <a:spcBef>
                  <a:spcPct val="20000"/>
                </a:spcBef>
                <a:buClr>
                  <a:schemeClr val="accent1">
                    <a:tint val="60000"/>
                  </a:schemeClr>
                </a:buClr>
                <a:buSzPct val="60000"/>
                <a:buFont typeface="Wingdings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2286000" indent="-182880" algn="l" rtl="0" eaLnBrk="1" latinLnBrk="0" hangingPunct="1">
                <a:spcBef>
                  <a:spcPct val="20000"/>
                </a:spcBef>
                <a:buClr>
                  <a:schemeClr val="accent2"/>
                </a:buClr>
                <a:buChar char="•"/>
                <a:defRPr kumimoji="0" sz="1400" kern="1200" cap="small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2560320" indent="-182880" algn="l" rtl="0" eaLnBrk="1" latinLnBrk="0" hangingPunct="1">
                <a:spcBef>
                  <a:spcPct val="20000"/>
                </a:spcBef>
                <a:buClr>
                  <a:schemeClr val="accent1">
                    <a:shade val="75000"/>
                  </a:schemeClr>
                </a:buClr>
                <a:buChar char="•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以下資料顯示甲地區</a:t>
              </a:r>
              <a:r>
                <a:rPr lang="zh-TW" altLang="en-US" sz="1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、</a:t>
              </a:r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乙地區</a:t>
              </a:r>
              <a:r>
                <a:rPr lang="zh-TW" altLang="en-US" sz="1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和</a:t>
              </a:r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丙地區有關本地生產總值及人口等數據。</a:t>
              </a:r>
              <a:endParaRPr lang="en-US" altLang="zh-TW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1067740" y="2747371"/>
            <a:ext cx="854661" cy="338554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甲地區</a:t>
            </a:r>
            <a:endParaRPr lang="zh-TW" altLang="en-US" sz="1600" b="1" dirty="0">
              <a:solidFill>
                <a:srgbClr val="C00000"/>
              </a:solidFill>
              <a:ea typeface="微軟正黑體" panose="020B0604030504040204" pitchFamily="34" charset="-12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079132" y="3373299"/>
            <a:ext cx="841667" cy="338554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6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乙地區</a:t>
            </a:r>
          </a:p>
        </p:txBody>
      </p:sp>
      <p:sp>
        <p:nvSpPr>
          <p:cNvPr id="66" name="矩形 65"/>
          <p:cNvSpPr/>
          <p:nvPr/>
        </p:nvSpPr>
        <p:spPr>
          <a:xfrm>
            <a:off x="1076363" y="4053677"/>
            <a:ext cx="840684" cy="338554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HK" altLang="en-US" sz="16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丙地區</a:t>
            </a:r>
            <a:endParaRPr lang="zh-TW" altLang="en-US" sz="1600" b="1" dirty="0">
              <a:solidFill>
                <a:srgbClr val="C00000"/>
              </a:solidFill>
              <a:ea typeface="微軟正黑體" panose="020B0604030504040204" pitchFamily="34" charset="-12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978906" y="1736222"/>
            <a:ext cx="16979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TW" altLang="en-US" sz="1400" b="1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本地生產總值</a:t>
            </a:r>
            <a:r>
              <a:rPr lang="en-US" altLang="zh-TW" sz="1400" b="1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(GDP</a:t>
            </a:r>
            <a:r>
              <a:rPr lang="en-US" altLang="zh-TW" sz="1400" b="1" dirty="0" smtClean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)</a:t>
            </a:r>
          </a:p>
          <a:p>
            <a:pPr eaLnBrk="0" hangingPunct="0"/>
            <a:r>
              <a:rPr lang="en-US" altLang="zh-TW" sz="900" b="1" dirty="0" smtClean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(</a:t>
            </a:r>
            <a:r>
              <a:rPr lang="zh-HK" altLang="en-US" sz="9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億</a:t>
            </a:r>
            <a:r>
              <a:rPr lang="zh-TW" altLang="en-US" sz="900" b="1" dirty="0" smtClean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美元</a:t>
            </a:r>
            <a:r>
              <a:rPr lang="en-US" altLang="zh-TW" sz="9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68" name="矩形 67"/>
          <p:cNvSpPr/>
          <p:nvPr/>
        </p:nvSpPr>
        <p:spPr>
          <a:xfrm>
            <a:off x="3724100" y="2104385"/>
            <a:ext cx="1242494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zh-TW" altLang="en-US" sz="1400" b="1" dirty="0">
                <a:ea typeface="微軟正黑體" panose="020B0604030504040204" pitchFamily="34" charset="-120"/>
              </a:rPr>
              <a:t>人口總數</a:t>
            </a:r>
          </a:p>
          <a:p>
            <a:pPr eaLnBrk="0" hangingPunct="0"/>
            <a:r>
              <a:rPr lang="en-US" altLang="zh-TW" sz="9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HK" altLang="en-US" sz="9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百萬</a:t>
            </a:r>
            <a:r>
              <a:rPr lang="zh-TW" altLang="en-US" sz="9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en-US" altLang="zh-TW" sz="9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69" name="矩形 68"/>
          <p:cNvSpPr/>
          <p:nvPr/>
        </p:nvSpPr>
        <p:spPr>
          <a:xfrm>
            <a:off x="5143660" y="1893440"/>
            <a:ext cx="2073297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zh-TW" altLang="en-US" sz="1400" b="1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人均本地生產</a:t>
            </a:r>
            <a:r>
              <a:rPr lang="zh-TW" altLang="en-US" sz="1400" b="1" dirty="0" smtClean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總值</a:t>
            </a:r>
            <a:endParaRPr lang="zh-TW" altLang="en-US" sz="1400" b="1" dirty="0">
              <a:solidFill>
                <a:schemeClr val="accent5">
                  <a:lumMod val="75000"/>
                </a:schemeClr>
              </a:solidFill>
              <a:ea typeface="微軟正黑體" panose="020B0604030504040204" pitchFamily="34" charset="-120"/>
            </a:endParaRPr>
          </a:p>
          <a:p>
            <a:pPr eaLnBrk="0" hangingPunct="0"/>
            <a:r>
              <a:rPr lang="en-US" altLang="zh-TW" sz="900" b="1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(GDP / </a:t>
            </a:r>
            <a:r>
              <a:rPr lang="zh-TW" altLang="en-US" sz="900" b="1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人口總數</a:t>
            </a:r>
            <a:r>
              <a:rPr lang="en-US" altLang="zh-TW" sz="900" b="1" dirty="0" smtClean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)(</a:t>
            </a:r>
            <a:r>
              <a:rPr lang="zh-TW" altLang="en-US" sz="900" b="1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美元</a:t>
            </a:r>
            <a:r>
              <a:rPr lang="en-US" altLang="zh-TW" sz="900" b="1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70" name="Rectangle 86"/>
          <p:cNvSpPr>
            <a:spLocks noChangeArrowheads="1"/>
          </p:cNvSpPr>
          <p:nvPr/>
        </p:nvSpPr>
        <p:spPr bwMode="auto">
          <a:xfrm>
            <a:off x="5305756" y="3666604"/>
            <a:ext cx="1084052" cy="758131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TW" sz="1600" dirty="0" smtClean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rPr>
              <a:t>50,000</a:t>
            </a:r>
            <a:endParaRPr lang="en-US" altLang="zh-TW" sz="1600" dirty="0">
              <a:solidFill>
                <a:schemeClr val="accent5">
                  <a:lumMod val="75000"/>
                </a:schemeClr>
              </a:solidFill>
              <a:ea typeface="微軟正黑體" panose="020B0604030504040204" pitchFamily="34" charset="-120"/>
              <a:cs typeface="Times New Roman" pitchFamily="18" charset="0"/>
            </a:endParaRPr>
          </a:p>
        </p:txBody>
      </p:sp>
      <p:sp>
        <p:nvSpPr>
          <p:cNvPr id="71" name="Rectangle 85"/>
          <p:cNvSpPr>
            <a:spLocks noChangeArrowheads="1"/>
          </p:cNvSpPr>
          <p:nvPr/>
        </p:nvSpPr>
        <p:spPr bwMode="auto">
          <a:xfrm>
            <a:off x="3875612" y="3666604"/>
            <a:ext cx="824362" cy="758131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TW" sz="1600" dirty="0" smtClean="0">
                <a:ea typeface="微軟正黑體" panose="020B0604030504040204" pitchFamily="34" charset="-120"/>
                <a:cs typeface="Times New Roman" pitchFamily="18" charset="0"/>
              </a:rPr>
              <a:t>6</a:t>
            </a:r>
            <a:endParaRPr lang="en-US" altLang="zh-TW" sz="1600" dirty="0">
              <a:ea typeface="微軟正黑體" panose="020B0604030504040204" pitchFamily="34" charset="-120"/>
              <a:cs typeface="Times New Roman" pitchFamily="18" charset="0"/>
            </a:endParaRPr>
          </a:p>
        </p:txBody>
      </p:sp>
      <p:sp>
        <p:nvSpPr>
          <p:cNvPr id="72" name="Rectangle 84"/>
          <p:cNvSpPr>
            <a:spLocks noChangeArrowheads="1"/>
          </p:cNvSpPr>
          <p:nvPr/>
        </p:nvSpPr>
        <p:spPr bwMode="auto">
          <a:xfrm>
            <a:off x="2165251" y="3666604"/>
            <a:ext cx="1128075" cy="758131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TW" sz="1600" dirty="0" smtClean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rPr>
              <a:t>3,000</a:t>
            </a:r>
            <a:endParaRPr lang="en-US" altLang="zh-TW" sz="1600" dirty="0">
              <a:solidFill>
                <a:schemeClr val="accent5">
                  <a:lumMod val="75000"/>
                </a:schemeClr>
              </a:solidFill>
              <a:ea typeface="微軟正黑體" panose="020B0604030504040204" pitchFamily="34" charset="-120"/>
              <a:cs typeface="Times New Roman" pitchFamily="18" charset="0"/>
            </a:endParaRPr>
          </a:p>
        </p:txBody>
      </p:sp>
      <p:sp>
        <p:nvSpPr>
          <p:cNvPr id="73" name="Rectangle 82"/>
          <p:cNvSpPr>
            <a:spLocks noChangeArrowheads="1"/>
          </p:cNvSpPr>
          <p:nvPr/>
        </p:nvSpPr>
        <p:spPr bwMode="auto">
          <a:xfrm>
            <a:off x="5296336" y="2988191"/>
            <a:ext cx="1208097" cy="733832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TW" sz="1600" dirty="0" smtClean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rPr>
              <a:t>1,923</a:t>
            </a:r>
            <a:endParaRPr lang="en-US" altLang="zh-TW" sz="1600" dirty="0">
              <a:solidFill>
                <a:schemeClr val="accent5">
                  <a:lumMod val="75000"/>
                </a:schemeClr>
              </a:solidFill>
              <a:ea typeface="微軟正黑體" panose="020B0604030504040204" pitchFamily="34" charset="-120"/>
              <a:cs typeface="Times New Roman" pitchFamily="18" charset="0"/>
            </a:endParaRPr>
          </a:p>
        </p:txBody>
      </p:sp>
      <p:sp>
        <p:nvSpPr>
          <p:cNvPr id="74" name="Rectangle 81"/>
          <p:cNvSpPr>
            <a:spLocks noChangeArrowheads="1"/>
          </p:cNvSpPr>
          <p:nvPr/>
        </p:nvSpPr>
        <p:spPr bwMode="auto">
          <a:xfrm>
            <a:off x="3882663" y="2969837"/>
            <a:ext cx="824362" cy="733832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TW" sz="1600" dirty="0" smtClean="0">
                <a:ea typeface="微軟正黑體" panose="020B0604030504040204" pitchFamily="34" charset="-120"/>
                <a:cs typeface="Times New Roman" pitchFamily="18" charset="0"/>
              </a:rPr>
              <a:t>1,300</a:t>
            </a:r>
            <a:endParaRPr lang="en-US" altLang="zh-TW" sz="1600" dirty="0">
              <a:ea typeface="微軟正黑體" panose="020B0604030504040204" pitchFamily="34" charset="-120"/>
              <a:cs typeface="Times New Roman" pitchFamily="18" charset="0"/>
            </a:endParaRPr>
          </a:p>
        </p:txBody>
      </p:sp>
      <p:sp>
        <p:nvSpPr>
          <p:cNvPr id="75" name="Rectangle 80"/>
          <p:cNvSpPr>
            <a:spLocks noChangeArrowheads="1"/>
          </p:cNvSpPr>
          <p:nvPr/>
        </p:nvSpPr>
        <p:spPr bwMode="auto">
          <a:xfrm>
            <a:off x="2159588" y="2988191"/>
            <a:ext cx="1128075" cy="733832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TW" sz="1600" dirty="0" smtClean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rPr>
              <a:t>25,000</a:t>
            </a:r>
            <a:endParaRPr lang="en-US" altLang="zh-TW" sz="1600" dirty="0">
              <a:solidFill>
                <a:schemeClr val="accent5">
                  <a:lumMod val="75000"/>
                </a:schemeClr>
              </a:solidFill>
              <a:ea typeface="微軟正黑體" panose="020B0604030504040204" pitchFamily="34" charset="-120"/>
              <a:cs typeface="Times New Roman" pitchFamily="18" charset="0"/>
            </a:endParaRPr>
          </a:p>
        </p:txBody>
      </p:sp>
      <p:sp>
        <p:nvSpPr>
          <p:cNvPr id="77" name="Rectangle 78"/>
          <p:cNvSpPr>
            <a:spLocks noChangeArrowheads="1"/>
          </p:cNvSpPr>
          <p:nvPr/>
        </p:nvSpPr>
        <p:spPr bwMode="auto">
          <a:xfrm>
            <a:off x="5296336" y="2438564"/>
            <a:ext cx="1208097" cy="605047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TW" sz="1600" dirty="0" smtClean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rPr>
              <a:t>42,500</a:t>
            </a:r>
            <a:endParaRPr lang="en-US" altLang="zh-TW" sz="1600" dirty="0">
              <a:solidFill>
                <a:schemeClr val="accent5">
                  <a:lumMod val="75000"/>
                </a:schemeClr>
              </a:solidFill>
              <a:ea typeface="微軟正黑體" panose="020B0604030504040204" pitchFamily="34" charset="-120"/>
              <a:cs typeface="Times New Roman" pitchFamily="18" charset="0"/>
            </a:endParaRPr>
          </a:p>
        </p:txBody>
      </p:sp>
      <p:sp>
        <p:nvSpPr>
          <p:cNvPr id="78" name="Rectangle 77"/>
          <p:cNvSpPr>
            <a:spLocks noChangeArrowheads="1"/>
          </p:cNvSpPr>
          <p:nvPr/>
        </p:nvSpPr>
        <p:spPr bwMode="auto">
          <a:xfrm>
            <a:off x="3886991" y="2438564"/>
            <a:ext cx="824362" cy="605047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TW" sz="1600" dirty="0" smtClean="0">
                <a:ea typeface="微軟正黑體" panose="020B0604030504040204" pitchFamily="34" charset="-120"/>
                <a:cs typeface="Times New Roman" pitchFamily="18" charset="0"/>
              </a:rPr>
              <a:t>8</a:t>
            </a:r>
            <a:endParaRPr lang="en-US" altLang="zh-TW" sz="1600" dirty="0">
              <a:ea typeface="微軟正黑體" panose="020B0604030504040204" pitchFamily="34" charset="-120"/>
              <a:cs typeface="Times New Roman" pitchFamily="18" charset="0"/>
            </a:endParaRPr>
          </a:p>
        </p:txBody>
      </p:sp>
      <p:sp>
        <p:nvSpPr>
          <p:cNvPr id="79" name="Rectangle 76"/>
          <p:cNvSpPr>
            <a:spLocks noChangeArrowheads="1"/>
          </p:cNvSpPr>
          <p:nvPr/>
        </p:nvSpPr>
        <p:spPr bwMode="auto">
          <a:xfrm>
            <a:off x="2159095" y="2438564"/>
            <a:ext cx="1128075" cy="605047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TW" sz="1600" dirty="0" smtClean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rPr>
              <a:t>3,400</a:t>
            </a:r>
            <a:endParaRPr lang="en-US" altLang="zh-TW" sz="1600" dirty="0">
              <a:solidFill>
                <a:schemeClr val="accent5">
                  <a:lumMod val="75000"/>
                </a:schemeClr>
              </a:solidFill>
              <a:ea typeface="微軟正黑體" panose="020B0604030504040204" pitchFamily="34" charset="-120"/>
              <a:cs typeface="Times New Roman" pitchFamily="18" charset="0"/>
            </a:endParaRPr>
          </a:p>
        </p:txBody>
      </p:sp>
      <p:cxnSp>
        <p:nvCxnSpPr>
          <p:cNvPr id="80" name="直線接點 79"/>
          <p:cNvCxnSpPr/>
          <p:nvPr/>
        </p:nvCxnSpPr>
        <p:spPr>
          <a:xfrm>
            <a:off x="1922402" y="2912071"/>
            <a:ext cx="480122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接點 80"/>
          <p:cNvCxnSpPr/>
          <p:nvPr/>
        </p:nvCxnSpPr>
        <p:spPr>
          <a:xfrm>
            <a:off x="1917047" y="3557316"/>
            <a:ext cx="477390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線接點 81"/>
          <p:cNvCxnSpPr/>
          <p:nvPr/>
        </p:nvCxnSpPr>
        <p:spPr>
          <a:xfrm>
            <a:off x="1917047" y="4226616"/>
            <a:ext cx="480122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線接點 82"/>
          <p:cNvCxnSpPr/>
          <p:nvPr/>
        </p:nvCxnSpPr>
        <p:spPr>
          <a:xfrm>
            <a:off x="2159095" y="2223579"/>
            <a:ext cx="1" cy="1602762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線接點 83"/>
          <p:cNvCxnSpPr/>
          <p:nvPr/>
        </p:nvCxnSpPr>
        <p:spPr>
          <a:xfrm flipH="1">
            <a:off x="3878157" y="2627332"/>
            <a:ext cx="1" cy="17833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線接點 84"/>
          <p:cNvCxnSpPr/>
          <p:nvPr/>
        </p:nvCxnSpPr>
        <p:spPr>
          <a:xfrm flipH="1">
            <a:off x="5306167" y="2392635"/>
            <a:ext cx="1" cy="1597843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橢圓 85"/>
          <p:cNvSpPr/>
          <p:nvPr/>
        </p:nvSpPr>
        <p:spPr>
          <a:xfrm>
            <a:off x="6697196" y="2877377"/>
            <a:ext cx="69225" cy="6922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7" name="橢圓 86"/>
          <p:cNvSpPr/>
          <p:nvPr/>
        </p:nvSpPr>
        <p:spPr>
          <a:xfrm>
            <a:off x="6697195" y="3525763"/>
            <a:ext cx="69225" cy="6922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8" name="橢圓 87"/>
          <p:cNvSpPr/>
          <p:nvPr/>
        </p:nvSpPr>
        <p:spPr>
          <a:xfrm>
            <a:off x="6690956" y="4192003"/>
            <a:ext cx="69225" cy="6922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76" name="圖片 7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09" y="358943"/>
            <a:ext cx="942550" cy="844847"/>
          </a:xfrm>
          <a:prstGeom prst="rect">
            <a:avLst/>
          </a:prstGeom>
        </p:spPr>
      </p:pic>
      <p:sp>
        <p:nvSpPr>
          <p:cNvPr id="154" name="矩形 153"/>
          <p:cNvSpPr/>
          <p:nvPr/>
        </p:nvSpPr>
        <p:spPr>
          <a:xfrm>
            <a:off x="1983055" y="2483887"/>
            <a:ext cx="1706798" cy="2070251"/>
          </a:xfrm>
          <a:prstGeom prst="rect">
            <a:avLst/>
          </a:prstGeom>
          <a:solidFill>
            <a:schemeClr val="accent4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7" name="矩形 126"/>
          <p:cNvSpPr/>
          <p:nvPr/>
        </p:nvSpPr>
        <p:spPr>
          <a:xfrm>
            <a:off x="6411807" y="4816323"/>
            <a:ext cx="6527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200" b="1" dirty="0">
                <a:solidFill>
                  <a:schemeClr val="bg1"/>
                </a:solidFill>
                <a:ea typeface="微軟正黑體" panose="020B0604030504040204" pitchFamily="34" charset="-120"/>
              </a:rPr>
              <a:t>2017</a:t>
            </a:r>
            <a:r>
              <a:rPr lang="zh-TW" altLang="en-US" sz="1200" b="1" dirty="0">
                <a:solidFill>
                  <a:schemeClr val="bg1"/>
                </a:solidFill>
                <a:ea typeface="微軟正黑體" panose="020B0604030504040204" pitchFamily="34" charset="-120"/>
              </a:rPr>
              <a:t>年</a:t>
            </a:r>
          </a:p>
        </p:txBody>
      </p:sp>
      <p:sp>
        <p:nvSpPr>
          <p:cNvPr id="150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1010590" y="5005709"/>
            <a:ext cx="6342140" cy="891826"/>
          </a:xfrm>
          <a:prstGeom prst="snip1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矩形 151"/>
          <p:cNvSpPr/>
          <p:nvPr/>
        </p:nvSpPr>
        <p:spPr>
          <a:xfrm>
            <a:off x="1224556" y="5239455"/>
            <a:ext cx="61269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GDP</a:t>
            </a:r>
            <a:r>
              <a:rPr lang="zh-TW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方面</a:t>
            </a:r>
            <a:r>
              <a:rPr lang="zh-TW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，</a:t>
            </a:r>
            <a:r>
              <a:rPr lang="zh-HK" altLang="en-US" sz="20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乙地區</a:t>
            </a:r>
            <a:r>
              <a:rPr lang="zh-TW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是</a:t>
            </a:r>
            <a:r>
              <a:rPr lang="zh-TW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三地中</a:t>
            </a:r>
            <a:r>
              <a:rPr lang="zh-TW" altLang="en-US" sz="2000" b="1" dirty="0">
                <a:solidFill>
                  <a:srgbClr val="579771"/>
                </a:solidFill>
                <a:ea typeface="微軟正黑體" panose="020B0604030504040204" pitchFamily="34" charset="-120"/>
              </a:rPr>
              <a:t>最高</a:t>
            </a:r>
            <a:r>
              <a:rPr lang="zh-TW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，</a:t>
            </a:r>
            <a:r>
              <a:rPr lang="zh-TW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而</a:t>
            </a:r>
            <a:r>
              <a:rPr lang="zh-HK" altLang="en-US" sz="20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丙地區</a:t>
            </a:r>
            <a:r>
              <a:rPr lang="zh-TW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則</a:t>
            </a:r>
            <a:r>
              <a:rPr lang="zh-TW" altLang="en-US" sz="2000" b="1" dirty="0">
                <a:solidFill>
                  <a:srgbClr val="579771"/>
                </a:solidFill>
                <a:ea typeface="微軟正黑體" panose="020B0604030504040204" pitchFamily="34" charset="-120"/>
              </a:rPr>
              <a:t>最低</a:t>
            </a:r>
            <a:r>
              <a:rPr lang="zh-HK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155" name="矩形 154"/>
          <p:cNvSpPr/>
          <p:nvPr/>
        </p:nvSpPr>
        <p:spPr>
          <a:xfrm>
            <a:off x="7501943" y="1256588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4C8463"/>
                </a:solidFill>
                <a:ea typeface="微軟正黑體"/>
              </a:rPr>
              <a:t>通識</a:t>
            </a:r>
            <a:r>
              <a:rPr lang="zh-HK" altLang="en-US" sz="1200" b="1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4C8463"/>
              </a:solidFill>
              <a:ea typeface="微軟正黑體"/>
            </a:endParaRPr>
          </a:p>
        </p:txBody>
      </p:sp>
      <p:sp>
        <p:nvSpPr>
          <p:cNvPr id="11" name="爆炸 1 10"/>
          <p:cNvSpPr/>
          <p:nvPr/>
        </p:nvSpPr>
        <p:spPr>
          <a:xfrm>
            <a:off x="2922852" y="2923173"/>
            <a:ext cx="426665" cy="426665"/>
          </a:xfrm>
          <a:prstGeom prst="irregularSeal1">
            <a:avLst/>
          </a:prstGeom>
          <a:solidFill>
            <a:srgbClr val="FEA1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5708">
            <a:off x="3011618" y="3104099"/>
            <a:ext cx="375267" cy="571058"/>
          </a:xfrm>
          <a:prstGeom prst="rect">
            <a:avLst/>
          </a:prstGeom>
        </p:spPr>
      </p:pic>
      <p:sp>
        <p:nvSpPr>
          <p:cNvPr id="156" name="矩形 155"/>
          <p:cNvSpPr/>
          <p:nvPr/>
        </p:nvSpPr>
        <p:spPr>
          <a:xfrm>
            <a:off x="611713" y="5005710"/>
            <a:ext cx="400110" cy="891826"/>
          </a:xfrm>
          <a:prstGeom prst="rect">
            <a:avLst/>
          </a:prstGeom>
          <a:solidFill>
            <a:srgbClr val="C00000"/>
          </a:solidFill>
          <a:ln w="12700">
            <a:solidFill>
              <a:srgbClr val="4C8463"/>
            </a:solidFill>
          </a:ln>
        </p:spPr>
        <p:txBody>
          <a:bodyPr vert="eaVert" wrap="square">
            <a:spAutoFit/>
          </a:bodyPr>
          <a:lstStyle/>
          <a:p>
            <a:pPr algn="ctr"/>
            <a:r>
              <a:rPr lang="zh-HK" altLang="en-US" sz="1400" b="1" dirty="0">
                <a:solidFill>
                  <a:schemeClr val="bg1"/>
                </a:solidFill>
                <a:ea typeface="微軟正黑體" panose="020B0604030504040204" pitchFamily="34" charset="-120"/>
              </a:rPr>
              <a:t>數據描述</a:t>
            </a:r>
          </a:p>
        </p:txBody>
      </p:sp>
      <p:grpSp>
        <p:nvGrpSpPr>
          <p:cNvPr id="46" name="群組 45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47" name="圓角化單一角落矩形 4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49" name="矩形 4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50" name="矩形 4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9771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練習二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【</a:t>
              </a:r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提示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52" name="直線接點 5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36</a:t>
            </a:fld>
            <a:endParaRPr lang="zh-HK" altLang="en-US"/>
          </a:p>
        </p:txBody>
      </p:sp>
      <p:grpSp>
        <p:nvGrpSpPr>
          <p:cNvPr id="12" name="群組 11"/>
          <p:cNvGrpSpPr/>
          <p:nvPr/>
        </p:nvGrpSpPr>
        <p:grpSpPr>
          <a:xfrm>
            <a:off x="6501855" y="2314338"/>
            <a:ext cx="2439885" cy="1327594"/>
            <a:chOff x="6501855" y="2314338"/>
            <a:chExt cx="2439885" cy="1327594"/>
          </a:xfrm>
        </p:grpSpPr>
        <p:sp>
          <p:nvSpPr>
            <p:cNvPr id="59" name="手繪多邊形 58"/>
            <p:cNvSpPr/>
            <p:nvPr/>
          </p:nvSpPr>
          <p:spPr>
            <a:xfrm rot="14906601">
              <a:off x="6902753" y="2146376"/>
              <a:ext cx="1327594" cy="1663517"/>
            </a:xfrm>
            <a:custGeom>
              <a:avLst/>
              <a:gdLst>
                <a:gd name="connsiteX0" fmla="*/ 1281000 w 1327594"/>
                <a:gd name="connsiteY0" fmla="*/ 1243548 h 1663517"/>
                <a:gd name="connsiteX1" fmla="*/ 419969 w 1327594"/>
                <a:gd name="connsiteY1" fmla="*/ 1616923 h 1663517"/>
                <a:gd name="connsiteX2" fmla="*/ 46594 w 1327594"/>
                <a:gd name="connsiteY2" fmla="*/ 755892 h 1663517"/>
                <a:gd name="connsiteX3" fmla="*/ 520899 w 1327594"/>
                <a:gd name="connsiteY3" fmla="*/ 351599 h 1663517"/>
                <a:gd name="connsiteX4" fmla="*/ 561136 w 1327594"/>
                <a:gd name="connsiteY4" fmla="*/ 346704 h 1663517"/>
                <a:gd name="connsiteX5" fmla="*/ 654686 w 1327594"/>
                <a:gd name="connsiteY5" fmla="*/ 0 h 1663517"/>
                <a:gd name="connsiteX6" fmla="*/ 747394 w 1327594"/>
                <a:gd name="connsiteY6" fmla="*/ 343588 h 1663517"/>
                <a:gd name="connsiteX7" fmla="*/ 778283 w 1327594"/>
                <a:gd name="connsiteY7" fmla="*/ 345916 h 1663517"/>
                <a:gd name="connsiteX8" fmla="*/ 907625 w 1327594"/>
                <a:gd name="connsiteY8" fmla="*/ 382517 h 1663517"/>
                <a:gd name="connsiteX9" fmla="*/ 1281000 w 1327594"/>
                <a:gd name="connsiteY9" fmla="*/ 1243548 h 1663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27594" h="1663517">
                  <a:moveTo>
                    <a:pt x="1281000" y="1243548"/>
                  </a:moveTo>
                  <a:cubicBezTo>
                    <a:pt x="1146338" y="1584419"/>
                    <a:pt x="760841" y="1751585"/>
                    <a:pt x="419969" y="1616923"/>
                  </a:cubicBezTo>
                  <a:cubicBezTo>
                    <a:pt x="79098" y="1482260"/>
                    <a:pt x="-88068" y="1096763"/>
                    <a:pt x="46594" y="755892"/>
                  </a:cubicBezTo>
                  <a:cubicBezTo>
                    <a:pt x="130758" y="542847"/>
                    <a:pt x="312904" y="397656"/>
                    <a:pt x="520899" y="351599"/>
                  </a:cubicBezTo>
                  <a:lnTo>
                    <a:pt x="561136" y="346704"/>
                  </a:lnTo>
                  <a:lnTo>
                    <a:pt x="654686" y="0"/>
                  </a:lnTo>
                  <a:lnTo>
                    <a:pt x="747394" y="343588"/>
                  </a:lnTo>
                  <a:lnTo>
                    <a:pt x="778283" y="345916"/>
                  </a:lnTo>
                  <a:cubicBezTo>
                    <a:pt x="821710" y="353567"/>
                    <a:pt x="865016" y="365684"/>
                    <a:pt x="907625" y="382517"/>
                  </a:cubicBezTo>
                  <a:cubicBezTo>
                    <a:pt x="1248497" y="517179"/>
                    <a:pt x="1415662" y="902676"/>
                    <a:pt x="1281000" y="1243548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501855" y="2491929"/>
              <a:ext cx="243988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HK" altLang="en-US" sz="1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比較</a:t>
              </a:r>
              <a:r>
                <a:rPr lang="zh-HK" altLang="en-US" sz="1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各</a:t>
              </a:r>
              <a:r>
                <a:rPr lang="zh-TW" altLang="en-US" sz="1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地區</a:t>
              </a:r>
              <a:r>
                <a:rPr lang="zh-HK" altLang="en-US" sz="1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的</a:t>
              </a:r>
              <a:endParaRPr lang="en-US" altLang="zh-HK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/>
              <a:r>
                <a:rPr lang="zh-HK" altLang="en-US" sz="1200" b="1" dirty="0" smtClean="0">
                  <a:solidFill>
                    <a:srgbClr val="FEB3A4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「 </a:t>
              </a:r>
              <a:r>
                <a:rPr lang="en-US" altLang="zh-TW" sz="1200" b="1" dirty="0" smtClean="0">
                  <a:solidFill>
                    <a:srgbClr val="FEB3A4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GDP</a:t>
              </a:r>
              <a:r>
                <a:rPr lang="zh-HK" altLang="en-US" sz="1200" b="1" dirty="0" smtClean="0">
                  <a:solidFill>
                    <a:srgbClr val="FEB3A4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 」</a:t>
              </a:r>
              <a:r>
                <a:rPr lang="zh-TW" altLang="en-US" sz="1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和</a:t>
              </a:r>
              <a:endParaRPr lang="en-US" altLang="zh-TW" sz="1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/>
              <a:r>
                <a:rPr lang="zh-HK" altLang="en-US" sz="1200" b="1" dirty="0">
                  <a:solidFill>
                    <a:srgbClr val="CCE4BE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「</a:t>
              </a:r>
              <a:r>
                <a:rPr lang="zh-TW" altLang="en-US" sz="1200" b="1" dirty="0">
                  <a:solidFill>
                    <a:srgbClr val="CCE4B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人均</a:t>
              </a:r>
              <a:r>
                <a:rPr lang="zh-HK" altLang="en-US" sz="1200" b="1" dirty="0">
                  <a:solidFill>
                    <a:srgbClr val="CCE4B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r>
                <a:rPr lang="en-US" altLang="zh-TW" sz="1200" b="1" dirty="0" smtClean="0">
                  <a:solidFill>
                    <a:srgbClr val="CCE4BE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GDP</a:t>
              </a:r>
              <a:r>
                <a:rPr lang="zh-HK" altLang="en-US" sz="1200" b="1" dirty="0" smtClean="0">
                  <a:solidFill>
                    <a:srgbClr val="CCE4BE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 </a:t>
              </a:r>
              <a:r>
                <a:rPr lang="zh-HK" altLang="en-US" sz="1200" b="1" dirty="0">
                  <a:solidFill>
                    <a:srgbClr val="CCE4BE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」</a:t>
              </a:r>
              <a:r>
                <a:rPr lang="en-US" altLang="zh-TW" sz="1200" b="1" dirty="0">
                  <a:solidFill>
                    <a:srgbClr val="CCE4B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</a:p>
            <a:p>
              <a:pPr algn="ctr"/>
              <a:r>
                <a:rPr lang="zh-HK" altLang="en-US" sz="1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數據資料</a:t>
              </a:r>
              <a:endParaRPr lang="zh-TW" altLang="en-US" sz="1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55" name="圓角矩形 54"/>
          <p:cNvSpPr/>
          <p:nvPr/>
        </p:nvSpPr>
        <p:spPr>
          <a:xfrm>
            <a:off x="674635" y="321940"/>
            <a:ext cx="5188283" cy="525266"/>
          </a:xfrm>
          <a:prstGeom prst="roundRect">
            <a:avLst/>
          </a:prstGeom>
          <a:solidFill>
            <a:srgbClr val="FEF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96961" y="421060"/>
            <a:ext cx="4907113" cy="3277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TW" altLang="en-US" sz="17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本地生產</a:t>
            </a:r>
            <a:r>
              <a:rPr lang="zh-TW" altLang="en-US" sz="17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總值</a:t>
            </a:r>
            <a:r>
              <a:rPr lang="en-US" altLang="zh-TW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(GDP) </a:t>
            </a:r>
            <a:r>
              <a:rPr lang="zh-HK" altLang="en-US" sz="160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和</a:t>
            </a:r>
            <a:r>
              <a:rPr lang="zh-TW" altLang="en-US" sz="17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人</a:t>
            </a:r>
            <a:r>
              <a:rPr lang="zh-TW" altLang="en-US" sz="17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均本地生產</a:t>
            </a:r>
            <a:r>
              <a:rPr lang="zh-TW" altLang="en-US" sz="17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總值</a:t>
            </a:r>
            <a:r>
              <a:rPr lang="en-US" altLang="zh-TW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(</a:t>
            </a:r>
            <a:r>
              <a:rPr lang="zh-HK" altLang="en-US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人</a:t>
            </a:r>
            <a:r>
              <a:rPr lang="zh-HK" altLang="en-US" sz="14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均</a:t>
            </a:r>
            <a:r>
              <a:rPr lang="en-US" altLang="zh-TW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GDP)</a:t>
            </a:r>
            <a:endParaRPr lang="zh-TW" altLang="en-US" sz="1400" dirty="0">
              <a:solidFill>
                <a:schemeClr val="accent5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8161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513242" y="934220"/>
            <a:ext cx="6703716" cy="3906477"/>
            <a:chOff x="513242" y="934220"/>
            <a:chExt cx="6703716" cy="3906477"/>
          </a:xfrm>
        </p:grpSpPr>
        <p:grpSp>
          <p:nvGrpSpPr>
            <p:cNvPr id="55" name="群組 54"/>
            <p:cNvGrpSpPr/>
            <p:nvPr/>
          </p:nvGrpSpPr>
          <p:grpSpPr>
            <a:xfrm>
              <a:off x="513242" y="934220"/>
              <a:ext cx="6703716" cy="3906477"/>
              <a:chOff x="542747" y="1327206"/>
              <a:chExt cx="6703716" cy="3906477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542748" y="1777923"/>
                <a:ext cx="6703715" cy="345576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542747" y="1327206"/>
                <a:ext cx="6703715" cy="447379"/>
              </a:xfrm>
              <a:prstGeom prst="rect">
                <a:avLst/>
              </a:prstGeom>
              <a:solidFill>
                <a:srgbClr val="4C8463"/>
              </a:solidFill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1" name="內容版面配置區 2"/>
              <p:cNvSpPr txBox="1">
                <a:spLocks/>
              </p:cNvSpPr>
              <p:nvPr/>
            </p:nvSpPr>
            <p:spPr>
              <a:xfrm>
                <a:off x="608451" y="1383966"/>
                <a:ext cx="6597467" cy="494639"/>
              </a:xfrm>
              <a:prstGeom prst="rect">
                <a:avLst/>
              </a:prstGeom>
            </p:spPr>
            <p:txBody>
              <a:bodyPr/>
              <a:lstStyle>
                <a:lvl1pPr marL="273050" indent="-273050" algn="l" rtl="0" eaLnBrk="1" fontAlgn="base" hangingPunct="1">
                  <a:spcBef>
                    <a:spcPts val="6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"/>
                  <a:defRPr sz="2400" kern="1200">
                    <a:solidFill>
                      <a:schemeClr val="tx1"/>
                    </a:solidFill>
                    <a:latin typeface="新細明體" panose="02020500000000000000" pitchFamily="18" charset="-120"/>
                    <a:ea typeface="新細明體" panose="02020500000000000000" pitchFamily="18" charset="-120"/>
                    <a:cs typeface="+mn-cs"/>
                  </a:defRPr>
                </a:lvl1pPr>
                <a:lvl2pPr marL="639763" indent="-27305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80000"/>
                  <a:buFont typeface="Wingdings 2" panose="05020102010507070707" pitchFamily="18" charset="2"/>
                  <a:buChar char=""/>
                  <a:defRPr sz="2100" kern="1200">
                    <a:solidFill>
                      <a:schemeClr val="tx1"/>
                    </a:solidFill>
                    <a:latin typeface="新細明體" panose="02020500000000000000" pitchFamily="18" charset="-120"/>
                    <a:ea typeface="新細明體" panose="02020500000000000000" pitchFamily="18" charset="-120"/>
                    <a:cs typeface="+mn-cs"/>
                  </a:defRPr>
                </a:lvl2pPr>
                <a:lvl3pPr marL="914400" indent="-18256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E0752F"/>
                  </a:buClr>
                  <a:buSzPct val="60000"/>
                  <a:buFont typeface="Wingdings" panose="05000000000000000000" pitchFamily="2" charset="2"/>
                  <a:buChar char=""/>
                  <a:defRPr kern="1200">
                    <a:solidFill>
                      <a:schemeClr val="tx1"/>
                    </a:solidFill>
                    <a:latin typeface="新細明體" panose="02020500000000000000" pitchFamily="18" charset="-120"/>
                    <a:ea typeface="新細明體" panose="02020500000000000000" pitchFamily="18" charset="-120"/>
                    <a:cs typeface="+mn-cs"/>
                  </a:defRPr>
                </a:lvl3pPr>
                <a:lvl4pPr marL="1187450" indent="-18256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FEC3AE"/>
                  </a:buClr>
                  <a:buSzPct val="60000"/>
                  <a:buFont typeface="Wingdings" panose="05000000000000000000" pitchFamily="2" charset="2"/>
                  <a:buChar char=""/>
                  <a:defRPr kern="1200">
                    <a:solidFill>
                      <a:schemeClr val="tx1"/>
                    </a:solidFill>
                    <a:latin typeface="新細明體" panose="02020500000000000000" pitchFamily="18" charset="-120"/>
                    <a:ea typeface="新細明體" panose="02020500000000000000" pitchFamily="18" charset="-120"/>
                    <a:cs typeface="+mn-cs"/>
                  </a:defRPr>
                </a:lvl4pPr>
                <a:lvl5pPr marL="1462088" indent="-18256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BDCAE9"/>
                  </a:buClr>
                  <a:buSzPct val="68000"/>
                  <a:buFont typeface="Wingdings 2" panose="05020102010507070707" pitchFamily="18" charset="2"/>
                  <a:buChar char=""/>
                  <a:defRPr sz="1600" kern="1200">
                    <a:solidFill>
                      <a:schemeClr val="tx1"/>
                    </a:solidFill>
                    <a:latin typeface="新細明體" panose="02020500000000000000" pitchFamily="18" charset="-120"/>
                    <a:ea typeface="新細明體" panose="02020500000000000000" pitchFamily="18" charset="-120"/>
                    <a:cs typeface="+mn-cs"/>
                  </a:defRPr>
                </a:lvl5pPr>
                <a:lvl6pPr marL="1737360" indent="-18288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Char char="•"/>
                  <a:defRPr kumimoji="0" sz="16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2011680" indent="-182880" algn="l" rtl="0" eaLnBrk="1" latinLnBrk="0" hangingPunct="1">
                  <a:spcBef>
                    <a:spcPct val="20000"/>
                  </a:spcBef>
                  <a:buClr>
                    <a:schemeClr val="accent1">
                      <a:tint val="60000"/>
                    </a:schemeClr>
                  </a:buClr>
                  <a:buSzPct val="60000"/>
                  <a:buFont typeface="Wingdings"/>
                  <a:buChar char=""/>
                  <a:defRPr kumimoji="0"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2286000" indent="-182880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kumimoji="0" sz="1400" kern="1200" cap="small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2560320" indent="-182880" algn="l" rtl="0" eaLnBrk="1" latinLnBrk="0" hangingPunct="1">
                  <a:spcBef>
                    <a:spcPct val="20000"/>
                  </a:spcBef>
                  <a:buClr>
                    <a:schemeClr val="accent1">
                      <a:shade val="75000"/>
                    </a:schemeClr>
                  </a:buClr>
                  <a:buChar char="•"/>
                  <a:defRPr kumimoji="0"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TW" altLang="en-US" sz="1600" b="1" dirty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以下資料顯示甲地區</a:t>
                </a:r>
                <a:r>
                  <a:rPr lang="zh-TW" altLang="en-US" sz="1600" b="1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、</a:t>
                </a:r>
                <a:r>
                  <a:rPr lang="zh-TW" altLang="en-US" sz="1600" b="1" dirty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乙地區</a:t>
                </a:r>
                <a:r>
                  <a:rPr lang="zh-TW" altLang="en-US" sz="1600" b="1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和</a:t>
                </a:r>
                <a:r>
                  <a:rPr lang="zh-TW" altLang="en-US" sz="1600" b="1" dirty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丙地區有關本地生產總值及人口等數據。</a:t>
                </a:r>
                <a:endParaRPr lang="en-US" altLang="zh-TW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1067740" y="2747371"/>
              <a:ext cx="854661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1600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甲地區</a:t>
              </a:r>
              <a:endParaRPr lang="zh-TW" altLang="en-US" sz="1600" b="1" dirty="0">
                <a:solidFill>
                  <a:srgbClr val="C00000"/>
                </a:solidFill>
                <a:ea typeface="微軟正黑體" panose="020B0604030504040204" pitchFamily="34" charset="-12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1079132" y="3373299"/>
              <a:ext cx="841667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1600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乙地區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1076363" y="4053677"/>
              <a:ext cx="840684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HK" altLang="en-US" sz="1600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丙地區</a:t>
              </a:r>
              <a:endParaRPr lang="zh-TW" altLang="en-US" sz="1600" b="1" dirty="0">
                <a:solidFill>
                  <a:srgbClr val="C00000"/>
                </a:solidFill>
                <a:ea typeface="微軟正黑體" panose="020B0604030504040204" pitchFamily="34" charset="-12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978906" y="1736222"/>
              <a:ext cx="169790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/>
              <a:r>
                <a:rPr lang="zh-TW" altLang="en-US" sz="14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本地生產總值</a:t>
              </a:r>
              <a:r>
                <a:rPr lang="en-US" altLang="zh-TW" sz="14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(GDP</a:t>
              </a:r>
              <a:r>
                <a:rPr lang="en-US" altLang="zh-TW" sz="1400" b="1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)</a:t>
              </a:r>
            </a:p>
            <a:p>
              <a:pPr eaLnBrk="0" hangingPunct="0"/>
              <a:r>
                <a:rPr lang="en-US" altLang="zh-TW" sz="900" b="1" dirty="0" smtClean="0">
                  <a:solidFill>
                    <a:schemeClr val="accent5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(</a:t>
              </a:r>
              <a:r>
                <a:rPr lang="zh-HK" altLang="en-US" sz="900" b="1" dirty="0">
                  <a:solidFill>
                    <a:schemeClr val="accent5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億</a:t>
              </a:r>
              <a:r>
                <a:rPr lang="zh-TW" altLang="en-US" sz="900" b="1" dirty="0" smtClean="0">
                  <a:solidFill>
                    <a:schemeClr val="accent5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美元</a:t>
              </a:r>
              <a:r>
                <a:rPr lang="en-US" altLang="zh-TW" sz="900" b="1" dirty="0">
                  <a:solidFill>
                    <a:schemeClr val="accent5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3724100" y="2104385"/>
              <a:ext cx="1242494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TW" altLang="en-US" sz="1400" b="1" dirty="0">
                  <a:ea typeface="微軟正黑體" panose="020B0604030504040204" pitchFamily="34" charset="-120"/>
                </a:rPr>
                <a:t>人口總數</a:t>
              </a:r>
            </a:p>
            <a:p>
              <a:pPr eaLnBrk="0" hangingPunct="0"/>
              <a:r>
                <a:rPr lang="en-US" altLang="zh-TW" sz="9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HK" altLang="en-US" sz="9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百萬</a:t>
              </a:r>
              <a:r>
                <a:rPr lang="zh-TW" altLang="en-US" sz="9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</a:t>
              </a:r>
              <a:r>
                <a:rPr lang="en-US" altLang="zh-TW" sz="9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5143660" y="1893440"/>
              <a:ext cx="2073297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TW" altLang="en-US" sz="14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人均本地生產</a:t>
              </a:r>
              <a:r>
                <a:rPr lang="zh-TW" altLang="en-US" sz="1400" b="1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總值</a:t>
              </a:r>
              <a:endParaRPr lang="zh-TW" altLang="en-US" sz="1400" b="1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endParaRPr>
            </a:p>
            <a:p>
              <a:pPr eaLnBrk="0" hangingPunct="0"/>
              <a:r>
                <a:rPr lang="en-US" altLang="zh-TW" sz="9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(GDP / </a:t>
              </a:r>
              <a:r>
                <a:rPr lang="zh-TW" altLang="en-US" sz="9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人口總數</a:t>
              </a:r>
              <a:r>
                <a:rPr lang="en-US" altLang="zh-TW" sz="900" b="1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)(</a:t>
              </a:r>
              <a:r>
                <a:rPr lang="zh-TW" altLang="en-US" sz="9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美元</a:t>
              </a:r>
              <a:r>
                <a:rPr lang="en-US" altLang="zh-TW" sz="9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)</a:t>
              </a:r>
            </a:p>
          </p:txBody>
        </p:sp>
        <p:sp>
          <p:nvSpPr>
            <p:cNvPr id="68" name="Rectangle 86"/>
            <p:cNvSpPr>
              <a:spLocks noChangeArrowheads="1"/>
            </p:cNvSpPr>
            <p:nvPr/>
          </p:nvSpPr>
          <p:spPr bwMode="auto">
            <a:xfrm>
              <a:off x="5305756" y="3666604"/>
              <a:ext cx="1084052" cy="7581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  <a:cs typeface="Times New Roman" pitchFamily="18" charset="0"/>
                </a:rPr>
                <a:t>50,000</a:t>
              </a:r>
              <a:endParaRPr lang="en-US" altLang="zh-TW" sz="1600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69" name="Rectangle 85"/>
            <p:cNvSpPr>
              <a:spLocks noChangeArrowheads="1"/>
            </p:cNvSpPr>
            <p:nvPr/>
          </p:nvSpPr>
          <p:spPr bwMode="auto">
            <a:xfrm>
              <a:off x="3875612" y="3666604"/>
              <a:ext cx="824362" cy="7581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ea typeface="微軟正黑體" panose="020B0604030504040204" pitchFamily="34" charset="-120"/>
                  <a:cs typeface="Times New Roman" pitchFamily="18" charset="0"/>
                </a:rPr>
                <a:t>6</a:t>
              </a:r>
              <a:endParaRPr lang="en-US" altLang="zh-TW" sz="1600" dirty="0"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70" name="Rectangle 84"/>
            <p:cNvSpPr>
              <a:spLocks noChangeArrowheads="1"/>
            </p:cNvSpPr>
            <p:nvPr/>
          </p:nvSpPr>
          <p:spPr bwMode="auto">
            <a:xfrm>
              <a:off x="2165251" y="3666604"/>
              <a:ext cx="1128075" cy="7581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  <a:cs typeface="Times New Roman" pitchFamily="18" charset="0"/>
                </a:rPr>
                <a:t>3,000</a:t>
              </a:r>
              <a:endParaRPr lang="en-US" altLang="zh-TW" sz="1600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71" name="Rectangle 82"/>
            <p:cNvSpPr>
              <a:spLocks noChangeArrowheads="1"/>
            </p:cNvSpPr>
            <p:nvPr/>
          </p:nvSpPr>
          <p:spPr bwMode="auto">
            <a:xfrm>
              <a:off x="5296336" y="2988191"/>
              <a:ext cx="1208097" cy="733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  <a:cs typeface="Times New Roman" pitchFamily="18" charset="0"/>
                </a:rPr>
                <a:t>1,923</a:t>
              </a:r>
              <a:endParaRPr lang="en-US" altLang="zh-TW" sz="1600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72" name="Rectangle 81"/>
            <p:cNvSpPr>
              <a:spLocks noChangeArrowheads="1"/>
            </p:cNvSpPr>
            <p:nvPr/>
          </p:nvSpPr>
          <p:spPr bwMode="auto">
            <a:xfrm>
              <a:off x="3882663" y="2969837"/>
              <a:ext cx="824362" cy="733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ea typeface="微軟正黑體" panose="020B0604030504040204" pitchFamily="34" charset="-120"/>
                  <a:cs typeface="Times New Roman" pitchFamily="18" charset="0"/>
                </a:rPr>
                <a:t>1,300</a:t>
              </a:r>
              <a:endParaRPr lang="en-US" altLang="zh-TW" sz="1600" dirty="0"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73" name="Rectangle 80"/>
            <p:cNvSpPr>
              <a:spLocks noChangeArrowheads="1"/>
            </p:cNvSpPr>
            <p:nvPr/>
          </p:nvSpPr>
          <p:spPr bwMode="auto">
            <a:xfrm>
              <a:off x="2159588" y="2988191"/>
              <a:ext cx="1128075" cy="733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  <a:cs typeface="Times New Roman" pitchFamily="18" charset="0"/>
                </a:rPr>
                <a:t>25,000</a:t>
              </a:r>
              <a:endParaRPr lang="en-US" altLang="zh-TW" sz="1600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74" name="Rectangle 78"/>
            <p:cNvSpPr>
              <a:spLocks noChangeArrowheads="1"/>
            </p:cNvSpPr>
            <p:nvPr/>
          </p:nvSpPr>
          <p:spPr bwMode="auto">
            <a:xfrm>
              <a:off x="5296336" y="2438564"/>
              <a:ext cx="1208097" cy="605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  <a:cs typeface="Times New Roman" pitchFamily="18" charset="0"/>
                </a:rPr>
                <a:t>42,500</a:t>
              </a:r>
              <a:endParaRPr lang="en-US" altLang="zh-TW" sz="1600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75" name="Rectangle 77"/>
            <p:cNvSpPr>
              <a:spLocks noChangeArrowheads="1"/>
            </p:cNvSpPr>
            <p:nvPr/>
          </p:nvSpPr>
          <p:spPr bwMode="auto">
            <a:xfrm>
              <a:off x="3886991" y="2438564"/>
              <a:ext cx="824362" cy="605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ea typeface="微軟正黑體" panose="020B0604030504040204" pitchFamily="34" charset="-120"/>
                  <a:cs typeface="Times New Roman" pitchFamily="18" charset="0"/>
                </a:rPr>
                <a:t>8</a:t>
              </a:r>
              <a:endParaRPr lang="en-US" altLang="zh-TW" sz="1600" dirty="0"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2159095" y="2438564"/>
              <a:ext cx="1128075" cy="605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  <a:cs typeface="Times New Roman" pitchFamily="18" charset="0"/>
                </a:rPr>
                <a:t>3,400</a:t>
              </a:r>
              <a:endParaRPr lang="en-US" altLang="zh-TW" sz="1600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cxnSp>
          <p:nvCxnSpPr>
            <p:cNvPr id="78" name="直線接點 77"/>
            <p:cNvCxnSpPr/>
            <p:nvPr/>
          </p:nvCxnSpPr>
          <p:spPr>
            <a:xfrm>
              <a:off x="1922402" y="2912071"/>
              <a:ext cx="4801225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線接點 78"/>
            <p:cNvCxnSpPr/>
            <p:nvPr/>
          </p:nvCxnSpPr>
          <p:spPr>
            <a:xfrm>
              <a:off x="1917047" y="3557316"/>
              <a:ext cx="4773909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線接點 79"/>
            <p:cNvCxnSpPr/>
            <p:nvPr/>
          </p:nvCxnSpPr>
          <p:spPr>
            <a:xfrm>
              <a:off x="1917047" y="4226616"/>
              <a:ext cx="4801225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接點 80"/>
            <p:cNvCxnSpPr/>
            <p:nvPr/>
          </p:nvCxnSpPr>
          <p:spPr>
            <a:xfrm>
              <a:off x="2159095" y="2223579"/>
              <a:ext cx="1" cy="1602762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線接點 81"/>
            <p:cNvCxnSpPr/>
            <p:nvPr/>
          </p:nvCxnSpPr>
          <p:spPr>
            <a:xfrm flipH="1">
              <a:off x="3878157" y="2627332"/>
              <a:ext cx="1" cy="178336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線接點 82"/>
            <p:cNvCxnSpPr/>
            <p:nvPr/>
          </p:nvCxnSpPr>
          <p:spPr>
            <a:xfrm flipH="1">
              <a:off x="5306167" y="2392635"/>
              <a:ext cx="1" cy="1597843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橢圓 83"/>
            <p:cNvSpPr/>
            <p:nvPr/>
          </p:nvSpPr>
          <p:spPr>
            <a:xfrm>
              <a:off x="6697196" y="2877377"/>
              <a:ext cx="69225" cy="692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" name="橢圓 84"/>
            <p:cNvSpPr/>
            <p:nvPr/>
          </p:nvSpPr>
          <p:spPr>
            <a:xfrm>
              <a:off x="6697195" y="3525763"/>
              <a:ext cx="69225" cy="692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6" name="橢圓 85"/>
            <p:cNvSpPr/>
            <p:nvPr/>
          </p:nvSpPr>
          <p:spPr>
            <a:xfrm>
              <a:off x="6690956" y="4192003"/>
              <a:ext cx="69225" cy="692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76" name="圖片 7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09" y="358943"/>
            <a:ext cx="942550" cy="844847"/>
          </a:xfrm>
          <a:prstGeom prst="rect">
            <a:avLst/>
          </a:prstGeom>
        </p:spPr>
      </p:pic>
      <p:sp>
        <p:nvSpPr>
          <p:cNvPr id="154" name="矩形 153"/>
          <p:cNvSpPr/>
          <p:nvPr/>
        </p:nvSpPr>
        <p:spPr>
          <a:xfrm flipH="1">
            <a:off x="5225972" y="2456474"/>
            <a:ext cx="1340922" cy="2070251"/>
          </a:xfrm>
          <a:prstGeom prst="rect">
            <a:avLst/>
          </a:prstGeom>
          <a:solidFill>
            <a:schemeClr val="accent4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0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78715" y="5005895"/>
            <a:ext cx="7733694" cy="900210"/>
          </a:xfrm>
          <a:prstGeom prst="snip1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矩形 151"/>
          <p:cNvSpPr/>
          <p:nvPr/>
        </p:nvSpPr>
        <p:spPr>
          <a:xfrm>
            <a:off x="1110176" y="5290340"/>
            <a:ext cx="76947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從</a:t>
            </a:r>
            <a:r>
              <a:rPr lang="zh-TW" altLang="en-US" sz="2000" b="1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rPr>
              <a:t>人均</a:t>
            </a:r>
            <a:r>
              <a:rPr lang="en-US" altLang="zh-TW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GDP</a:t>
            </a:r>
            <a:r>
              <a:rPr lang="zh-TW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角度來看</a:t>
            </a:r>
            <a:r>
              <a:rPr lang="zh-TW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，</a:t>
            </a:r>
            <a:r>
              <a:rPr lang="zh-HK" altLang="en-US" sz="20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丙地區</a:t>
            </a:r>
            <a:r>
              <a:rPr lang="zh-TW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是</a:t>
            </a:r>
            <a:r>
              <a:rPr lang="zh-TW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三地中</a:t>
            </a:r>
            <a:r>
              <a:rPr lang="zh-TW" altLang="en-US" sz="20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最高</a:t>
            </a:r>
            <a:r>
              <a:rPr lang="zh-HK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的，</a:t>
            </a:r>
            <a:r>
              <a:rPr lang="zh-HK" altLang="en-US" sz="2000" b="1" u="sng" dirty="0" smtClean="0">
                <a:solidFill>
                  <a:srgbClr val="579771"/>
                </a:solidFill>
                <a:ea typeface="微軟正黑體" panose="020B0604030504040204" pitchFamily="34" charset="-120"/>
              </a:rPr>
              <a:t>比</a:t>
            </a:r>
            <a:r>
              <a:rPr lang="zh-HK" altLang="en-US" sz="20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乙地區</a:t>
            </a:r>
            <a:r>
              <a:rPr lang="zh-TW" altLang="en-US" sz="20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多</a:t>
            </a:r>
            <a:r>
              <a:rPr lang="en-US" altLang="zh-TW" sz="2000" dirty="0" smtClean="0">
                <a:solidFill>
                  <a:srgbClr val="4C8463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26</a:t>
            </a:r>
            <a:r>
              <a:rPr lang="zh-TW" altLang="en-US" sz="20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倍</a:t>
            </a:r>
            <a:r>
              <a:rPr lang="zh-HK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578946" y="5005895"/>
            <a:ext cx="400110" cy="900210"/>
          </a:xfrm>
          <a:prstGeom prst="rect">
            <a:avLst/>
          </a:prstGeom>
          <a:solidFill>
            <a:srgbClr val="C00000"/>
          </a:solidFill>
          <a:ln w="12700">
            <a:solidFill>
              <a:srgbClr val="4C8463"/>
            </a:solidFill>
          </a:ln>
        </p:spPr>
        <p:txBody>
          <a:bodyPr vert="eaVert" wrap="square">
            <a:spAutoFit/>
          </a:bodyPr>
          <a:lstStyle/>
          <a:p>
            <a:pPr algn="ctr"/>
            <a:r>
              <a:rPr lang="zh-HK" altLang="en-US" sz="1400" b="1" dirty="0">
                <a:solidFill>
                  <a:schemeClr val="bg1"/>
                </a:solidFill>
                <a:ea typeface="微軟正黑體" panose="020B0604030504040204" pitchFamily="34" charset="-120"/>
              </a:rPr>
              <a:t>數據描述</a:t>
            </a:r>
          </a:p>
        </p:txBody>
      </p:sp>
      <p:sp>
        <p:nvSpPr>
          <p:cNvPr id="155" name="矩形 154"/>
          <p:cNvSpPr/>
          <p:nvPr/>
        </p:nvSpPr>
        <p:spPr>
          <a:xfrm>
            <a:off x="7501943" y="1256588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4C8463"/>
                </a:solidFill>
                <a:ea typeface="微軟正黑體"/>
              </a:rPr>
              <a:t>通識</a:t>
            </a:r>
            <a:r>
              <a:rPr lang="zh-HK" altLang="en-US" sz="1200" b="1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4C8463"/>
              </a:solidFill>
              <a:ea typeface="微軟正黑體"/>
            </a:endParaRPr>
          </a:p>
        </p:txBody>
      </p:sp>
      <p:sp>
        <p:nvSpPr>
          <p:cNvPr id="11" name="爆炸 1 10"/>
          <p:cNvSpPr/>
          <p:nvPr/>
        </p:nvSpPr>
        <p:spPr>
          <a:xfrm>
            <a:off x="6195494" y="3645372"/>
            <a:ext cx="426665" cy="426665"/>
          </a:xfrm>
          <a:prstGeom prst="irregularSeal1">
            <a:avLst/>
          </a:prstGeom>
          <a:solidFill>
            <a:srgbClr val="FEA1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5708">
            <a:off x="6284260" y="3826298"/>
            <a:ext cx="375267" cy="571058"/>
          </a:xfrm>
          <a:prstGeom prst="rect">
            <a:avLst/>
          </a:prstGeom>
        </p:spPr>
      </p:pic>
      <p:grpSp>
        <p:nvGrpSpPr>
          <p:cNvPr id="46" name="群組 45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47" name="圓角化單一角落矩形 4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49" name="矩形 4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50" name="矩形 4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9771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練習二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【</a:t>
              </a:r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提示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52" name="直線接點 5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37</a:t>
            </a:fld>
            <a:endParaRPr lang="zh-HK" altLang="en-US" dirty="0"/>
          </a:p>
        </p:txBody>
      </p:sp>
      <p:grpSp>
        <p:nvGrpSpPr>
          <p:cNvPr id="58" name="群組 57"/>
          <p:cNvGrpSpPr/>
          <p:nvPr/>
        </p:nvGrpSpPr>
        <p:grpSpPr>
          <a:xfrm>
            <a:off x="6501855" y="2314338"/>
            <a:ext cx="2439885" cy="1327594"/>
            <a:chOff x="6501855" y="2314338"/>
            <a:chExt cx="2439885" cy="1327594"/>
          </a:xfrm>
        </p:grpSpPr>
        <p:sp>
          <p:nvSpPr>
            <p:cNvPr id="59" name="手繪多邊形 58"/>
            <p:cNvSpPr/>
            <p:nvPr/>
          </p:nvSpPr>
          <p:spPr>
            <a:xfrm rot="14906601">
              <a:off x="6902753" y="2146376"/>
              <a:ext cx="1327594" cy="1663517"/>
            </a:xfrm>
            <a:custGeom>
              <a:avLst/>
              <a:gdLst>
                <a:gd name="connsiteX0" fmla="*/ 1281000 w 1327594"/>
                <a:gd name="connsiteY0" fmla="*/ 1243548 h 1663517"/>
                <a:gd name="connsiteX1" fmla="*/ 419969 w 1327594"/>
                <a:gd name="connsiteY1" fmla="*/ 1616923 h 1663517"/>
                <a:gd name="connsiteX2" fmla="*/ 46594 w 1327594"/>
                <a:gd name="connsiteY2" fmla="*/ 755892 h 1663517"/>
                <a:gd name="connsiteX3" fmla="*/ 520899 w 1327594"/>
                <a:gd name="connsiteY3" fmla="*/ 351599 h 1663517"/>
                <a:gd name="connsiteX4" fmla="*/ 561136 w 1327594"/>
                <a:gd name="connsiteY4" fmla="*/ 346704 h 1663517"/>
                <a:gd name="connsiteX5" fmla="*/ 654686 w 1327594"/>
                <a:gd name="connsiteY5" fmla="*/ 0 h 1663517"/>
                <a:gd name="connsiteX6" fmla="*/ 747394 w 1327594"/>
                <a:gd name="connsiteY6" fmla="*/ 343588 h 1663517"/>
                <a:gd name="connsiteX7" fmla="*/ 778283 w 1327594"/>
                <a:gd name="connsiteY7" fmla="*/ 345916 h 1663517"/>
                <a:gd name="connsiteX8" fmla="*/ 907625 w 1327594"/>
                <a:gd name="connsiteY8" fmla="*/ 382517 h 1663517"/>
                <a:gd name="connsiteX9" fmla="*/ 1281000 w 1327594"/>
                <a:gd name="connsiteY9" fmla="*/ 1243548 h 1663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27594" h="1663517">
                  <a:moveTo>
                    <a:pt x="1281000" y="1243548"/>
                  </a:moveTo>
                  <a:cubicBezTo>
                    <a:pt x="1146338" y="1584419"/>
                    <a:pt x="760841" y="1751585"/>
                    <a:pt x="419969" y="1616923"/>
                  </a:cubicBezTo>
                  <a:cubicBezTo>
                    <a:pt x="79098" y="1482260"/>
                    <a:pt x="-88068" y="1096763"/>
                    <a:pt x="46594" y="755892"/>
                  </a:cubicBezTo>
                  <a:cubicBezTo>
                    <a:pt x="130758" y="542847"/>
                    <a:pt x="312904" y="397656"/>
                    <a:pt x="520899" y="351599"/>
                  </a:cubicBezTo>
                  <a:lnTo>
                    <a:pt x="561136" y="346704"/>
                  </a:lnTo>
                  <a:lnTo>
                    <a:pt x="654686" y="0"/>
                  </a:lnTo>
                  <a:lnTo>
                    <a:pt x="747394" y="343588"/>
                  </a:lnTo>
                  <a:lnTo>
                    <a:pt x="778283" y="345916"/>
                  </a:lnTo>
                  <a:cubicBezTo>
                    <a:pt x="821710" y="353567"/>
                    <a:pt x="865016" y="365684"/>
                    <a:pt x="907625" y="382517"/>
                  </a:cubicBezTo>
                  <a:cubicBezTo>
                    <a:pt x="1248497" y="517179"/>
                    <a:pt x="1415662" y="902676"/>
                    <a:pt x="1281000" y="1243548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6501855" y="2491929"/>
              <a:ext cx="243988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HK" altLang="en-US" sz="1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比較</a:t>
              </a:r>
              <a:r>
                <a:rPr lang="zh-HK" altLang="en-US" sz="1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各</a:t>
              </a:r>
              <a:r>
                <a:rPr lang="zh-TW" altLang="en-US" sz="1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地區</a:t>
              </a:r>
              <a:r>
                <a:rPr lang="zh-HK" altLang="en-US" sz="1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的</a:t>
              </a:r>
              <a:endParaRPr lang="en-US" altLang="zh-HK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/>
              <a:r>
                <a:rPr lang="zh-HK" altLang="en-US" sz="1200" b="1" dirty="0" smtClean="0">
                  <a:solidFill>
                    <a:srgbClr val="FEB3A4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「 </a:t>
              </a:r>
              <a:r>
                <a:rPr lang="en-US" altLang="zh-TW" sz="1200" b="1" dirty="0" smtClean="0">
                  <a:solidFill>
                    <a:srgbClr val="FEB3A4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GDP</a:t>
              </a:r>
              <a:r>
                <a:rPr lang="zh-HK" altLang="en-US" sz="1200" b="1" dirty="0" smtClean="0">
                  <a:solidFill>
                    <a:srgbClr val="FEB3A4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 」</a:t>
              </a:r>
              <a:r>
                <a:rPr lang="zh-TW" altLang="en-US" sz="1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和</a:t>
              </a:r>
              <a:endParaRPr lang="en-US" altLang="zh-TW" sz="1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/>
              <a:r>
                <a:rPr lang="zh-HK" altLang="en-US" sz="1200" b="1" dirty="0">
                  <a:solidFill>
                    <a:srgbClr val="CCE4BE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「</a:t>
              </a:r>
              <a:r>
                <a:rPr lang="zh-TW" altLang="en-US" sz="1200" b="1" dirty="0">
                  <a:solidFill>
                    <a:srgbClr val="CCE4B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人均</a:t>
              </a:r>
              <a:r>
                <a:rPr lang="zh-HK" altLang="en-US" sz="1200" b="1" dirty="0">
                  <a:solidFill>
                    <a:srgbClr val="CCE4B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r>
                <a:rPr lang="en-US" altLang="zh-TW" sz="1200" b="1" dirty="0" smtClean="0">
                  <a:solidFill>
                    <a:srgbClr val="CCE4BE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GDP</a:t>
              </a:r>
              <a:r>
                <a:rPr lang="zh-HK" altLang="en-US" sz="1200" b="1" dirty="0" smtClean="0">
                  <a:solidFill>
                    <a:srgbClr val="CCE4BE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 </a:t>
              </a:r>
              <a:r>
                <a:rPr lang="zh-HK" altLang="en-US" sz="1200" b="1" dirty="0">
                  <a:solidFill>
                    <a:srgbClr val="CCE4BE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」</a:t>
              </a:r>
              <a:r>
                <a:rPr lang="en-US" altLang="zh-TW" sz="1200" b="1" dirty="0">
                  <a:solidFill>
                    <a:srgbClr val="CCE4BE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</a:p>
            <a:p>
              <a:pPr algn="ctr"/>
              <a:r>
                <a:rPr lang="zh-HK" altLang="en-US" sz="1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數據資料</a:t>
              </a:r>
              <a:endParaRPr lang="zh-TW" altLang="en-US" sz="1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87" name="圓角矩形 86"/>
          <p:cNvSpPr/>
          <p:nvPr/>
        </p:nvSpPr>
        <p:spPr>
          <a:xfrm>
            <a:off x="674635" y="321940"/>
            <a:ext cx="5188283" cy="525266"/>
          </a:xfrm>
          <a:prstGeom prst="roundRect">
            <a:avLst/>
          </a:prstGeom>
          <a:solidFill>
            <a:srgbClr val="FEF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96961" y="421060"/>
            <a:ext cx="4907113" cy="3277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TW" altLang="en-US" sz="17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本地生產</a:t>
            </a:r>
            <a:r>
              <a:rPr lang="zh-TW" altLang="en-US" sz="17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總值</a:t>
            </a:r>
            <a:r>
              <a:rPr lang="en-US" altLang="zh-TW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(GDP) </a:t>
            </a:r>
            <a:r>
              <a:rPr lang="zh-HK" altLang="en-US" sz="160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和</a:t>
            </a:r>
            <a:r>
              <a:rPr lang="zh-TW" altLang="en-US" sz="17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人</a:t>
            </a:r>
            <a:r>
              <a:rPr lang="zh-TW" altLang="en-US" sz="17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均本地生產</a:t>
            </a:r>
            <a:r>
              <a:rPr lang="zh-TW" altLang="en-US" sz="17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總值</a:t>
            </a:r>
            <a:r>
              <a:rPr lang="en-US" altLang="zh-TW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(</a:t>
            </a:r>
            <a:r>
              <a:rPr lang="zh-HK" altLang="en-US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人</a:t>
            </a:r>
            <a:r>
              <a:rPr lang="zh-HK" altLang="en-US" sz="14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均</a:t>
            </a:r>
            <a:r>
              <a:rPr lang="en-US" altLang="zh-TW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GDP)</a:t>
            </a:r>
            <a:endParaRPr lang="zh-TW" altLang="en-US" sz="1400" dirty="0">
              <a:solidFill>
                <a:schemeClr val="accent5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0844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 animBg="1"/>
      <p:bldP spid="150" grpId="0" animBg="1"/>
      <p:bldP spid="152" grpId="0"/>
      <p:bldP spid="4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群組 80"/>
          <p:cNvGrpSpPr/>
          <p:nvPr/>
        </p:nvGrpSpPr>
        <p:grpSpPr>
          <a:xfrm>
            <a:off x="513242" y="934220"/>
            <a:ext cx="6703716" cy="3906477"/>
            <a:chOff x="513242" y="934220"/>
            <a:chExt cx="6703716" cy="3906477"/>
          </a:xfrm>
        </p:grpSpPr>
        <p:grpSp>
          <p:nvGrpSpPr>
            <p:cNvPr id="87" name="群組 86"/>
            <p:cNvGrpSpPr/>
            <p:nvPr/>
          </p:nvGrpSpPr>
          <p:grpSpPr>
            <a:xfrm>
              <a:off x="513242" y="934220"/>
              <a:ext cx="6703716" cy="3906477"/>
              <a:chOff x="542747" y="1327206"/>
              <a:chExt cx="6703716" cy="3906477"/>
            </a:xfrm>
          </p:grpSpPr>
          <p:sp>
            <p:nvSpPr>
              <p:cNvPr id="112" name="矩形 111"/>
              <p:cNvSpPr/>
              <p:nvPr/>
            </p:nvSpPr>
            <p:spPr>
              <a:xfrm>
                <a:off x="542748" y="1777923"/>
                <a:ext cx="6703715" cy="345576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13" name="矩形 112"/>
              <p:cNvSpPr/>
              <p:nvPr/>
            </p:nvSpPr>
            <p:spPr>
              <a:xfrm>
                <a:off x="542747" y="1327206"/>
                <a:ext cx="6703715" cy="447379"/>
              </a:xfrm>
              <a:prstGeom prst="rect">
                <a:avLst/>
              </a:prstGeom>
              <a:solidFill>
                <a:srgbClr val="4C8463"/>
              </a:solidFill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14" name="內容版面配置區 2"/>
              <p:cNvSpPr txBox="1">
                <a:spLocks/>
              </p:cNvSpPr>
              <p:nvPr/>
            </p:nvSpPr>
            <p:spPr>
              <a:xfrm>
                <a:off x="608451" y="1383966"/>
                <a:ext cx="6597467" cy="494639"/>
              </a:xfrm>
              <a:prstGeom prst="rect">
                <a:avLst/>
              </a:prstGeom>
            </p:spPr>
            <p:txBody>
              <a:bodyPr/>
              <a:lstStyle>
                <a:lvl1pPr marL="273050" indent="-273050" algn="l" rtl="0" eaLnBrk="1" fontAlgn="base" hangingPunct="1">
                  <a:spcBef>
                    <a:spcPts val="6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"/>
                  <a:defRPr sz="2400" kern="1200">
                    <a:solidFill>
                      <a:schemeClr val="tx1"/>
                    </a:solidFill>
                    <a:latin typeface="新細明體" panose="02020500000000000000" pitchFamily="18" charset="-120"/>
                    <a:ea typeface="新細明體" panose="02020500000000000000" pitchFamily="18" charset="-120"/>
                    <a:cs typeface="+mn-cs"/>
                  </a:defRPr>
                </a:lvl1pPr>
                <a:lvl2pPr marL="639763" indent="-27305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80000"/>
                  <a:buFont typeface="Wingdings 2" panose="05020102010507070707" pitchFamily="18" charset="2"/>
                  <a:buChar char=""/>
                  <a:defRPr sz="2100" kern="1200">
                    <a:solidFill>
                      <a:schemeClr val="tx1"/>
                    </a:solidFill>
                    <a:latin typeface="新細明體" panose="02020500000000000000" pitchFamily="18" charset="-120"/>
                    <a:ea typeface="新細明體" panose="02020500000000000000" pitchFamily="18" charset="-120"/>
                    <a:cs typeface="+mn-cs"/>
                  </a:defRPr>
                </a:lvl2pPr>
                <a:lvl3pPr marL="914400" indent="-18256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E0752F"/>
                  </a:buClr>
                  <a:buSzPct val="60000"/>
                  <a:buFont typeface="Wingdings" panose="05000000000000000000" pitchFamily="2" charset="2"/>
                  <a:buChar char=""/>
                  <a:defRPr kern="1200">
                    <a:solidFill>
                      <a:schemeClr val="tx1"/>
                    </a:solidFill>
                    <a:latin typeface="新細明體" panose="02020500000000000000" pitchFamily="18" charset="-120"/>
                    <a:ea typeface="新細明體" panose="02020500000000000000" pitchFamily="18" charset="-120"/>
                    <a:cs typeface="+mn-cs"/>
                  </a:defRPr>
                </a:lvl3pPr>
                <a:lvl4pPr marL="1187450" indent="-18256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FEC3AE"/>
                  </a:buClr>
                  <a:buSzPct val="60000"/>
                  <a:buFont typeface="Wingdings" panose="05000000000000000000" pitchFamily="2" charset="2"/>
                  <a:buChar char=""/>
                  <a:defRPr kern="1200">
                    <a:solidFill>
                      <a:schemeClr val="tx1"/>
                    </a:solidFill>
                    <a:latin typeface="新細明體" panose="02020500000000000000" pitchFamily="18" charset="-120"/>
                    <a:ea typeface="新細明體" panose="02020500000000000000" pitchFamily="18" charset="-120"/>
                    <a:cs typeface="+mn-cs"/>
                  </a:defRPr>
                </a:lvl4pPr>
                <a:lvl5pPr marL="1462088" indent="-18256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BDCAE9"/>
                  </a:buClr>
                  <a:buSzPct val="68000"/>
                  <a:buFont typeface="Wingdings 2" panose="05020102010507070707" pitchFamily="18" charset="2"/>
                  <a:buChar char=""/>
                  <a:defRPr sz="1600" kern="1200">
                    <a:solidFill>
                      <a:schemeClr val="tx1"/>
                    </a:solidFill>
                    <a:latin typeface="新細明體" panose="02020500000000000000" pitchFamily="18" charset="-120"/>
                    <a:ea typeface="新細明體" panose="02020500000000000000" pitchFamily="18" charset="-120"/>
                    <a:cs typeface="+mn-cs"/>
                  </a:defRPr>
                </a:lvl5pPr>
                <a:lvl6pPr marL="1737360" indent="-18288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Char char="•"/>
                  <a:defRPr kumimoji="0" sz="16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2011680" indent="-182880" algn="l" rtl="0" eaLnBrk="1" latinLnBrk="0" hangingPunct="1">
                  <a:spcBef>
                    <a:spcPct val="20000"/>
                  </a:spcBef>
                  <a:buClr>
                    <a:schemeClr val="accent1">
                      <a:tint val="60000"/>
                    </a:schemeClr>
                  </a:buClr>
                  <a:buSzPct val="60000"/>
                  <a:buFont typeface="Wingdings"/>
                  <a:buChar char=""/>
                  <a:defRPr kumimoji="0"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2286000" indent="-182880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kumimoji="0" sz="1400" kern="1200" cap="small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2560320" indent="-182880" algn="l" rtl="0" eaLnBrk="1" latinLnBrk="0" hangingPunct="1">
                  <a:spcBef>
                    <a:spcPct val="20000"/>
                  </a:spcBef>
                  <a:buClr>
                    <a:schemeClr val="accent1">
                      <a:shade val="75000"/>
                    </a:schemeClr>
                  </a:buClr>
                  <a:buChar char="•"/>
                  <a:defRPr kumimoji="0"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TW" altLang="en-US" sz="1600" b="1" dirty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以下資料顯示甲地區</a:t>
                </a:r>
                <a:r>
                  <a:rPr lang="zh-TW" altLang="en-US" sz="1600" b="1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、</a:t>
                </a:r>
                <a:r>
                  <a:rPr lang="zh-TW" altLang="en-US" sz="1600" b="1" dirty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乙地區</a:t>
                </a:r>
                <a:r>
                  <a:rPr lang="zh-TW" altLang="en-US" sz="1600" b="1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和</a:t>
                </a:r>
                <a:r>
                  <a:rPr lang="zh-TW" altLang="en-US" sz="1600" b="1" dirty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丙地區有關本地生產總值及人口等數據。</a:t>
                </a:r>
                <a:endParaRPr lang="en-US" altLang="zh-TW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1067740" y="2747371"/>
              <a:ext cx="854661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1600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甲地區</a:t>
              </a:r>
              <a:endParaRPr lang="zh-TW" altLang="en-US" sz="1600" b="1" dirty="0">
                <a:solidFill>
                  <a:srgbClr val="C00000"/>
                </a:solidFill>
                <a:ea typeface="微軟正黑體" panose="020B0604030504040204" pitchFamily="34" charset="-120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1079132" y="3373299"/>
              <a:ext cx="841667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1600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乙地區</a:t>
              </a:r>
            </a:p>
          </p:txBody>
        </p:sp>
        <p:sp>
          <p:nvSpPr>
            <p:cNvPr id="90" name="矩形 89"/>
            <p:cNvSpPr/>
            <p:nvPr/>
          </p:nvSpPr>
          <p:spPr>
            <a:xfrm>
              <a:off x="1076363" y="4053677"/>
              <a:ext cx="840684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HK" altLang="en-US" sz="1600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丙地區</a:t>
              </a:r>
              <a:endParaRPr lang="zh-TW" altLang="en-US" sz="1600" b="1" dirty="0">
                <a:solidFill>
                  <a:srgbClr val="C00000"/>
                </a:solidFill>
                <a:ea typeface="微軟正黑體" panose="020B0604030504040204" pitchFamily="34" charset="-120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1978906" y="1736222"/>
              <a:ext cx="169790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/>
              <a:r>
                <a:rPr lang="zh-TW" altLang="en-US" sz="14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本地生產總值</a:t>
              </a:r>
              <a:r>
                <a:rPr lang="en-US" altLang="zh-TW" sz="14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(GDP</a:t>
              </a:r>
              <a:r>
                <a:rPr lang="en-US" altLang="zh-TW" sz="1400" b="1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)</a:t>
              </a:r>
            </a:p>
            <a:p>
              <a:pPr eaLnBrk="0" hangingPunct="0"/>
              <a:r>
                <a:rPr lang="en-US" altLang="zh-TW" sz="900" b="1" dirty="0" smtClean="0">
                  <a:solidFill>
                    <a:schemeClr val="accent5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(</a:t>
              </a:r>
              <a:r>
                <a:rPr lang="zh-HK" altLang="en-US" sz="900" b="1" dirty="0">
                  <a:solidFill>
                    <a:schemeClr val="accent5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億</a:t>
              </a:r>
              <a:r>
                <a:rPr lang="zh-TW" altLang="en-US" sz="900" b="1" dirty="0" smtClean="0">
                  <a:solidFill>
                    <a:schemeClr val="accent5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美元</a:t>
              </a:r>
              <a:r>
                <a:rPr lang="en-US" altLang="zh-TW" sz="900" b="1" dirty="0">
                  <a:solidFill>
                    <a:schemeClr val="accent5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</a:p>
          </p:txBody>
        </p:sp>
        <p:sp>
          <p:nvSpPr>
            <p:cNvPr id="92" name="矩形 91"/>
            <p:cNvSpPr/>
            <p:nvPr/>
          </p:nvSpPr>
          <p:spPr>
            <a:xfrm>
              <a:off x="3724100" y="2104385"/>
              <a:ext cx="1242494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TW" altLang="en-US" sz="1400" b="1" dirty="0">
                  <a:ea typeface="微軟正黑體" panose="020B0604030504040204" pitchFamily="34" charset="-120"/>
                </a:rPr>
                <a:t>人口總數</a:t>
              </a:r>
            </a:p>
            <a:p>
              <a:pPr eaLnBrk="0" hangingPunct="0"/>
              <a:r>
                <a:rPr lang="en-US" altLang="zh-TW" sz="9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HK" altLang="en-US" sz="9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百萬</a:t>
              </a:r>
              <a:r>
                <a:rPr lang="zh-TW" altLang="en-US" sz="9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</a:t>
              </a:r>
              <a:r>
                <a:rPr lang="en-US" altLang="zh-TW" sz="9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</a:p>
          </p:txBody>
        </p:sp>
        <p:sp>
          <p:nvSpPr>
            <p:cNvPr id="93" name="矩形 92"/>
            <p:cNvSpPr/>
            <p:nvPr/>
          </p:nvSpPr>
          <p:spPr>
            <a:xfrm>
              <a:off x="5143660" y="1893440"/>
              <a:ext cx="2073297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TW" altLang="en-US" sz="14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人均本地生產</a:t>
              </a:r>
              <a:r>
                <a:rPr lang="zh-TW" altLang="en-US" sz="1400" b="1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總值</a:t>
              </a:r>
              <a:endParaRPr lang="zh-TW" altLang="en-US" sz="1400" b="1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endParaRPr>
            </a:p>
            <a:p>
              <a:pPr eaLnBrk="0" hangingPunct="0"/>
              <a:r>
                <a:rPr lang="en-US" altLang="zh-TW" sz="9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(GDP / </a:t>
              </a:r>
              <a:r>
                <a:rPr lang="zh-TW" altLang="en-US" sz="9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人口總數</a:t>
              </a:r>
              <a:r>
                <a:rPr lang="en-US" altLang="zh-TW" sz="900" b="1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)(</a:t>
              </a:r>
              <a:r>
                <a:rPr lang="zh-TW" altLang="en-US" sz="9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美元</a:t>
              </a:r>
              <a:r>
                <a:rPr lang="en-US" altLang="zh-TW" sz="9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)</a:t>
              </a:r>
            </a:p>
          </p:txBody>
        </p:sp>
        <p:sp>
          <p:nvSpPr>
            <p:cNvPr id="94" name="Rectangle 86"/>
            <p:cNvSpPr>
              <a:spLocks noChangeArrowheads="1"/>
            </p:cNvSpPr>
            <p:nvPr/>
          </p:nvSpPr>
          <p:spPr bwMode="auto">
            <a:xfrm>
              <a:off x="5305756" y="3666604"/>
              <a:ext cx="1084052" cy="7581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  <a:cs typeface="Times New Roman" pitchFamily="18" charset="0"/>
                </a:rPr>
                <a:t>50,000</a:t>
              </a:r>
              <a:endParaRPr lang="en-US" altLang="zh-TW" sz="1600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95" name="Rectangle 85"/>
            <p:cNvSpPr>
              <a:spLocks noChangeArrowheads="1"/>
            </p:cNvSpPr>
            <p:nvPr/>
          </p:nvSpPr>
          <p:spPr bwMode="auto">
            <a:xfrm>
              <a:off x="3875612" y="3666604"/>
              <a:ext cx="824362" cy="7581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ea typeface="微軟正黑體" panose="020B0604030504040204" pitchFamily="34" charset="-120"/>
                  <a:cs typeface="Times New Roman" pitchFamily="18" charset="0"/>
                </a:rPr>
                <a:t>6</a:t>
              </a:r>
              <a:endParaRPr lang="en-US" altLang="zh-TW" sz="1600" dirty="0"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96" name="Rectangle 84"/>
            <p:cNvSpPr>
              <a:spLocks noChangeArrowheads="1"/>
            </p:cNvSpPr>
            <p:nvPr/>
          </p:nvSpPr>
          <p:spPr bwMode="auto">
            <a:xfrm>
              <a:off x="2165251" y="3666604"/>
              <a:ext cx="1128075" cy="7581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  <a:cs typeface="Times New Roman" pitchFamily="18" charset="0"/>
                </a:rPr>
                <a:t>3,000</a:t>
              </a:r>
              <a:endParaRPr lang="en-US" altLang="zh-TW" sz="1600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97" name="Rectangle 82"/>
            <p:cNvSpPr>
              <a:spLocks noChangeArrowheads="1"/>
            </p:cNvSpPr>
            <p:nvPr/>
          </p:nvSpPr>
          <p:spPr bwMode="auto">
            <a:xfrm>
              <a:off x="5296336" y="2988191"/>
              <a:ext cx="1208097" cy="733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  <a:cs typeface="Times New Roman" pitchFamily="18" charset="0"/>
                </a:rPr>
                <a:t>1,923</a:t>
              </a:r>
              <a:endParaRPr lang="en-US" altLang="zh-TW" sz="1600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98" name="Rectangle 81"/>
            <p:cNvSpPr>
              <a:spLocks noChangeArrowheads="1"/>
            </p:cNvSpPr>
            <p:nvPr/>
          </p:nvSpPr>
          <p:spPr bwMode="auto">
            <a:xfrm>
              <a:off x="3882663" y="2969837"/>
              <a:ext cx="824362" cy="733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ea typeface="微軟正黑體" panose="020B0604030504040204" pitchFamily="34" charset="-120"/>
                  <a:cs typeface="Times New Roman" pitchFamily="18" charset="0"/>
                </a:rPr>
                <a:t>1,300</a:t>
              </a:r>
              <a:endParaRPr lang="en-US" altLang="zh-TW" sz="1600" dirty="0"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99" name="Rectangle 80"/>
            <p:cNvSpPr>
              <a:spLocks noChangeArrowheads="1"/>
            </p:cNvSpPr>
            <p:nvPr/>
          </p:nvSpPr>
          <p:spPr bwMode="auto">
            <a:xfrm>
              <a:off x="2159588" y="2988191"/>
              <a:ext cx="1128075" cy="733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  <a:cs typeface="Times New Roman" pitchFamily="18" charset="0"/>
                </a:rPr>
                <a:t>25,000</a:t>
              </a:r>
              <a:endParaRPr lang="en-US" altLang="zh-TW" sz="1600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100" name="Rectangle 78"/>
            <p:cNvSpPr>
              <a:spLocks noChangeArrowheads="1"/>
            </p:cNvSpPr>
            <p:nvPr/>
          </p:nvSpPr>
          <p:spPr bwMode="auto">
            <a:xfrm>
              <a:off x="5296336" y="2438564"/>
              <a:ext cx="1208097" cy="605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  <a:cs typeface="Times New Roman" pitchFamily="18" charset="0"/>
                </a:rPr>
                <a:t>42,500</a:t>
              </a:r>
              <a:endParaRPr lang="en-US" altLang="zh-TW" sz="1600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101" name="Rectangle 77"/>
            <p:cNvSpPr>
              <a:spLocks noChangeArrowheads="1"/>
            </p:cNvSpPr>
            <p:nvPr/>
          </p:nvSpPr>
          <p:spPr bwMode="auto">
            <a:xfrm>
              <a:off x="3886991" y="2438564"/>
              <a:ext cx="824362" cy="605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ea typeface="微軟正黑體" panose="020B0604030504040204" pitchFamily="34" charset="-120"/>
                  <a:cs typeface="Times New Roman" pitchFamily="18" charset="0"/>
                </a:rPr>
                <a:t>8</a:t>
              </a:r>
              <a:endParaRPr lang="en-US" altLang="zh-TW" sz="1600" dirty="0"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102" name="Rectangle 76"/>
            <p:cNvSpPr>
              <a:spLocks noChangeArrowheads="1"/>
            </p:cNvSpPr>
            <p:nvPr/>
          </p:nvSpPr>
          <p:spPr bwMode="auto">
            <a:xfrm>
              <a:off x="2159095" y="2438564"/>
              <a:ext cx="1128075" cy="605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  <a:cs typeface="Times New Roman" pitchFamily="18" charset="0"/>
                </a:rPr>
                <a:t>3,400</a:t>
              </a:r>
              <a:endParaRPr lang="en-US" altLang="zh-TW" sz="1600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cxnSp>
          <p:nvCxnSpPr>
            <p:cNvPr id="103" name="直線接點 102"/>
            <p:cNvCxnSpPr/>
            <p:nvPr/>
          </p:nvCxnSpPr>
          <p:spPr>
            <a:xfrm>
              <a:off x="1922402" y="2912071"/>
              <a:ext cx="4801225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線接點 103"/>
            <p:cNvCxnSpPr/>
            <p:nvPr/>
          </p:nvCxnSpPr>
          <p:spPr>
            <a:xfrm>
              <a:off x="1917047" y="3557316"/>
              <a:ext cx="4773909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線接點 104"/>
            <p:cNvCxnSpPr/>
            <p:nvPr/>
          </p:nvCxnSpPr>
          <p:spPr>
            <a:xfrm>
              <a:off x="1917047" y="4226616"/>
              <a:ext cx="4801225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線接點 105"/>
            <p:cNvCxnSpPr/>
            <p:nvPr/>
          </p:nvCxnSpPr>
          <p:spPr>
            <a:xfrm>
              <a:off x="2159095" y="2223579"/>
              <a:ext cx="1" cy="1602762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線接點 106"/>
            <p:cNvCxnSpPr/>
            <p:nvPr/>
          </p:nvCxnSpPr>
          <p:spPr>
            <a:xfrm flipH="1">
              <a:off x="3878157" y="2627332"/>
              <a:ext cx="1" cy="178336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線接點 107"/>
            <p:cNvCxnSpPr/>
            <p:nvPr/>
          </p:nvCxnSpPr>
          <p:spPr>
            <a:xfrm flipH="1">
              <a:off x="5306167" y="2392635"/>
              <a:ext cx="1" cy="1597843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橢圓 108"/>
            <p:cNvSpPr/>
            <p:nvPr/>
          </p:nvSpPr>
          <p:spPr>
            <a:xfrm>
              <a:off x="6697196" y="2877377"/>
              <a:ext cx="69225" cy="692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0" name="橢圓 109"/>
            <p:cNvSpPr/>
            <p:nvPr/>
          </p:nvSpPr>
          <p:spPr>
            <a:xfrm>
              <a:off x="6697195" y="3525763"/>
              <a:ext cx="69225" cy="692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1" name="橢圓 110"/>
            <p:cNvSpPr/>
            <p:nvPr/>
          </p:nvSpPr>
          <p:spPr>
            <a:xfrm>
              <a:off x="6690956" y="4192003"/>
              <a:ext cx="69225" cy="692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cxnSp>
        <p:nvCxnSpPr>
          <p:cNvPr id="4" name="直線接點 3"/>
          <p:cNvCxnSpPr/>
          <p:nvPr/>
        </p:nvCxnSpPr>
        <p:spPr>
          <a:xfrm>
            <a:off x="3058339" y="5360111"/>
            <a:ext cx="4840127" cy="16808"/>
          </a:xfrm>
          <a:prstGeom prst="line">
            <a:avLst/>
          </a:prstGeom>
          <a:ln w="120650">
            <a:solidFill>
              <a:srgbClr val="FFC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接點 76"/>
          <p:cNvCxnSpPr/>
          <p:nvPr/>
        </p:nvCxnSpPr>
        <p:spPr>
          <a:xfrm>
            <a:off x="1285893" y="5724098"/>
            <a:ext cx="5971075" cy="0"/>
          </a:xfrm>
          <a:prstGeom prst="line">
            <a:avLst/>
          </a:prstGeom>
          <a:ln w="120650">
            <a:solidFill>
              <a:srgbClr val="FFC000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群組 2"/>
          <p:cNvGrpSpPr/>
          <p:nvPr/>
        </p:nvGrpSpPr>
        <p:grpSpPr>
          <a:xfrm>
            <a:off x="661409" y="5118703"/>
            <a:ext cx="7523452" cy="901606"/>
            <a:chOff x="661409" y="5302871"/>
            <a:chExt cx="7523452" cy="901606"/>
          </a:xfrm>
        </p:grpSpPr>
        <p:sp>
          <p:nvSpPr>
            <p:cNvPr id="63" name="矩形: 剪去單一角落 2">
              <a:extLst>
                <a:ext uri="{FF2B5EF4-FFF2-40B4-BE49-F238E27FC236}">
                  <a16:creationId xmlns:a16="http://schemas.microsoft.com/office/drawing/2014/main" id="{4F72D8B3-EC79-4482-89EE-6EBEA0551F6A}"/>
                </a:ext>
              </a:extLst>
            </p:cNvPr>
            <p:cNvSpPr/>
            <p:nvPr/>
          </p:nvSpPr>
          <p:spPr>
            <a:xfrm>
              <a:off x="1063747" y="5302871"/>
              <a:ext cx="7121114" cy="900210"/>
            </a:xfrm>
            <a:prstGeom prst="snip1Rect">
              <a:avLst/>
            </a:prstGeom>
            <a:noFill/>
            <a:ln w="12700">
              <a:solidFill>
                <a:srgbClr val="4C84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1239619" y="5302872"/>
              <a:ext cx="6945242" cy="791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以上述數據為例，雖然</a:t>
              </a:r>
              <a:r>
                <a:rPr lang="en-US" altLang="zh-TW" sz="1600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GDP</a:t>
              </a: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方面</a:t>
              </a:r>
              <a:r>
                <a:rPr lang="zh-TW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，</a:t>
              </a:r>
              <a:r>
                <a:rPr lang="zh-HK" altLang="en-US" sz="1600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乙地區</a:t>
              </a:r>
              <a:r>
                <a:rPr lang="zh-TW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是</a:t>
              </a: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三地中</a:t>
              </a:r>
              <a:r>
                <a:rPr lang="zh-TW" altLang="en-US" sz="1600" b="1" dirty="0">
                  <a:solidFill>
                    <a:srgbClr val="579771"/>
                  </a:solidFill>
                  <a:ea typeface="微軟正黑體" panose="020B0604030504040204" pitchFamily="34" charset="-120"/>
                </a:rPr>
                <a:t>最高</a:t>
              </a: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，</a:t>
              </a:r>
              <a:r>
                <a:rPr lang="zh-TW" altLang="en-US" sz="1600" b="1" u="sng" dirty="0" smtClean="0">
                  <a:solidFill>
                    <a:srgbClr val="4C8463"/>
                  </a:solidFill>
                  <a:ea typeface="微軟正黑體" panose="020B0604030504040204" pitchFamily="34" charset="-120"/>
                </a:rPr>
                <a:t>而</a:t>
              </a:r>
              <a:r>
                <a:rPr lang="zh-HK" altLang="en-US" sz="1600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丙地區</a:t>
              </a:r>
              <a:r>
                <a:rPr lang="zh-TW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則</a:t>
              </a:r>
              <a:r>
                <a:rPr lang="zh-TW" altLang="en-US" sz="1600" b="1" dirty="0">
                  <a:solidFill>
                    <a:srgbClr val="579771"/>
                  </a:solidFill>
                  <a:ea typeface="微軟正黑體" panose="020B0604030504040204" pitchFamily="34" charset="-120"/>
                </a:rPr>
                <a:t>最低</a:t>
              </a: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；但從</a:t>
              </a:r>
              <a:r>
                <a:rPr lang="zh-TW" altLang="en-US" sz="16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人均</a:t>
              </a:r>
              <a:r>
                <a:rPr lang="en-US" altLang="zh-TW" sz="1600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GDP</a:t>
              </a: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角度來看</a:t>
              </a:r>
              <a:r>
                <a:rPr lang="zh-TW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，</a:t>
              </a:r>
              <a:r>
                <a:rPr lang="zh-HK" altLang="en-US" sz="1600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丙地區</a:t>
              </a:r>
              <a:r>
                <a:rPr lang="zh-TW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是</a:t>
              </a: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三地中</a:t>
              </a:r>
              <a:r>
                <a:rPr lang="zh-TW" altLang="en-US" sz="1600" b="1" dirty="0">
                  <a:solidFill>
                    <a:srgbClr val="579771"/>
                  </a:solidFill>
                  <a:ea typeface="微軟正黑體" panose="020B0604030504040204" pitchFamily="34" charset="-120"/>
                </a:rPr>
                <a:t>最高</a:t>
              </a: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的</a:t>
              </a:r>
              <a:r>
                <a:rPr lang="zh-HK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，</a:t>
              </a:r>
              <a:r>
                <a:rPr lang="zh-HK" altLang="en-US" sz="1600" b="1" u="sng" dirty="0" smtClean="0">
                  <a:solidFill>
                    <a:srgbClr val="4C8463"/>
                  </a:solidFill>
                  <a:ea typeface="微軟正黑體" panose="020B0604030504040204" pitchFamily="34" charset="-120"/>
                </a:rPr>
                <a:t>比</a:t>
              </a:r>
              <a:r>
                <a:rPr lang="zh-HK" altLang="en-US" sz="1600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乙地區</a:t>
              </a:r>
              <a:r>
                <a:rPr lang="zh-TW" altLang="en-US" sz="1600" b="1" dirty="0" smtClean="0">
                  <a:solidFill>
                    <a:srgbClr val="579771"/>
                  </a:solidFill>
                  <a:ea typeface="微軟正黑體" panose="020B0604030504040204" pitchFamily="34" charset="-120"/>
                </a:rPr>
                <a:t>多</a:t>
              </a:r>
              <a:r>
                <a:rPr lang="en-US" altLang="zh-TW" sz="1600" dirty="0" smtClean="0">
                  <a:solidFill>
                    <a:srgbClr val="579771"/>
                  </a:solidFill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26</a:t>
              </a:r>
              <a:r>
                <a:rPr lang="zh-TW" altLang="en-US" sz="1600" b="1" dirty="0" smtClean="0">
                  <a:solidFill>
                    <a:srgbClr val="579771"/>
                  </a:solidFill>
                  <a:ea typeface="微軟正黑體" panose="020B0604030504040204" pitchFamily="34" charset="-120"/>
                </a:rPr>
                <a:t>倍</a:t>
              </a: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。</a:t>
              </a:r>
              <a:endParaRPr lang="zh-HK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661409" y="5302871"/>
              <a:ext cx="400110" cy="901606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4C8463"/>
              </a:solidFill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zh-HK" altLang="en-US" sz="1400" b="1" dirty="0" smtClean="0">
                  <a:solidFill>
                    <a:schemeClr val="bg1"/>
                  </a:solidFill>
                  <a:ea typeface="微軟正黑體" panose="020B0604030504040204" pitchFamily="34" charset="-120"/>
                </a:rPr>
                <a:t>數據</a:t>
              </a:r>
              <a:r>
                <a:rPr lang="zh-HK" altLang="en-US" sz="1400" b="1" dirty="0">
                  <a:solidFill>
                    <a:schemeClr val="bg1"/>
                  </a:solidFill>
                  <a:ea typeface="微軟正黑體" panose="020B0604030504040204" pitchFamily="34" charset="-120"/>
                </a:rPr>
                <a:t>描述</a:t>
              </a:r>
            </a:p>
          </p:txBody>
        </p:sp>
      </p:grpSp>
      <p:sp>
        <p:nvSpPr>
          <p:cNvPr id="16" name="標題 1">
            <a:extLst>
              <a:ext uri="{FF2B5EF4-FFF2-40B4-BE49-F238E27FC236}">
                <a16:creationId xmlns:a16="http://schemas.microsoft.com/office/drawing/2014/main" id="{38B3A029-B298-4E16-9381-3596E632DB40}"/>
              </a:ext>
            </a:extLst>
          </p:cNvPr>
          <p:cNvSpPr txBox="1">
            <a:spLocks/>
          </p:cNvSpPr>
          <p:nvPr/>
        </p:nvSpPr>
        <p:spPr>
          <a:xfrm>
            <a:off x="324637" y="-247217"/>
            <a:ext cx="6166965" cy="1143000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Corbel" pitchFamily="34" charset="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endParaRPr lang="zh-HK" altLang="en-US" sz="4000" dirty="0">
              <a:ea typeface="微軟正黑體" panose="020B0604030504040204" pitchFamily="34" charset="-12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01943" y="1256588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4C8463"/>
                </a:solidFill>
                <a:ea typeface="微軟正黑體"/>
              </a:rPr>
              <a:t>通識</a:t>
            </a:r>
            <a:r>
              <a:rPr lang="zh-HK" altLang="en-US" sz="1200" b="1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4C8463"/>
              </a:solidFill>
              <a:ea typeface="微軟正黑體"/>
            </a:endParaRPr>
          </a:p>
        </p:txBody>
      </p:sp>
      <p:pic>
        <p:nvPicPr>
          <p:cNvPr id="25" name="圖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09" y="358943"/>
            <a:ext cx="942550" cy="844847"/>
          </a:xfrm>
          <a:prstGeom prst="rect">
            <a:avLst/>
          </a:prstGeom>
        </p:spPr>
      </p:pic>
      <p:sp>
        <p:nvSpPr>
          <p:cNvPr id="66" name="矩形 65"/>
          <p:cNvSpPr/>
          <p:nvPr/>
        </p:nvSpPr>
        <p:spPr>
          <a:xfrm flipH="1">
            <a:off x="5225972" y="2456474"/>
            <a:ext cx="1340922" cy="2070251"/>
          </a:xfrm>
          <a:prstGeom prst="rect">
            <a:avLst/>
          </a:prstGeom>
          <a:solidFill>
            <a:schemeClr val="accent4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4" name="矩形 73"/>
          <p:cNvSpPr/>
          <p:nvPr/>
        </p:nvSpPr>
        <p:spPr>
          <a:xfrm>
            <a:off x="1983055" y="2456474"/>
            <a:ext cx="1706798" cy="2070251"/>
          </a:xfrm>
          <a:prstGeom prst="rect">
            <a:avLst/>
          </a:prstGeom>
          <a:solidFill>
            <a:schemeClr val="accent4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7" name="矩形 66"/>
          <p:cNvSpPr/>
          <p:nvPr/>
        </p:nvSpPr>
        <p:spPr>
          <a:xfrm>
            <a:off x="7501943" y="1256588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dirty="0" smtClean="0">
                <a:solidFill>
                  <a:srgbClr val="4C8463"/>
                </a:solidFill>
                <a:ea typeface="微軟正黑體"/>
              </a:rPr>
              <a:t>通識</a:t>
            </a:r>
            <a:r>
              <a:rPr lang="zh-HK" altLang="en-US" sz="1200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dirty="0">
              <a:solidFill>
                <a:srgbClr val="4C8463"/>
              </a:solidFill>
              <a:ea typeface="微軟正黑體"/>
            </a:endParaRPr>
          </a:p>
        </p:txBody>
      </p:sp>
      <p:sp>
        <p:nvSpPr>
          <p:cNvPr id="70" name="爆炸 1 69"/>
          <p:cNvSpPr/>
          <p:nvPr/>
        </p:nvSpPr>
        <p:spPr>
          <a:xfrm>
            <a:off x="6195494" y="3645372"/>
            <a:ext cx="426665" cy="426665"/>
          </a:xfrm>
          <a:prstGeom prst="irregularSeal1">
            <a:avLst/>
          </a:prstGeom>
          <a:solidFill>
            <a:srgbClr val="FEA1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71" name="圖片 7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5708">
            <a:off x="6284260" y="3826298"/>
            <a:ext cx="375267" cy="571058"/>
          </a:xfrm>
          <a:prstGeom prst="rect">
            <a:avLst/>
          </a:prstGeom>
        </p:spPr>
      </p:pic>
      <p:sp>
        <p:nvSpPr>
          <p:cNvPr id="72" name="手繪多邊形 71"/>
          <p:cNvSpPr/>
          <p:nvPr/>
        </p:nvSpPr>
        <p:spPr>
          <a:xfrm rot="262333" flipH="1">
            <a:off x="6652717" y="3859763"/>
            <a:ext cx="2183603" cy="1362231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613634"/>
              <a:gd name="connsiteX1" fmla="*/ 2571 w 2250885"/>
              <a:gd name="connsiteY1" fmla="*/ 319198 h 1613634"/>
              <a:gd name="connsiteX2" fmla="*/ 230788 w 2250885"/>
              <a:gd name="connsiteY2" fmla="*/ 882322 h 1613634"/>
              <a:gd name="connsiteX3" fmla="*/ 838412 w 2250885"/>
              <a:gd name="connsiteY3" fmla="*/ 992996 h 1613634"/>
              <a:gd name="connsiteX4" fmla="*/ 1175687 w 2250885"/>
              <a:gd name="connsiteY4" fmla="*/ 1176298 h 1613634"/>
              <a:gd name="connsiteX5" fmla="*/ 1638543 w 2250885"/>
              <a:gd name="connsiteY5" fmla="*/ 1612773 h 1613634"/>
              <a:gd name="connsiteX6" fmla="*/ 1338732 w 2250885"/>
              <a:gd name="connsiteY6" fmla="*/ 1052757 h 1613634"/>
              <a:gd name="connsiteX7" fmla="*/ 2025133 w 2250885"/>
              <a:gd name="connsiteY7" fmla="*/ 1001073 h 1613634"/>
              <a:gd name="connsiteX8" fmla="*/ 2233483 w 2250885"/>
              <a:gd name="connsiteY8" fmla="*/ 641684 h 1613634"/>
              <a:gd name="connsiteX9" fmla="*/ 2012541 w 2250885"/>
              <a:gd name="connsiteY9" fmla="*/ 136671 h 1613634"/>
              <a:gd name="connsiteX10" fmla="*/ 1139337 w 2250885"/>
              <a:gd name="connsiteY10" fmla="*/ 23724 h 1613634"/>
              <a:gd name="connsiteX11" fmla="*/ 356497 w 2250885"/>
              <a:gd name="connsiteY11" fmla="*/ 28097 h 1613634"/>
              <a:gd name="connsiteX0" fmla="*/ 356497 w 2250885"/>
              <a:gd name="connsiteY0" fmla="*/ 28097 h 1388160"/>
              <a:gd name="connsiteX1" fmla="*/ 2571 w 2250885"/>
              <a:gd name="connsiteY1" fmla="*/ 319198 h 1388160"/>
              <a:gd name="connsiteX2" fmla="*/ 230788 w 2250885"/>
              <a:gd name="connsiteY2" fmla="*/ 882322 h 1388160"/>
              <a:gd name="connsiteX3" fmla="*/ 838412 w 2250885"/>
              <a:gd name="connsiteY3" fmla="*/ 992996 h 1388160"/>
              <a:gd name="connsiteX4" fmla="*/ 1175687 w 2250885"/>
              <a:gd name="connsiteY4" fmla="*/ 1176298 h 1388160"/>
              <a:gd name="connsiteX5" fmla="*/ 1473821 w 2250885"/>
              <a:gd name="connsiteY5" fmla="*/ 1386396 h 1388160"/>
              <a:gd name="connsiteX6" fmla="*/ 1338732 w 2250885"/>
              <a:gd name="connsiteY6" fmla="*/ 1052757 h 1388160"/>
              <a:gd name="connsiteX7" fmla="*/ 2025133 w 2250885"/>
              <a:gd name="connsiteY7" fmla="*/ 1001073 h 1388160"/>
              <a:gd name="connsiteX8" fmla="*/ 2233483 w 2250885"/>
              <a:gd name="connsiteY8" fmla="*/ 641684 h 1388160"/>
              <a:gd name="connsiteX9" fmla="*/ 2012541 w 2250885"/>
              <a:gd name="connsiteY9" fmla="*/ 136671 h 1388160"/>
              <a:gd name="connsiteX10" fmla="*/ 1139337 w 2250885"/>
              <a:gd name="connsiteY10" fmla="*/ 23724 h 1388160"/>
              <a:gd name="connsiteX11" fmla="*/ 356497 w 2250885"/>
              <a:gd name="connsiteY11" fmla="*/ 28097 h 1388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388160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1069785" y="1110731"/>
                  <a:pt x="1175687" y="1176298"/>
                </a:cubicBezTo>
                <a:cubicBezTo>
                  <a:pt x="1281589" y="1241865"/>
                  <a:pt x="1446647" y="1406986"/>
                  <a:pt x="1473821" y="1386396"/>
                </a:cubicBezTo>
                <a:cubicBezTo>
                  <a:pt x="1500995" y="1365806"/>
                  <a:pt x="1246847" y="1116978"/>
                  <a:pt x="1338732" y="1052757"/>
                </a:cubicBezTo>
                <a:cubicBezTo>
                  <a:pt x="1430617" y="988537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73" name="矩形 72"/>
          <p:cNvSpPr/>
          <p:nvPr/>
        </p:nvSpPr>
        <p:spPr>
          <a:xfrm>
            <a:off x="6822577" y="3918563"/>
            <a:ext cx="2020561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1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人均</a:t>
            </a:r>
            <a:r>
              <a:rPr lang="en-US" altLang="zh-TW" sz="11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GDP =</a:t>
            </a:r>
            <a:r>
              <a:rPr lang="zh-TW" altLang="en-US" sz="11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平均收入 </a:t>
            </a:r>
            <a:endParaRPr lang="en-US" altLang="zh-TW" sz="11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11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TW" altLang="en-US" sz="11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均</a:t>
            </a:r>
            <a:r>
              <a:rPr lang="en-US" altLang="zh-TW" sz="11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GDP</a:t>
            </a:r>
            <a:r>
              <a:rPr lang="zh-TW" altLang="en-US" sz="11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越</a:t>
            </a:r>
            <a:r>
              <a:rPr lang="zh-TW" altLang="en-US" sz="11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高→該</a:t>
            </a:r>
            <a:r>
              <a:rPr lang="zh-TW" altLang="en-US" sz="11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地區越</a:t>
            </a:r>
            <a:r>
              <a:rPr lang="zh-TW" altLang="en-US" sz="11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富裕</a:t>
            </a:r>
            <a:endParaRPr lang="en-US" altLang="zh-TW" sz="11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11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∴ 丙</a:t>
            </a:r>
            <a:r>
              <a:rPr lang="zh-TW" altLang="en-US" sz="11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地區</a:t>
            </a:r>
            <a:r>
              <a:rPr lang="en-US" altLang="zh-TW" sz="11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</a:t>
            </a:r>
            <a:r>
              <a:rPr lang="zh-TW" altLang="en-US" sz="11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甲地區</a:t>
            </a:r>
            <a:r>
              <a:rPr lang="en-US" altLang="zh-TW" sz="11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</a:t>
            </a:r>
            <a:r>
              <a:rPr lang="zh-TW" altLang="en-US" sz="11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乙地區</a:t>
            </a:r>
            <a:endParaRPr lang="zh-HK" altLang="en-US" sz="11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5" name="爆炸 1 74"/>
          <p:cNvSpPr/>
          <p:nvPr/>
        </p:nvSpPr>
        <p:spPr>
          <a:xfrm>
            <a:off x="2922852" y="2923173"/>
            <a:ext cx="426665" cy="426665"/>
          </a:xfrm>
          <a:prstGeom prst="irregularSeal1">
            <a:avLst/>
          </a:prstGeom>
          <a:solidFill>
            <a:srgbClr val="FEA1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76" name="圖片 7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5708">
            <a:off x="3011618" y="3104099"/>
            <a:ext cx="375267" cy="571058"/>
          </a:xfrm>
          <a:prstGeom prst="rect">
            <a:avLst/>
          </a:prstGeom>
        </p:spPr>
      </p:pic>
      <p:grpSp>
        <p:nvGrpSpPr>
          <p:cNvPr id="2" name="群組 1"/>
          <p:cNvGrpSpPr/>
          <p:nvPr/>
        </p:nvGrpSpPr>
        <p:grpSpPr>
          <a:xfrm>
            <a:off x="7007016" y="1508798"/>
            <a:ext cx="1448248" cy="2048517"/>
            <a:chOff x="7007016" y="1508798"/>
            <a:chExt cx="1448248" cy="2048517"/>
          </a:xfrm>
        </p:grpSpPr>
        <p:sp>
          <p:nvSpPr>
            <p:cNvPr id="78" name="剪去單一角落矩形 77"/>
            <p:cNvSpPr/>
            <p:nvPr/>
          </p:nvSpPr>
          <p:spPr>
            <a:xfrm>
              <a:off x="7007016" y="1840350"/>
              <a:ext cx="1448248" cy="1716965"/>
            </a:xfrm>
            <a:prstGeom prst="snip1Rect">
              <a:avLst/>
            </a:prstGeom>
            <a:solidFill>
              <a:schemeClr val="bg1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034148" y="2017400"/>
              <a:ext cx="1421116" cy="13502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sz="1400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根據以</a:t>
              </a:r>
              <a:r>
                <a:rPr lang="zh-HK" altLang="en-US" sz="1400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上</a:t>
              </a:r>
              <a:r>
                <a:rPr lang="zh-TW" altLang="en-US" sz="1400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資料，你認為</a:t>
              </a:r>
              <a:r>
                <a:rPr lang="zh-HK" altLang="en-US" sz="1400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哪</a:t>
              </a:r>
              <a:r>
                <a:rPr lang="zh-TW" altLang="en-US" sz="1400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一個地區</a:t>
              </a:r>
              <a:r>
                <a:rPr lang="zh-HK" altLang="en-US" sz="1400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最富裕</a:t>
              </a:r>
              <a:r>
                <a:rPr lang="zh-TW" altLang="en-US" sz="1400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？為甚麼？ </a:t>
              </a:r>
            </a:p>
          </p:txBody>
        </p:sp>
        <p:sp>
          <p:nvSpPr>
            <p:cNvPr id="79" name="橢圓 78"/>
            <p:cNvSpPr/>
            <p:nvPr/>
          </p:nvSpPr>
          <p:spPr>
            <a:xfrm>
              <a:off x="7064550" y="1508798"/>
              <a:ext cx="503093" cy="50309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grpSp>
        <p:nvGrpSpPr>
          <p:cNvPr id="68" name="群組 67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69" name="圓角化單一角落矩形 6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80" name="矩形 7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82" name="矩形 8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9771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練習二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【</a:t>
              </a:r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84" name="直線接點 8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38</a:t>
            </a:fld>
            <a:endParaRPr lang="zh-HK" altLang="en-US"/>
          </a:p>
        </p:txBody>
      </p:sp>
      <p:sp>
        <p:nvSpPr>
          <p:cNvPr id="62" name="圓角矩形 61"/>
          <p:cNvSpPr/>
          <p:nvPr/>
        </p:nvSpPr>
        <p:spPr>
          <a:xfrm>
            <a:off x="674635" y="321940"/>
            <a:ext cx="5188283" cy="525266"/>
          </a:xfrm>
          <a:prstGeom prst="roundRect">
            <a:avLst/>
          </a:prstGeom>
          <a:solidFill>
            <a:srgbClr val="FEF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96961" y="421060"/>
            <a:ext cx="4907113" cy="3277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TW" altLang="en-US" sz="17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本地生產</a:t>
            </a:r>
            <a:r>
              <a:rPr lang="zh-TW" altLang="en-US" sz="17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總值</a:t>
            </a:r>
            <a:r>
              <a:rPr lang="en-US" altLang="zh-TW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(GDP) </a:t>
            </a:r>
            <a:r>
              <a:rPr lang="zh-HK" altLang="en-US" sz="160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和</a:t>
            </a:r>
            <a:r>
              <a:rPr lang="zh-TW" altLang="en-US" sz="17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人</a:t>
            </a:r>
            <a:r>
              <a:rPr lang="zh-TW" altLang="en-US" sz="17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均本地生產</a:t>
            </a:r>
            <a:r>
              <a:rPr lang="zh-TW" altLang="en-US" sz="17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總值</a:t>
            </a:r>
            <a:r>
              <a:rPr lang="en-US" altLang="zh-TW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(</a:t>
            </a:r>
            <a:r>
              <a:rPr lang="zh-HK" altLang="en-US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人</a:t>
            </a:r>
            <a:r>
              <a:rPr lang="zh-HK" altLang="en-US" sz="14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均</a:t>
            </a:r>
            <a:r>
              <a:rPr lang="en-US" altLang="zh-TW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GDP)</a:t>
            </a:r>
            <a:endParaRPr lang="zh-TW" altLang="en-US" sz="1400" dirty="0">
              <a:solidFill>
                <a:schemeClr val="accent5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1592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群組 71"/>
          <p:cNvGrpSpPr/>
          <p:nvPr/>
        </p:nvGrpSpPr>
        <p:grpSpPr>
          <a:xfrm>
            <a:off x="513242" y="934220"/>
            <a:ext cx="6703716" cy="3906477"/>
            <a:chOff x="513242" y="934220"/>
            <a:chExt cx="6703716" cy="3906477"/>
          </a:xfrm>
        </p:grpSpPr>
        <p:grpSp>
          <p:nvGrpSpPr>
            <p:cNvPr id="73" name="群組 72"/>
            <p:cNvGrpSpPr/>
            <p:nvPr/>
          </p:nvGrpSpPr>
          <p:grpSpPr>
            <a:xfrm>
              <a:off x="513242" y="934220"/>
              <a:ext cx="6703716" cy="3906477"/>
              <a:chOff x="542747" y="1327206"/>
              <a:chExt cx="6703716" cy="3906477"/>
            </a:xfrm>
          </p:grpSpPr>
          <p:sp>
            <p:nvSpPr>
              <p:cNvPr id="109" name="矩形 108"/>
              <p:cNvSpPr/>
              <p:nvPr/>
            </p:nvSpPr>
            <p:spPr>
              <a:xfrm>
                <a:off x="542748" y="1777923"/>
                <a:ext cx="6703715" cy="3455760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542747" y="1327206"/>
                <a:ext cx="6703715" cy="447379"/>
              </a:xfrm>
              <a:prstGeom prst="rect">
                <a:avLst/>
              </a:prstGeom>
              <a:solidFill>
                <a:srgbClr val="4C8463"/>
              </a:solidFill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11" name="內容版面配置區 2"/>
              <p:cNvSpPr txBox="1">
                <a:spLocks/>
              </p:cNvSpPr>
              <p:nvPr/>
            </p:nvSpPr>
            <p:spPr>
              <a:xfrm>
                <a:off x="608451" y="1383966"/>
                <a:ext cx="6597467" cy="494639"/>
              </a:xfrm>
              <a:prstGeom prst="rect">
                <a:avLst/>
              </a:prstGeom>
            </p:spPr>
            <p:txBody>
              <a:bodyPr/>
              <a:lstStyle>
                <a:lvl1pPr marL="273050" indent="-273050" algn="l" rtl="0" eaLnBrk="1" fontAlgn="base" hangingPunct="1">
                  <a:spcBef>
                    <a:spcPts val="6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"/>
                  <a:defRPr sz="2400" kern="1200">
                    <a:solidFill>
                      <a:schemeClr val="tx1"/>
                    </a:solidFill>
                    <a:latin typeface="新細明體" panose="02020500000000000000" pitchFamily="18" charset="-120"/>
                    <a:ea typeface="新細明體" panose="02020500000000000000" pitchFamily="18" charset="-120"/>
                    <a:cs typeface="+mn-cs"/>
                  </a:defRPr>
                </a:lvl1pPr>
                <a:lvl2pPr marL="639763" indent="-27305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80000"/>
                  <a:buFont typeface="Wingdings 2" panose="05020102010507070707" pitchFamily="18" charset="2"/>
                  <a:buChar char=""/>
                  <a:defRPr sz="2100" kern="1200">
                    <a:solidFill>
                      <a:schemeClr val="tx1"/>
                    </a:solidFill>
                    <a:latin typeface="新細明體" panose="02020500000000000000" pitchFamily="18" charset="-120"/>
                    <a:ea typeface="新細明體" panose="02020500000000000000" pitchFamily="18" charset="-120"/>
                    <a:cs typeface="+mn-cs"/>
                  </a:defRPr>
                </a:lvl2pPr>
                <a:lvl3pPr marL="914400" indent="-18256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E0752F"/>
                  </a:buClr>
                  <a:buSzPct val="60000"/>
                  <a:buFont typeface="Wingdings" panose="05000000000000000000" pitchFamily="2" charset="2"/>
                  <a:buChar char=""/>
                  <a:defRPr kern="1200">
                    <a:solidFill>
                      <a:schemeClr val="tx1"/>
                    </a:solidFill>
                    <a:latin typeface="新細明體" panose="02020500000000000000" pitchFamily="18" charset="-120"/>
                    <a:ea typeface="新細明體" panose="02020500000000000000" pitchFamily="18" charset="-120"/>
                    <a:cs typeface="+mn-cs"/>
                  </a:defRPr>
                </a:lvl3pPr>
                <a:lvl4pPr marL="1187450" indent="-18256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FEC3AE"/>
                  </a:buClr>
                  <a:buSzPct val="60000"/>
                  <a:buFont typeface="Wingdings" panose="05000000000000000000" pitchFamily="2" charset="2"/>
                  <a:buChar char=""/>
                  <a:defRPr kern="1200">
                    <a:solidFill>
                      <a:schemeClr val="tx1"/>
                    </a:solidFill>
                    <a:latin typeface="新細明體" panose="02020500000000000000" pitchFamily="18" charset="-120"/>
                    <a:ea typeface="新細明體" panose="02020500000000000000" pitchFamily="18" charset="-120"/>
                    <a:cs typeface="+mn-cs"/>
                  </a:defRPr>
                </a:lvl4pPr>
                <a:lvl5pPr marL="1462088" indent="-182563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BDCAE9"/>
                  </a:buClr>
                  <a:buSzPct val="68000"/>
                  <a:buFont typeface="Wingdings 2" panose="05020102010507070707" pitchFamily="18" charset="2"/>
                  <a:buChar char=""/>
                  <a:defRPr sz="1600" kern="1200">
                    <a:solidFill>
                      <a:schemeClr val="tx1"/>
                    </a:solidFill>
                    <a:latin typeface="新細明體" panose="02020500000000000000" pitchFamily="18" charset="-120"/>
                    <a:ea typeface="新細明體" panose="02020500000000000000" pitchFamily="18" charset="-120"/>
                    <a:cs typeface="+mn-cs"/>
                  </a:defRPr>
                </a:lvl5pPr>
                <a:lvl6pPr marL="1737360" indent="-182880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Char char="•"/>
                  <a:defRPr kumimoji="0" sz="16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2011680" indent="-182880" algn="l" rtl="0" eaLnBrk="1" latinLnBrk="0" hangingPunct="1">
                  <a:spcBef>
                    <a:spcPct val="20000"/>
                  </a:spcBef>
                  <a:buClr>
                    <a:schemeClr val="accent1">
                      <a:tint val="60000"/>
                    </a:schemeClr>
                  </a:buClr>
                  <a:buSzPct val="60000"/>
                  <a:buFont typeface="Wingdings"/>
                  <a:buChar char=""/>
                  <a:defRPr kumimoji="0"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2286000" indent="-182880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kumimoji="0" sz="1400" kern="1200" cap="small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2560320" indent="-182880" algn="l" rtl="0" eaLnBrk="1" latinLnBrk="0" hangingPunct="1">
                  <a:spcBef>
                    <a:spcPct val="20000"/>
                  </a:spcBef>
                  <a:buClr>
                    <a:schemeClr val="accent1">
                      <a:shade val="75000"/>
                    </a:schemeClr>
                  </a:buClr>
                  <a:buChar char="•"/>
                  <a:defRPr kumimoji="0"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zh-TW" altLang="en-US" sz="1600" b="1" dirty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以下資料顯示甲地區</a:t>
                </a:r>
                <a:r>
                  <a:rPr lang="zh-TW" altLang="en-US" sz="1600" b="1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、</a:t>
                </a:r>
                <a:r>
                  <a:rPr lang="zh-TW" altLang="en-US" sz="1600" b="1" dirty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乙地區</a:t>
                </a:r>
                <a:r>
                  <a:rPr lang="zh-TW" altLang="en-US" sz="1600" b="1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和</a:t>
                </a:r>
                <a:r>
                  <a:rPr lang="zh-TW" altLang="en-US" sz="1600" b="1" dirty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丙地區有關本地生產總值及人口等數據。</a:t>
                </a:r>
                <a:endParaRPr lang="en-US" altLang="zh-TW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sp>
          <p:nvSpPr>
            <p:cNvPr id="85" name="矩形 84"/>
            <p:cNvSpPr/>
            <p:nvPr/>
          </p:nvSpPr>
          <p:spPr>
            <a:xfrm>
              <a:off x="1067740" y="2747371"/>
              <a:ext cx="854661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1600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甲地區</a:t>
              </a:r>
              <a:endParaRPr lang="zh-TW" altLang="en-US" sz="1600" b="1" dirty="0">
                <a:solidFill>
                  <a:srgbClr val="C00000"/>
                </a:solidFill>
                <a:ea typeface="微軟正黑體" panose="020B0604030504040204" pitchFamily="34" charset="-120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079132" y="3373299"/>
              <a:ext cx="841667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1600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乙地區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1076363" y="4053677"/>
              <a:ext cx="840684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HK" altLang="en-US" sz="1600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丙地區</a:t>
              </a:r>
              <a:endParaRPr lang="zh-TW" altLang="en-US" sz="1600" b="1" dirty="0">
                <a:solidFill>
                  <a:srgbClr val="C00000"/>
                </a:solidFill>
                <a:ea typeface="微軟正黑體" panose="020B0604030504040204" pitchFamily="34" charset="-120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978906" y="1736222"/>
              <a:ext cx="169790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/>
              <a:r>
                <a:rPr lang="zh-TW" altLang="en-US" sz="14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本地生產總值</a:t>
              </a:r>
              <a:r>
                <a:rPr lang="en-US" altLang="zh-TW" sz="14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(GDP</a:t>
              </a:r>
              <a:r>
                <a:rPr lang="en-US" altLang="zh-TW" sz="1400" b="1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)</a:t>
              </a:r>
            </a:p>
            <a:p>
              <a:pPr eaLnBrk="0" hangingPunct="0"/>
              <a:r>
                <a:rPr lang="en-US" altLang="zh-TW" sz="900" b="1" dirty="0" smtClean="0">
                  <a:solidFill>
                    <a:schemeClr val="accent5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(</a:t>
              </a:r>
              <a:r>
                <a:rPr lang="zh-HK" altLang="en-US" sz="900" b="1" dirty="0">
                  <a:solidFill>
                    <a:schemeClr val="accent5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億</a:t>
              </a:r>
              <a:r>
                <a:rPr lang="zh-TW" altLang="en-US" sz="900" b="1" dirty="0" smtClean="0">
                  <a:solidFill>
                    <a:schemeClr val="accent5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美元</a:t>
              </a:r>
              <a:r>
                <a:rPr lang="en-US" altLang="zh-TW" sz="900" b="1" dirty="0">
                  <a:solidFill>
                    <a:schemeClr val="accent5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3724100" y="2104385"/>
              <a:ext cx="1242494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TW" altLang="en-US" sz="1400" b="1" dirty="0">
                  <a:ea typeface="微軟正黑體" panose="020B0604030504040204" pitchFamily="34" charset="-120"/>
                </a:rPr>
                <a:t>人口總數</a:t>
              </a:r>
            </a:p>
            <a:p>
              <a:pPr eaLnBrk="0" hangingPunct="0"/>
              <a:r>
                <a:rPr lang="en-US" altLang="zh-TW" sz="9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HK" altLang="en-US" sz="9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百萬</a:t>
              </a:r>
              <a:r>
                <a:rPr lang="zh-TW" altLang="en-US" sz="9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</a:t>
              </a:r>
              <a:r>
                <a:rPr lang="en-US" altLang="zh-TW" sz="9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</a:p>
          </p:txBody>
        </p:sp>
        <p:sp>
          <p:nvSpPr>
            <p:cNvPr id="90" name="矩形 89"/>
            <p:cNvSpPr/>
            <p:nvPr/>
          </p:nvSpPr>
          <p:spPr>
            <a:xfrm>
              <a:off x="5143660" y="1893440"/>
              <a:ext cx="2073297" cy="4462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TW" altLang="en-US" sz="14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人均本地生產</a:t>
              </a:r>
              <a:r>
                <a:rPr lang="zh-TW" altLang="en-US" sz="1400" b="1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總值</a:t>
              </a:r>
              <a:endParaRPr lang="zh-TW" altLang="en-US" sz="1400" b="1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</a:endParaRPr>
            </a:p>
            <a:p>
              <a:pPr eaLnBrk="0" hangingPunct="0"/>
              <a:r>
                <a:rPr lang="en-US" altLang="zh-TW" sz="9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(GDP / </a:t>
              </a:r>
              <a:r>
                <a:rPr lang="zh-TW" altLang="en-US" sz="9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人口總數</a:t>
              </a:r>
              <a:r>
                <a:rPr lang="en-US" altLang="zh-TW" sz="900" b="1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)(</a:t>
              </a:r>
              <a:r>
                <a:rPr lang="zh-TW" altLang="en-US" sz="9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美元</a:t>
              </a:r>
              <a:r>
                <a:rPr lang="en-US" altLang="zh-TW" sz="900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)</a:t>
              </a:r>
            </a:p>
          </p:txBody>
        </p:sp>
        <p:sp>
          <p:nvSpPr>
            <p:cNvPr id="91" name="Rectangle 86"/>
            <p:cNvSpPr>
              <a:spLocks noChangeArrowheads="1"/>
            </p:cNvSpPr>
            <p:nvPr/>
          </p:nvSpPr>
          <p:spPr bwMode="auto">
            <a:xfrm>
              <a:off x="5305756" y="3666604"/>
              <a:ext cx="1084052" cy="7581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  <a:cs typeface="Times New Roman" pitchFamily="18" charset="0"/>
                </a:rPr>
                <a:t>50,000</a:t>
              </a:r>
              <a:endParaRPr lang="en-US" altLang="zh-TW" sz="1600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92" name="Rectangle 85"/>
            <p:cNvSpPr>
              <a:spLocks noChangeArrowheads="1"/>
            </p:cNvSpPr>
            <p:nvPr/>
          </p:nvSpPr>
          <p:spPr bwMode="auto">
            <a:xfrm>
              <a:off x="3875612" y="3666604"/>
              <a:ext cx="824362" cy="7581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ea typeface="微軟正黑體" panose="020B0604030504040204" pitchFamily="34" charset="-120"/>
                  <a:cs typeface="Times New Roman" pitchFamily="18" charset="0"/>
                </a:rPr>
                <a:t>6</a:t>
              </a:r>
              <a:endParaRPr lang="en-US" altLang="zh-TW" sz="1600" dirty="0"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93" name="Rectangle 84"/>
            <p:cNvSpPr>
              <a:spLocks noChangeArrowheads="1"/>
            </p:cNvSpPr>
            <p:nvPr/>
          </p:nvSpPr>
          <p:spPr bwMode="auto">
            <a:xfrm>
              <a:off x="2165251" y="3666604"/>
              <a:ext cx="1128075" cy="7581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  <a:cs typeface="Times New Roman" pitchFamily="18" charset="0"/>
                </a:rPr>
                <a:t>3,000</a:t>
              </a:r>
              <a:endParaRPr lang="en-US" altLang="zh-TW" sz="1600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94" name="Rectangle 82"/>
            <p:cNvSpPr>
              <a:spLocks noChangeArrowheads="1"/>
            </p:cNvSpPr>
            <p:nvPr/>
          </p:nvSpPr>
          <p:spPr bwMode="auto">
            <a:xfrm>
              <a:off x="5296336" y="2988191"/>
              <a:ext cx="1208097" cy="733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  <a:cs typeface="Times New Roman" pitchFamily="18" charset="0"/>
                </a:rPr>
                <a:t>1,923</a:t>
              </a:r>
              <a:endParaRPr lang="en-US" altLang="zh-TW" sz="1600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95" name="Rectangle 81"/>
            <p:cNvSpPr>
              <a:spLocks noChangeArrowheads="1"/>
            </p:cNvSpPr>
            <p:nvPr/>
          </p:nvSpPr>
          <p:spPr bwMode="auto">
            <a:xfrm>
              <a:off x="3882663" y="2969837"/>
              <a:ext cx="824362" cy="733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ea typeface="微軟正黑體" panose="020B0604030504040204" pitchFamily="34" charset="-120"/>
                  <a:cs typeface="Times New Roman" pitchFamily="18" charset="0"/>
                </a:rPr>
                <a:t>1,300</a:t>
              </a:r>
              <a:endParaRPr lang="en-US" altLang="zh-TW" sz="1600" dirty="0"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96" name="Rectangle 80"/>
            <p:cNvSpPr>
              <a:spLocks noChangeArrowheads="1"/>
            </p:cNvSpPr>
            <p:nvPr/>
          </p:nvSpPr>
          <p:spPr bwMode="auto">
            <a:xfrm>
              <a:off x="2159588" y="2988191"/>
              <a:ext cx="1128075" cy="733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  <a:cs typeface="Times New Roman" pitchFamily="18" charset="0"/>
                </a:rPr>
                <a:t>25,000</a:t>
              </a:r>
              <a:endParaRPr lang="en-US" altLang="zh-TW" sz="1600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97" name="Rectangle 78"/>
            <p:cNvSpPr>
              <a:spLocks noChangeArrowheads="1"/>
            </p:cNvSpPr>
            <p:nvPr/>
          </p:nvSpPr>
          <p:spPr bwMode="auto">
            <a:xfrm>
              <a:off x="5296336" y="2438564"/>
              <a:ext cx="1208097" cy="605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  <a:cs typeface="Times New Roman" pitchFamily="18" charset="0"/>
                </a:rPr>
                <a:t>42,500</a:t>
              </a:r>
              <a:endParaRPr lang="en-US" altLang="zh-TW" sz="1600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98" name="Rectangle 77"/>
            <p:cNvSpPr>
              <a:spLocks noChangeArrowheads="1"/>
            </p:cNvSpPr>
            <p:nvPr/>
          </p:nvSpPr>
          <p:spPr bwMode="auto">
            <a:xfrm>
              <a:off x="3886991" y="2438564"/>
              <a:ext cx="824362" cy="605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ea typeface="微軟正黑體" panose="020B0604030504040204" pitchFamily="34" charset="-120"/>
                  <a:cs typeface="Times New Roman" pitchFamily="18" charset="0"/>
                </a:rPr>
                <a:t>8</a:t>
              </a:r>
              <a:endParaRPr lang="en-US" altLang="zh-TW" sz="1600" dirty="0"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sp>
          <p:nvSpPr>
            <p:cNvPr id="99" name="Rectangle 76"/>
            <p:cNvSpPr>
              <a:spLocks noChangeArrowheads="1"/>
            </p:cNvSpPr>
            <p:nvPr/>
          </p:nvSpPr>
          <p:spPr bwMode="auto">
            <a:xfrm>
              <a:off x="2159095" y="2438564"/>
              <a:ext cx="1128075" cy="605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zh-TW" sz="1600" dirty="0" smtClean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  <a:cs typeface="Times New Roman" pitchFamily="18" charset="0"/>
                </a:rPr>
                <a:t>3,400</a:t>
              </a:r>
              <a:endParaRPr lang="en-US" altLang="zh-TW" sz="1600" dirty="0">
                <a:solidFill>
                  <a:schemeClr val="accent5">
                    <a:lumMod val="75000"/>
                  </a:schemeClr>
                </a:solidFill>
                <a:ea typeface="微軟正黑體" panose="020B0604030504040204" pitchFamily="34" charset="-120"/>
                <a:cs typeface="Times New Roman" pitchFamily="18" charset="0"/>
              </a:endParaRPr>
            </a:p>
          </p:txBody>
        </p:sp>
        <p:cxnSp>
          <p:nvCxnSpPr>
            <p:cNvPr id="100" name="直線接點 99"/>
            <p:cNvCxnSpPr/>
            <p:nvPr/>
          </p:nvCxnSpPr>
          <p:spPr>
            <a:xfrm>
              <a:off x="1922402" y="2912071"/>
              <a:ext cx="4801225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線接點 100"/>
            <p:cNvCxnSpPr/>
            <p:nvPr/>
          </p:nvCxnSpPr>
          <p:spPr>
            <a:xfrm>
              <a:off x="1917047" y="3557316"/>
              <a:ext cx="4773909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線接點 101"/>
            <p:cNvCxnSpPr/>
            <p:nvPr/>
          </p:nvCxnSpPr>
          <p:spPr>
            <a:xfrm>
              <a:off x="1917047" y="4226616"/>
              <a:ext cx="4801225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線接點 102"/>
            <p:cNvCxnSpPr/>
            <p:nvPr/>
          </p:nvCxnSpPr>
          <p:spPr>
            <a:xfrm>
              <a:off x="2159095" y="2223579"/>
              <a:ext cx="1" cy="1602762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線接點 103"/>
            <p:cNvCxnSpPr/>
            <p:nvPr/>
          </p:nvCxnSpPr>
          <p:spPr>
            <a:xfrm flipH="1">
              <a:off x="3878157" y="2627332"/>
              <a:ext cx="1" cy="178336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線接點 104"/>
            <p:cNvCxnSpPr/>
            <p:nvPr/>
          </p:nvCxnSpPr>
          <p:spPr>
            <a:xfrm flipH="1">
              <a:off x="5306167" y="2392635"/>
              <a:ext cx="1" cy="1597843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橢圓 105"/>
            <p:cNvSpPr/>
            <p:nvPr/>
          </p:nvSpPr>
          <p:spPr>
            <a:xfrm>
              <a:off x="6697196" y="2877377"/>
              <a:ext cx="69225" cy="692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7" name="橢圓 106"/>
            <p:cNvSpPr/>
            <p:nvPr/>
          </p:nvSpPr>
          <p:spPr>
            <a:xfrm>
              <a:off x="6697195" y="3525763"/>
              <a:ext cx="69225" cy="692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8" name="橢圓 107"/>
            <p:cNvSpPr/>
            <p:nvPr/>
          </p:nvSpPr>
          <p:spPr>
            <a:xfrm>
              <a:off x="6690956" y="4192003"/>
              <a:ext cx="69225" cy="692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6" name="標題 1">
            <a:extLst>
              <a:ext uri="{FF2B5EF4-FFF2-40B4-BE49-F238E27FC236}">
                <a16:creationId xmlns:a16="http://schemas.microsoft.com/office/drawing/2014/main" id="{38B3A029-B298-4E16-9381-3596E632DB40}"/>
              </a:ext>
            </a:extLst>
          </p:cNvPr>
          <p:cNvSpPr txBox="1">
            <a:spLocks/>
          </p:cNvSpPr>
          <p:nvPr/>
        </p:nvSpPr>
        <p:spPr>
          <a:xfrm>
            <a:off x="324637" y="-247217"/>
            <a:ext cx="6166965" cy="1143000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Corbel" pitchFamily="34" charset="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endParaRPr lang="zh-HK" altLang="en-US" sz="4000" dirty="0">
              <a:ea typeface="微軟正黑體" panose="020B0604030504040204" pitchFamily="34" charset="-12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01943" y="1256588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4C8463"/>
                </a:solidFill>
                <a:ea typeface="微軟正黑體"/>
              </a:rPr>
              <a:t>通識</a:t>
            </a:r>
            <a:r>
              <a:rPr lang="zh-HK" altLang="en-US" sz="1200" b="1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4C8463"/>
              </a:solidFill>
              <a:ea typeface="微軟正黑體"/>
            </a:endParaRPr>
          </a:p>
        </p:txBody>
      </p:sp>
      <p:pic>
        <p:nvPicPr>
          <p:cNvPr id="25" name="圖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09" y="358943"/>
            <a:ext cx="942550" cy="844847"/>
          </a:xfrm>
          <a:prstGeom prst="rect">
            <a:avLst/>
          </a:prstGeom>
        </p:spPr>
      </p:pic>
      <p:sp>
        <p:nvSpPr>
          <p:cNvPr id="66" name="矩形 65"/>
          <p:cNvSpPr/>
          <p:nvPr/>
        </p:nvSpPr>
        <p:spPr>
          <a:xfrm flipH="1">
            <a:off x="5225972" y="2456474"/>
            <a:ext cx="1340922" cy="2070251"/>
          </a:xfrm>
          <a:prstGeom prst="rect">
            <a:avLst/>
          </a:prstGeom>
          <a:solidFill>
            <a:schemeClr val="accent4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4" name="矩形 73"/>
          <p:cNvSpPr/>
          <p:nvPr/>
        </p:nvSpPr>
        <p:spPr>
          <a:xfrm>
            <a:off x="1983055" y="2442257"/>
            <a:ext cx="1706798" cy="2070251"/>
          </a:xfrm>
          <a:prstGeom prst="rect">
            <a:avLst/>
          </a:prstGeom>
          <a:solidFill>
            <a:schemeClr val="accent4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7" name="矩形 66"/>
          <p:cNvSpPr/>
          <p:nvPr/>
        </p:nvSpPr>
        <p:spPr>
          <a:xfrm>
            <a:off x="7501943" y="1256588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dirty="0" smtClean="0">
                <a:solidFill>
                  <a:srgbClr val="4C8463"/>
                </a:solidFill>
                <a:ea typeface="微軟正黑體"/>
              </a:rPr>
              <a:t>通識</a:t>
            </a:r>
            <a:r>
              <a:rPr lang="zh-HK" altLang="en-US" sz="1200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dirty="0">
              <a:solidFill>
                <a:srgbClr val="4C8463"/>
              </a:solidFill>
              <a:ea typeface="微軟正黑體"/>
            </a:endParaRPr>
          </a:p>
        </p:txBody>
      </p:sp>
      <p:sp>
        <p:nvSpPr>
          <p:cNvPr id="75" name="爆炸 1 74"/>
          <p:cNvSpPr/>
          <p:nvPr/>
        </p:nvSpPr>
        <p:spPr>
          <a:xfrm>
            <a:off x="2922852" y="2923173"/>
            <a:ext cx="426665" cy="426665"/>
          </a:xfrm>
          <a:prstGeom prst="irregularSeal1">
            <a:avLst/>
          </a:prstGeom>
          <a:solidFill>
            <a:srgbClr val="FEA1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76" name="圖片 7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5708">
            <a:off x="3011618" y="3104099"/>
            <a:ext cx="375267" cy="571058"/>
          </a:xfrm>
          <a:prstGeom prst="rect">
            <a:avLst/>
          </a:prstGeom>
        </p:spPr>
      </p:pic>
      <p:sp>
        <p:nvSpPr>
          <p:cNvPr id="80" name="剪去單一角落矩形 79"/>
          <p:cNvSpPr/>
          <p:nvPr/>
        </p:nvSpPr>
        <p:spPr>
          <a:xfrm>
            <a:off x="7007016" y="1840350"/>
            <a:ext cx="1448248" cy="1716965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1" name="矩形 80"/>
          <p:cNvSpPr/>
          <p:nvPr/>
        </p:nvSpPr>
        <p:spPr>
          <a:xfrm>
            <a:off x="7034148" y="2017400"/>
            <a:ext cx="1421116" cy="135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4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根據以</a:t>
            </a:r>
            <a:r>
              <a:rPr lang="zh-HK" altLang="en-US" sz="14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上</a:t>
            </a:r>
            <a:r>
              <a:rPr lang="zh-TW" altLang="en-US" sz="14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資料，你認為</a:t>
            </a:r>
            <a:r>
              <a:rPr lang="zh-HK" altLang="en-US" sz="14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哪</a:t>
            </a:r>
            <a:r>
              <a:rPr lang="zh-TW" altLang="en-US" sz="14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一個地區</a:t>
            </a:r>
            <a:r>
              <a:rPr lang="zh-HK" altLang="en-US" sz="14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最富裕</a:t>
            </a:r>
            <a:r>
              <a:rPr lang="zh-TW" altLang="en-US" sz="14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？為甚麼？ </a:t>
            </a:r>
          </a:p>
        </p:txBody>
      </p:sp>
      <p:sp>
        <p:nvSpPr>
          <p:cNvPr id="82" name="橢圓 81"/>
          <p:cNvSpPr/>
          <p:nvPr/>
        </p:nvSpPr>
        <p:spPr>
          <a:xfrm>
            <a:off x="7064550" y="1508798"/>
            <a:ext cx="503093" cy="503093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4" b="11407"/>
          <a:stretch/>
        </p:blipFill>
        <p:spPr>
          <a:xfrm>
            <a:off x="6156212" y="3816130"/>
            <a:ext cx="800393" cy="1121175"/>
          </a:xfrm>
          <a:prstGeom prst="rect">
            <a:avLst/>
          </a:prstGeom>
        </p:spPr>
      </p:pic>
      <p:grpSp>
        <p:nvGrpSpPr>
          <p:cNvPr id="64" name="群組 63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68" name="圓角化單一角落矩形 6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69" name="矩形 6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70" name="矩形 6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9771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練習二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【</a:t>
              </a:r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78" name="直線接點 7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39</a:t>
            </a:fld>
            <a:endParaRPr lang="zh-HK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1819218" y="4939771"/>
            <a:ext cx="5789060" cy="1121510"/>
            <a:chOff x="334437" y="5097256"/>
            <a:chExt cx="5789060" cy="1121510"/>
          </a:xfrm>
        </p:grpSpPr>
        <p:sp>
          <p:nvSpPr>
            <p:cNvPr id="63" name="矩形: 剪去單一角落 2">
              <a:extLst>
                <a:ext uri="{FF2B5EF4-FFF2-40B4-BE49-F238E27FC236}">
                  <a16:creationId xmlns:a16="http://schemas.microsoft.com/office/drawing/2014/main" id="{4F72D8B3-EC79-4482-89EE-6EBEA0551F6A}"/>
                </a:ext>
              </a:extLst>
            </p:cNvPr>
            <p:cNvSpPr/>
            <p:nvPr/>
          </p:nvSpPr>
          <p:spPr>
            <a:xfrm>
              <a:off x="1070804" y="5302870"/>
              <a:ext cx="4977401" cy="915895"/>
            </a:xfrm>
            <a:prstGeom prst="snip1Rect">
              <a:avLst/>
            </a:prstGeom>
            <a:noFill/>
            <a:ln w="12700">
              <a:solidFill>
                <a:srgbClr val="4C84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671003" y="5303284"/>
              <a:ext cx="400110" cy="915482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4C8463"/>
              </a:solidFill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zh-HK" altLang="en-US" sz="1400" b="1" dirty="0" smtClean="0">
                  <a:solidFill>
                    <a:schemeClr val="bg1"/>
                  </a:solidFill>
                  <a:ea typeface="微軟正黑體" panose="020B0604030504040204" pitchFamily="34" charset="-120"/>
                </a:rPr>
                <a:t>推論</a:t>
              </a:r>
              <a:endParaRPr lang="en-US" altLang="zh-HK" sz="1400" b="1" dirty="0" smtClean="0">
                <a:solidFill>
                  <a:schemeClr val="bg1"/>
                </a:solidFill>
                <a:ea typeface="微軟正黑體" panose="020B0604030504040204" pitchFamily="34" charset="-120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1220623" y="5288982"/>
              <a:ext cx="4902874" cy="8786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TW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根據資料</a:t>
              </a:r>
              <a:r>
                <a:rPr lang="zh-TW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，</a:t>
              </a:r>
              <a:r>
                <a:rPr lang="zh-HK" altLang="en-US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丙地區</a:t>
              </a:r>
              <a:r>
                <a:rPr lang="zh-TW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的</a:t>
              </a:r>
              <a:r>
                <a:rPr lang="zh-TW" altLang="en-US" b="1" dirty="0">
                  <a:solidFill>
                    <a:schemeClr val="accent5">
                      <a:lumMod val="75000"/>
                    </a:schemeClr>
                  </a:solidFill>
                  <a:ea typeface="微軟正黑體" panose="020B0604030504040204" pitchFamily="34" charset="-120"/>
                </a:rPr>
                <a:t>人均本地生產總值</a:t>
              </a:r>
              <a:r>
                <a:rPr lang="zh-TW" altLang="en-US" b="1" dirty="0">
                  <a:solidFill>
                    <a:srgbClr val="4C8463"/>
                  </a:solidFill>
                  <a:ea typeface="微軟正黑體" panose="020B0604030504040204" pitchFamily="34" charset="-120"/>
                </a:rPr>
                <a:t>最高</a:t>
              </a:r>
              <a:r>
                <a:rPr lang="zh-TW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，</a:t>
              </a:r>
              <a:r>
                <a:rPr lang="zh-TW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因此</a:t>
              </a:r>
              <a:r>
                <a:rPr lang="zh-HK" altLang="en-US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丙地區</a:t>
              </a:r>
              <a:r>
                <a:rPr lang="zh-TW" altLang="en-US" b="1" u="sng" dirty="0" smtClean="0">
                  <a:solidFill>
                    <a:srgbClr val="579771"/>
                  </a:solidFill>
                  <a:ea typeface="微軟正黑體" panose="020B0604030504040204" pitchFamily="34" charset="-120"/>
                </a:rPr>
                <a:t>比</a:t>
              </a:r>
              <a:r>
                <a:rPr lang="zh-TW" altLang="en-US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甲</a:t>
              </a:r>
              <a:r>
                <a:rPr lang="zh-HK" altLang="en-US" b="1" dirty="0" smtClean="0">
                  <a:solidFill>
                    <a:srgbClr val="C00000"/>
                  </a:solidFill>
                  <a:ea typeface="微軟正黑體" panose="020B0604030504040204" pitchFamily="34" charset="-120"/>
                </a:rPr>
                <a:t>地區</a:t>
              </a:r>
              <a:r>
                <a:rPr lang="zh-TW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及</a:t>
              </a:r>
              <a:r>
                <a:rPr lang="zh-HK" altLang="en-US" b="1" dirty="0">
                  <a:solidFill>
                    <a:srgbClr val="C00000"/>
                  </a:solidFill>
                  <a:ea typeface="微軟正黑體" panose="020B0604030504040204" pitchFamily="34" charset="-120"/>
                </a:rPr>
                <a:t>乙地區</a:t>
              </a:r>
              <a:r>
                <a:rPr lang="zh-TW" altLang="en-US" b="1" dirty="0" smtClean="0">
                  <a:solidFill>
                    <a:srgbClr val="579771"/>
                  </a:solidFill>
                  <a:ea typeface="微軟正黑體" panose="020B0604030504040204" pitchFamily="34" charset="-120"/>
                </a:rPr>
                <a:t>富裕</a:t>
              </a:r>
              <a:r>
                <a:rPr lang="zh-TW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軟正黑體" panose="020B0604030504040204" pitchFamily="34" charset="-120"/>
                </a:rPr>
                <a:t>。</a:t>
              </a:r>
              <a:endParaRPr lang="zh-HK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endParaRPr>
            </a:p>
          </p:txBody>
        </p:sp>
        <p:sp>
          <p:nvSpPr>
            <p:cNvPr id="83" name="橢圓 82"/>
            <p:cNvSpPr/>
            <p:nvPr/>
          </p:nvSpPr>
          <p:spPr>
            <a:xfrm>
              <a:off x="334437" y="5097256"/>
              <a:ext cx="503093" cy="503093"/>
            </a:xfrm>
            <a:prstGeom prst="ellipse">
              <a:avLst/>
            </a:prstGeom>
            <a:solidFill>
              <a:srgbClr val="4C846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答</a:t>
              </a:r>
              <a:endParaRPr lang="zh-HK" altLang="en-US" dirty="0"/>
            </a:p>
          </p:txBody>
        </p:sp>
      </p:grpSp>
      <p:sp>
        <p:nvSpPr>
          <p:cNvPr id="57" name="圓角矩形 56"/>
          <p:cNvSpPr/>
          <p:nvPr/>
        </p:nvSpPr>
        <p:spPr>
          <a:xfrm>
            <a:off x="674635" y="321940"/>
            <a:ext cx="5188283" cy="525266"/>
          </a:xfrm>
          <a:prstGeom prst="roundRect">
            <a:avLst/>
          </a:prstGeom>
          <a:solidFill>
            <a:srgbClr val="FEF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96961" y="421060"/>
            <a:ext cx="4907113" cy="3277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TW" altLang="en-US" sz="17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本地生產</a:t>
            </a:r>
            <a:r>
              <a:rPr lang="zh-TW" altLang="en-US" sz="17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總值</a:t>
            </a:r>
            <a:r>
              <a:rPr lang="en-US" altLang="zh-TW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(GDP) </a:t>
            </a:r>
            <a:r>
              <a:rPr lang="zh-HK" altLang="en-US" sz="160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和</a:t>
            </a:r>
            <a:r>
              <a:rPr lang="zh-TW" altLang="en-US" sz="17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人</a:t>
            </a:r>
            <a:r>
              <a:rPr lang="zh-TW" altLang="en-US" sz="17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均本地生產</a:t>
            </a:r>
            <a:r>
              <a:rPr lang="zh-TW" altLang="en-US" sz="17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總值</a:t>
            </a:r>
            <a:r>
              <a:rPr lang="en-US" altLang="zh-TW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(</a:t>
            </a:r>
            <a:r>
              <a:rPr lang="zh-HK" altLang="en-US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人</a:t>
            </a:r>
            <a:r>
              <a:rPr lang="zh-HK" altLang="en-US" sz="140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均</a:t>
            </a:r>
            <a:r>
              <a:rPr lang="en-US" altLang="zh-TW" sz="1400" dirty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GDP)</a:t>
            </a:r>
            <a:endParaRPr lang="zh-TW" altLang="en-US" sz="1400" dirty="0">
              <a:solidFill>
                <a:schemeClr val="accent5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4625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4" name="群組 3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4" name="群組 13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" name="弧形 8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5" name="群組 14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0" name="弧形 6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6" name="群組 15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3" name="弧形 5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6" name="弧形 35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9" name="弧形 1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" name="弧形 1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" name="弧形 2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5" name="弧形 4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弧形 5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弧形 6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4" name="圓角化單一角落矩形 103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5" name="矩形 104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579771"/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06" name="文字方塊 105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4C8463"/>
                </a:solidFill>
                <a:ea typeface="微軟正黑體"/>
              </a:rPr>
              <a:t>應用</a:t>
            </a:r>
          </a:p>
        </p:txBody>
      </p:sp>
      <p:sp>
        <p:nvSpPr>
          <p:cNvPr id="107" name="文字方塊 106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4C8463"/>
                </a:solidFill>
                <a:ea typeface="微軟正黑體"/>
              </a:rPr>
              <a:t>介紹</a:t>
            </a:r>
          </a:p>
        </p:txBody>
      </p:sp>
      <p:cxnSp>
        <p:nvCxnSpPr>
          <p:cNvPr id="108" name="直線接點 107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矩形 108"/>
          <p:cNvSpPr/>
          <p:nvPr/>
        </p:nvSpPr>
        <p:spPr>
          <a:xfrm>
            <a:off x="1428085" y="3491146"/>
            <a:ext cx="2065052" cy="320178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4C8463"/>
                </a:solidFill>
                <a:ea typeface="微軟正黑體"/>
              </a:rPr>
              <a:t>功</a:t>
            </a:r>
            <a:r>
              <a:rPr lang="zh-HK" altLang="en-US" b="1" spc="-500" dirty="0">
                <a:solidFill>
                  <a:srgbClr val="4C8463"/>
                </a:solidFill>
                <a:ea typeface="微軟正黑體"/>
              </a:rPr>
              <a:t>用</a:t>
            </a:r>
            <a:r>
              <a:rPr lang="zh-TW" altLang="en-US" b="1" spc="-500" dirty="0">
                <a:solidFill>
                  <a:srgbClr val="4C8463"/>
                </a:solidFill>
                <a:ea typeface="微軟正黑體"/>
              </a:rPr>
              <a:t>和</a:t>
            </a:r>
            <a:r>
              <a:rPr lang="zh-HK" altLang="en-US" b="1" spc="-500" dirty="0">
                <a:solidFill>
                  <a:srgbClr val="4C8463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4C8463"/>
                </a:solidFill>
                <a:ea typeface="微軟正黑體"/>
              </a:rPr>
              <a:t>比較詞</a:t>
            </a:r>
            <a:endParaRPr lang="zh-TW" altLang="en-US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4C8463"/>
                </a:solidFill>
                <a:ea typeface="微軟正黑體"/>
              </a:rPr>
              <a:t>生活例子</a:t>
            </a:r>
            <a:endParaRPr lang="en-US" altLang="zh-TW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4C8463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4C8463"/>
                </a:solidFill>
                <a:ea typeface="微軟正黑體"/>
              </a:rPr>
              <a:t>例子</a:t>
            </a:r>
          </a:p>
        </p:txBody>
      </p:sp>
      <p:sp>
        <p:nvSpPr>
          <p:cNvPr id="110" name="矩形 109"/>
          <p:cNvSpPr/>
          <p:nvPr/>
        </p:nvSpPr>
        <p:spPr>
          <a:xfrm>
            <a:off x="4044393" y="3497479"/>
            <a:ext cx="1271054" cy="252297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結構</a:t>
            </a:r>
            <a:endParaRPr lang="en-US" altLang="zh-HK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理解</a:t>
            </a:r>
            <a:endParaRPr lang="zh-TW" altLang="en-US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組</a:t>
            </a: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織</a:t>
            </a:r>
            <a:endParaRPr lang="en-US" altLang="zh-HK" sz="1400" b="1" spc="-500" dirty="0">
              <a:solidFill>
                <a:srgbClr val="4C8463"/>
              </a:solidFill>
              <a:ea typeface="微軟正黑體"/>
            </a:endParaRPr>
          </a:p>
        </p:txBody>
      </p:sp>
      <p:cxnSp>
        <p:nvCxnSpPr>
          <p:cNvPr id="111" name="直線接點 110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5993969" y="3497479"/>
            <a:ext cx="894989" cy="218756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3" name="直線接點 112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字方塊 113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4C8463"/>
                </a:solidFill>
                <a:ea typeface="微軟正黑體"/>
              </a:rPr>
              <a:t>結構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4C846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標題 1"/>
          <p:cNvSpPr txBox="1">
            <a:spLocks/>
          </p:cNvSpPr>
          <p:nvPr/>
        </p:nvSpPr>
        <p:spPr>
          <a:xfrm>
            <a:off x="408733" y="880256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比較</a:t>
            </a:r>
            <a:endParaRPr lang="en-US" altLang="zh-TW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事物</a:t>
            </a:r>
            <a:endParaRPr lang="zh-HK" altLang="en-US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118" name="群組 117"/>
          <p:cNvGrpSpPr/>
          <p:nvPr/>
        </p:nvGrpSpPr>
        <p:grpSpPr>
          <a:xfrm>
            <a:off x="5431673" y="487451"/>
            <a:ext cx="3151313" cy="5728142"/>
            <a:chOff x="5576207" y="438611"/>
            <a:chExt cx="3151313" cy="5728142"/>
          </a:xfrm>
        </p:grpSpPr>
        <p:sp>
          <p:nvSpPr>
            <p:cNvPr id="119" name="圓角矩形 118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20" name="手繪多邊形 119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21" name="手繪多邊形 120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22" name="圓角矩形 121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23" name="手繪多邊形 122"/>
            <p:cNvSpPr/>
            <p:nvPr/>
          </p:nvSpPr>
          <p:spPr>
            <a:xfrm>
              <a:off x="5746213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124" name="圓角矩形 123"/>
          <p:cNvSpPr/>
          <p:nvPr/>
        </p:nvSpPr>
        <p:spPr>
          <a:xfrm>
            <a:off x="1535817" y="3465746"/>
            <a:ext cx="429267" cy="2037189"/>
          </a:xfrm>
          <a:prstGeom prst="round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25" name="圖片 1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70" y="1600873"/>
            <a:ext cx="1422857" cy="1553286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6" name="圖片 1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535" y="1940506"/>
            <a:ext cx="892854" cy="1205502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006" y="1651717"/>
            <a:ext cx="705320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1091720"/>
            <a:ext cx="742579" cy="296091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29" name="群組 128"/>
          <p:cNvGrpSpPr/>
          <p:nvPr/>
        </p:nvGrpSpPr>
        <p:grpSpPr>
          <a:xfrm>
            <a:off x="2305114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0" name="群組 129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32" name="群組 131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34" name="群組 133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6" name="圓角化同側角落矩形 135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7" name="圓角化同側角落矩形 136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8" name="群組 137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9" name="圓角化同側角落矩形 138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5" name="弧形 134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3" name="圓角化同側角落矩形 132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1" name="圓角矩形 130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1" name="圓角化同側角落矩形 140"/>
          <p:cNvSpPr/>
          <p:nvPr/>
        </p:nvSpPr>
        <p:spPr>
          <a:xfrm>
            <a:off x="2870922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2" name="圓角矩形 141"/>
          <p:cNvSpPr/>
          <p:nvPr/>
        </p:nvSpPr>
        <p:spPr>
          <a:xfrm>
            <a:off x="3129440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3" name="圓角矩形 142"/>
          <p:cNvSpPr/>
          <p:nvPr/>
        </p:nvSpPr>
        <p:spPr>
          <a:xfrm>
            <a:off x="2967926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4" name="手繪多邊形 143"/>
          <p:cNvSpPr/>
          <p:nvPr/>
        </p:nvSpPr>
        <p:spPr>
          <a:xfrm>
            <a:off x="2934861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5" name="弧形 144"/>
          <p:cNvSpPr/>
          <p:nvPr/>
        </p:nvSpPr>
        <p:spPr>
          <a:xfrm rot="13638684">
            <a:off x="3101491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6" name="橢圓 145"/>
          <p:cNvSpPr/>
          <p:nvPr/>
        </p:nvSpPr>
        <p:spPr>
          <a:xfrm>
            <a:off x="3000457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7" name="橢圓 146"/>
          <p:cNvSpPr/>
          <p:nvPr/>
        </p:nvSpPr>
        <p:spPr>
          <a:xfrm>
            <a:off x="3238917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弧形 147"/>
          <p:cNvSpPr/>
          <p:nvPr/>
        </p:nvSpPr>
        <p:spPr>
          <a:xfrm rot="11272823">
            <a:off x="3157611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弧形 148"/>
          <p:cNvSpPr/>
          <p:nvPr/>
        </p:nvSpPr>
        <p:spPr>
          <a:xfrm rot="18133355">
            <a:off x="2969377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0" name="弧形 149"/>
          <p:cNvSpPr/>
          <p:nvPr/>
        </p:nvSpPr>
        <p:spPr>
          <a:xfrm rot="18731171">
            <a:off x="3209992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1" name="手繪多邊形 150"/>
          <p:cNvSpPr/>
          <p:nvPr/>
        </p:nvSpPr>
        <p:spPr>
          <a:xfrm>
            <a:off x="3449819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弧形 151"/>
          <p:cNvSpPr/>
          <p:nvPr/>
        </p:nvSpPr>
        <p:spPr>
          <a:xfrm rot="1461097">
            <a:off x="3376652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3" name="弧形 152"/>
          <p:cNvSpPr/>
          <p:nvPr/>
        </p:nvSpPr>
        <p:spPr>
          <a:xfrm rot="5704529">
            <a:off x="3075908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4" name="群組 153"/>
          <p:cNvGrpSpPr/>
          <p:nvPr/>
        </p:nvGrpSpPr>
        <p:grpSpPr>
          <a:xfrm>
            <a:off x="3606161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5" name="圓角化同側角落矩形 154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6" name="圓角化同側角落矩形 155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7" name="弧形 156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8" name="弧形 157"/>
          <p:cNvSpPr/>
          <p:nvPr/>
        </p:nvSpPr>
        <p:spPr>
          <a:xfrm rot="15944160">
            <a:off x="2985324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流程圖: 程序 158">
            <a:hlinkClick r:id="rId7" action="ppaction://hlinksldjump"/>
          </p:cNvPr>
          <p:cNvSpPr/>
          <p:nvPr/>
        </p:nvSpPr>
        <p:spPr>
          <a:xfrm>
            <a:off x="1626803" y="3929842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090580" y="3943900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583489" y="3951212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3027531" y="395436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192136" y="3854298"/>
            <a:ext cx="250009" cy="39484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556681" y="3860182"/>
            <a:ext cx="250009" cy="39484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4914493" y="3865514"/>
            <a:ext cx="250009" cy="104284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136899" y="3851209"/>
            <a:ext cx="250009" cy="41338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5" action="ppaction://hlinksldjump"/>
          </p:cNvPr>
          <p:cNvSpPr/>
          <p:nvPr/>
        </p:nvSpPr>
        <p:spPr>
          <a:xfrm>
            <a:off x="6482450" y="3849393"/>
            <a:ext cx="250009" cy="171505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058" y="245025"/>
            <a:ext cx="351880" cy="208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891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2" dur="4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33333E-6 L -0.0125 -0.00023 " pathEditMode="relative" rAng="0" ptsTypes="AA">
                                      <p:cBhvr>
                                        <p:cTn id="114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106" grpId="0"/>
      <p:bldP spid="107" grpId="0"/>
      <p:bldP spid="109" grpId="0"/>
      <p:bldP spid="110" grpId="0"/>
      <p:bldP spid="112" grpId="0"/>
      <p:bldP spid="114" grpId="0"/>
      <p:bldP spid="116" grpId="0"/>
      <p:bldP spid="124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8" grpId="0" animBg="1"/>
      <p:bldP spid="159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6" b="4328"/>
          <a:stretch/>
        </p:blipFill>
        <p:spPr>
          <a:xfrm>
            <a:off x="1322106" y="3194041"/>
            <a:ext cx="2746322" cy="2316372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46" b="8166"/>
          <a:stretch/>
        </p:blipFill>
        <p:spPr>
          <a:xfrm>
            <a:off x="4442216" y="3485218"/>
            <a:ext cx="3228140" cy="2131665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7271110" y="1256588"/>
            <a:ext cx="11079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4C8463"/>
                </a:solidFill>
                <a:ea typeface="微軟正黑體"/>
              </a:rPr>
              <a:t>生活與社</a:t>
            </a:r>
            <a:r>
              <a:rPr lang="zh-TW" altLang="en-US" sz="1200" b="1" dirty="0">
                <a:solidFill>
                  <a:srgbClr val="4C8463"/>
                </a:solidFill>
                <a:ea typeface="微軟正黑體"/>
              </a:rPr>
              <a:t>會</a:t>
            </a:r>
            <a:r>
              <a:rPr lang="zh-HK" altLang="en-US" sz="1200" b="1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4C8463"/>
              </a:solidFill>
              <a:ea typeface="微軟正黑體"/>
            </a:endParaRPr>
          </a:p>
        </p:txBody>
      </p:sp>
      <p:pic>
        <p:nvPicPr>
          <p:cNvPr id="37" name="圖片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952" y="246264"/>
            <a:ext cx="932311" cy="994844"/>
          </a:xfrm>
          <a:prstGeom prst="rect">
            <a:avLst/>
          </a:prstGeom>
        </p:spPr>
      </p:pic>
      <p:grpSp>
        <p:nvGrpSpPr>
          <p:cNvPr id="12" name="群組 11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3" name="圓角化單一角落矩形 1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9771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練習三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17" name="直線接點 1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圓角矩形 17"/>
          <p:cNvSpPr/>
          <p:nvPr/>
        </p:nvSpPr>
        <p:spPr>
          <a:xfrm>
            <a:off x="1037617" y="321940"/>
            <a:ext cx="3506466" cy="525266"/>
          </a:xfrm>
          <a:prstGeom prst="roundRect">
            <a:avLst/>
          </a:prstGeom>
          <a:solidFill>
            <a:srgbClr val="FEF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1046942" y="402597"/>
            <a:ext cx="35189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香港的城巿發展與可持續發展</a:t>
            </a:r>
            <a:endParaRPr lang="zh-HK" altLang="en-US" sz="2000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127444" y="979625"/>
            <a:ext cx="4079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6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香港的市區和郊區有哪些不同之處</a:t>
            </a:r>
            <a:r>
              <a:rPr lang="zh-HK" altLang="en-US" sz="1600" b="1" dirty="0" smtClean="0">
                <a:solidFill>
                  <a:srgbClr val="C00000"/>
                </a:solidFill>
                <a:ea typeface="微軟正黑體" panose="020B0604030504040204" pitchFamily="34" charset="-120"/>
              </a:rPr>
              <a:t>？</a:t>
            </a:r>
            <a:endParaRPr lang="zh-HK" altLang="en-US" sz="1600" b="1" dirty="0">
              <a:solidFill>
                <a:srgbClr val="C00000"/>
              </a:solidFill>
              <a:ea typeface="微軟正黑體" panose="020B0604030504040204" pitchFamily="34" charset="-120"/>
            </a:endParaRPr>
          </a:p>
        </p:txBody>
      </p:sp>
      <p:sp>
        <p:nvSpPr>
          <p:cNvPr id="10" name="剪去單一角落矩形 9"/>
          <p:cNvSpPr/>
          <p:nvPr/>
        </p:nvSpPr>
        <p:spPr>
          <a:xfrm>
            <a:off x="875898" y="847206"/>
            <a:ext cx="3769359" cy="575010"/>
          </a:xfrm>
          <a:prstGeom prst="snip1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橢圓 10"/>
          <p:cNvSpPr/>
          <p:nvPr/>
        </p:nvSpPr>
        <p:spPr>
          <a:xfrm>
            <a:off x="624352" y="672202"/>
            <a:ext cx="503093" cy="489990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40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74090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9" grpId="0"/>
      <p:bldP spid="10" grpId="0" animBg="1"/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6" b="4328"/>
          <a:stretch/>
        </p:blipFill>
        <p:spPr>
          <a:xfrm>
            <a:off x="1322106" y="3194041"/>
            <a:ext cx="2746322" cy="2316372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46" b="8166"/>
          <a:stretch/>
        </p:blipFill>
        <p:spPr>
          <a:xfrm>
            <a:off x="4442216" y="3485218"/>
            <a:ext cx="3228140" cy="2131665"/>
          </a:xfrm>
          <a:prstGeom prst="rect">
            <a:avLst/>
          </a:prstGeom>
        </p:spPr>
      </p:pic>
      <p:sp>
        <p:nvSpPr>
          <p:cNvPr id="16" name="手繪多邊形 15"/>
          <p:cNvSpPr/>
          <p:nvPr/>
        </p:nvSpPr>
        <p:spPr>
          <a:xfrm flipV="1">
            <a:off x="937404" y="4388588"/>
            <a:ext cx="769403" cy="743623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69813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981802" y="1058896"/>
                  <a:pt x="1175687" y="1176298"/>
                </a:cubicBezTo>
                <a:cubicBezTo>
                  <a:pt x="1369572" y="1293700"/>
                  <a:pt x="1974547" y="1717997"/>
                  <a:pt x="2001721" y="1697407"/>
                </a:cubicBezTo>
                <a:cubicBezTo>
                  <a:pt x="2028895" y="1676817"/>
                  <a:pt x="1334830" y="1168813"/>
                  <a:pt x="1338732" y="1052757"/>
                </a:cubicBezTo>
                <a:cubicBezTo>
                  <a:pt x="1342634" y="936701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1117543" y="4746757"/>
            <a:ext cx="409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b="1" dirty="0">
                <a:ea typeface="微軟正黑體" panose="020B0604030504040204" pitchFamily="34" charset="-120"/>
              </a:rPr>
              <a:t>高</a:t>
            </a:r>
            <a:endParaRPr lang="zh-HK" altLang="en-US" sz="1600" b="1" dirty="0">
              <a:ea typeface="微軟正黑體" panose="020B0604030504040204" pitchFamily="34" charset="-120"/>
            </a:endParaRPr>
          </a:p>
        </p:txBody>
      </p:sp>
      <p:sp>
        <p:nvSpPr>
          <p:cNvPr id="18" name="手繪多邊形 17"/>
          <p:cNvSpPr/>
          <p:nvPr/>
        </p:nvSpPr>
        <p:spPr>
          <a:xfrm rot="20667925">
            <a:off x="4318738" y="3744855"/>
            <a:ext cx="574910" cy="742446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698131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981802" y="1058896"/>
                  <a:pt x="1175687" y="1176298"/>
                </a:cubicBezTo>
                <a:cubicBezTo>
                  <a:pt x="1369572" y="1293700"/>
                  <a:pt x="1974547" y="1717997"/>
                  <a:pt x="2001721" y="1697407"/>
                </a:cubicBezTo>
                <a:cubicBezTo>
                  <a:pt x="2028895" y="1676817"/>
                  <a:pt x="1334830" y="1168813"/>
                  <a:pt x="1338732" y="1052757"/>
                </a:cubicBezTo>
                <a:cubicBezTo>
                  <a:pt x="1342634" y="936701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文字方塊 18"/>
          <p:cNvSpPr txBox="1"/>
          <p:nvPr/>
        </p:nvSpPr>
        <p:spPr>
          <a:xfrm>
            <a:off x="4401630" y="3813495"/>
            <a:ext cx="409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b="1" dirty="0" smtClean="0">
                <a:ea typeface="微軟正黑體" panose="020B0604030504040204" pitchFamily="34" charset="-120"/>
              </a:rPr>
              <a:t>低</a:t>
            </a:r>
            <a:endParaRPr lang="zh-HK" altLang="en-US" sz="1600" b="1" dirty="0">
              <a:ea typeface="微軟正黑體" panose="020B0604030504040204" pitchFamily="34" charset="-120"/>
            </a:endParaRPr>
          </a:p>
        </p:txBody>
      </p:sp>
      <p:sp>
        <p:nvSpPr>
          <p:cNvPr id="22" name="手繪多邊形 21"/>
          <p:cNvSpPr/>
          <p:nvPr/>
        </p:nvSpPr>
        <p:spPr>
          <a:xfrm rot="10800000" flipH="1" flipV="1">
            <a:off x="558713" y="2588207"/>
            <a:ext cx="2990523" cy="1105018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511526"/>
              <a:gd name="connsiteX1" fmla="*/ 2571 w 2250885"/>
              <a:gd name="connsiteY1" fmla="*/ 319198 h 1511526"/>
              <a:gd name="connsiteX2" fmla="*/ 230788 w 2250885"/>
              <a:gd name="connsiteY2" fmla="*/ 882322 h 1511526"/>
              <a:gd name="connsiteX3" fmla="*/ 838412 w 2250885"/>
              <a:gd name="connsiteY3" fmla="*/ 992996 h 1511526"/>
              <a:gd name="connsiteX4" fmla="*/ 1175687 w 2250885"/>
              <a:gd name="connsiteY4" fmla="*/ 1176298 h 1511526"/>
              <a:gd name="connsiteX5" fmla="*/ 1453924 w 2250885"/>
              <a:gd name="connsiteY5" fmla="*/ 1510403 h 1511526"/>
              <a:gd name="connsiteX6" fmla="*/ 1338732 w 2250885"/>
              <a:gd name="connsiteY6" fmla="*/ 1052757 h 1511526"/>
              <a:gd name="connsiteX7" fmla="*/ 2025133 w 2250885"/>
              <a:gd name="connsiteY7" fmla="*/ 1001073 h 1511526"/>
              <a:gd name="connsiteX8" fmla="*/ 2233483 w 2250885"/>
              <a:gd name="connsiteY8" fmla="*/ 641684 h 1511526"/>
              <a:gd name="connsiteX9" fmla="*/ 2012541 w 2250885"/>
              <a:gd name="connsiteY9" fmla="*/ 136671 h 1511526"/>
              <a:gd name="connsiteX10" fmla="*/ 1139337 w 2250885"/>
              <a:gd name="connsiteY10" fmla="*/ 23724 h 1511526"/>
              <a:gd name="connsiteX11" fmla="*/ 356497 w 2250885"/>
              <a:gd name="connsiteY11" fmla="*/ 28097 h 1511526"/>
              <a:gd name="connsiteX0" fmla="*/ 277041 w 2171429"/>
              <a:gd name="connsiteY0" fmla="*/ 31086 h 1514514"/>
              <a:gd name="connsiteX1" fmla="*/ 5176 w 2171429"/>
              <a:gd name="connsiteY1" fmla="*/ 364431 h 1514514"/>
              <a:gd name="connsiteX2" fmla="*/ 151332 w 2171429"/>
              <a:gd name="connsiteY2" fmla="*/ 885311 h 1514514"/>
              <a:gd name="connsiteX3" fmla="*/ 758956 w 2171429"/>
              <a:gd name="connsiteY3" fmla="*/ 995985 h 1514514"/>
              <a:gd name="connsiteX4" fmla="*/ 1096231 w 2171429"/>
              <a:gd name="connsiteY4" fmla="*/ 1179287 h 1514514"/>
              <a:gd name="connsiteX5" fmla="*/ 1374468 w 2171429"/>
              <a:gd name="connsiteY5" fmla="*/ 1513392 h 1514514"/>
              <a:gd name="connsiteX6" fmla="*/ 1259276 w 2171429"/>
              <a:gd name="connsiteY6" fmla="*/ 1055746 h 1514514"/>
              <a:gd name="connsiteX7" fmla="*/ 1945677 w 2171429"/>
              <a:gd name="connsiteY7" fmla="*/ 1004062 h 1514514"/>
              <a:gd name="connsiteX8" fmla="*/ 2154027 w 2171429"/>
              <a:gd name="connsiteY8" fmla="*/ 644673 h 1514514"/>
              <a:gd name="connsiteX9" fmla="*/ 1933085 w 2171429"/>
              <a:gd name="connsiteY9" fmla="*/ 139660 h 1514514"/>
              <a:gd name="connsiteX10" fmla="*/ 1059881 w 2171429"/>
              <a:gd name="connsiteY10" fmla="*/ 26713 h 1514514"/>
              <a:gd name="connsiteX11" fmla="*/ 277041 w 2171429"/>
              <a:gd name="connsiteY11" fmla="*/ 31086 h 151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429" h="1514514">
                <a:moveTo>
                  <a:pt x="277041" y="31086"/>
                </a:moveTo>
                <a:cubicBezTo>
                  <a:pt x="101257" y="87372"/>
                  <a:pt x="26127" y="222060"/>
                  <a:pt x="5176" y="364431"/>
                </a:cubicBezTo>
                <a:cubicBezTo>
                  <a:pt x="-15775" y="506802"/>
                  <a:pt x="25702" y="780052"/>
                  <a:pt x="151332" y="885311"/>
                </a:cubicBezTo>
                <a:cubicBezTo>
                  <a:pt x="276962" y="990570"/>
                  <a:pt x="601473" y="946989"/>
                  <a:pt x="758956" y="995985"/>
                </a:cubicBezTo>
                <a:cubicBezTo>
                  <a:pt x="916439" y="1044981"/>
                  <a:pt x="993646" y="1093053"/>
                  <a:pt x="1096231" y="1179287"/>
                </a:cubicBezTo>
                <a:cubicBezTo>
                  <a:pt x="1198816" y="1265521"/>
                  <a:pt x="1347294" y="1533982"/>
                  <a:pt x="1374468" y="1513392"/>
                </a:cubicBezTo>
                <a:cubicBezTo>
                  <a:pt x="1401642" y="1492802"/>
                  <a:pt x="1164075" y="1140634"/>
                  <a:pt x="1259276" y="1055746"/>
                </a:cubicBezTo>
                <a:cubicBezTo>
                  <a:pt x="1354478" y="970858"/>
                  <a:pt x="1796552" y="1072574"/>
                  <a:pt x="1945677" y="1004062"/>
                </a:cubicBezTo>
                <a:cubicBezTo>
                  <a:pt x="2094802" y="935550"/>
                  <a:pt x="2156126" y="788740"/>
                  <a:pt x="2154027" y="644673"/>
                </a:cubicBezTo>
                <a:cubicBezTo>
                  <a:pt x="2151928" y="500606"/>
                  <a:pt x="2266679" y="321965"/>
                  <a:pt x="1933085" y="139660"/>
                </a:cubicBezTo>
                <a:cubicBezTo>
                  <a:pt x="1595614" y="27544"/>
                  <a:pt x="1335888" y="44809"/>
                  <a:pt x="1059881" y="26713"/>
                </a:cubicBezTo>
                <a:cubicBezTo>
                  <a:pt x="783874" y="8617"/>
                  <a:pt x="452825" y="-25200"/>
                  <a:pt x="277041" y="31086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613846" y="2758321"/>
            <a:ext cx="27066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Char char="•"/>
            </a:pPr>
            <a:r>
              <a:rPr lang="zh-HK" altLang="en-US" sz="1400" b="1" dirty="0" smtClean="0">
                <a:ea typeface="微軟正黑體" panose="020B0604030504040204" pitchFamily="34" charset="-120"/>
              </a:rPr>
              <a:t>建築物</a:t>
            </a:r>
            <a:r>
              <a:rPr lang="zh-HK" altLang="en-US" sz="1400" b="1" dirty="0">
                <a:ea typeface="微軟正黑體" panose="020B0604030504040204" pitchFamily="34" charset="-120"/>
              </a:rPr>
              <a:t>的高度較高，而且密集</a:t>
            </a:r>
            <a:endParaRPr lang="en-US" altLang="zh-HK" sz="1400" b="1" dirty="0">
              <a:ea typeface="微軟正黑體" panose="020B0604030504040204" pitchFamily="34" charset="-120"/>
            </a:endParaRPr>
          </a:p>
          <a:p>
            <a:pPr algn="ctr">
              <a:buFont typeface="Arial" panose="020B0604020202020204" pitchFamily="34" charset="0"/>
              <a:buChar char="•"/>
            </a:pPr>
            <a:r>
              <a:rPr lang="zh-HK" altLang="en-US" sz="1400" b="1" dirty="0" smtClean="0">
                <a:ea typeface="微軟正黑體" panose="020B0604030504040204" pitchFamily="34" charset="-120"/>
              </a:rPr>
              <a:t> 價格</a:t>
            </a:r>
            <a:r>
              <a:rPr lang="zh-HK" altLang="en-US" sz="1400" b="1" dirty="0">
                <a:ea typeface="微軟正黑體" panose="020B0604030504040204" pitchFamily="34" charset="-120"/>
              </a:rPr>
              <a:t>昂貴</a:t>
            </a:r>
          </a:p>
        </p:txBody>
      </p:sp>
      <p:sp>
        <p:nvSpPr>
          <p:cNvPr id="25" name="手繪多邊形 24"/>
          <p:cNvSpPr/>
          <p:nvPr/>
        </p:nvSpPr>
        <p:spPr>
          <a:xfrm rot="11013640" flipV="1">
            <a:off x="5322310" y="2804050"/>
            <a:ext cx="2889330" cy="1105018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511526"/>
              <a:gd name="connsiteX1" fmla="*/ 2571 w 2250885"/>
              <a:gd name="connsiteY1" fmla="*/ 319198 h 1511526"/>
              <a:gd name="connsiteX2" fmla="*/ 230788 w 2250885"/>
              <a:gd name="connsiteY2" fmla="*/ 882322 h 1511526"/>
              <a:gd name="connsiteX3" fmla="*/ 838412 w 2250885"/>
              <a:gd name="connsiteY3" fmla="*/ 992996 h 1511526"/>
              <a:gd name="connsiteX4" fmla="*/ 1175687 w 2250885"/>
              <a:gd name="connsiteY4" fmla="*/ 1176298 h 1511526"/>
              <a:gd name="connsiteX5" fmla="*/ 1453924 w 2250885"/>
              <a:gd name="connsiteY5" fmla="*/ 1510403 h 1511526"/>
              <a:gd name="connsiteX6" fmla="*/ 1338732 w 2250885"/>
              <a:gd name="connsiteY6" fmla="*/ 1052757 h 1511526"/>
              <a:gd name="connsiteX7" fmla="*/ 2025133 w 2250885"/>
              <a:gd name="connsiteY7" fmla="*/ 1001073 h 1511526"/>
              <a:gd name="connsiteX8" fmla="*/ 2233483 w 2250885"/>
              <a:gd name="connsiteY8" fmla="*/ 641684 h 1511526"/>
              <a:gd name="connsiteX9" fmla="*/ 2012541 w 2250885"/>
              <a:gd name="connsiteY9" fmla="*/ 136671 h 1511526"/>
              <a:gd name="connsiteX10" fmla="*/ 1139337 w 2250885"/>
              <a:gd name="connsiteY10" fmla="*/ 23724 h 1511526"/>
              <a:gd name="connsiteX11" fmla="*/ 356497 w 2250885"/>
              <a:gd name="connsiteY11" fmla="*/ 28097 h 1511526"/>
              <a:gd name="connsiteX0" fmla="*/ 277041 w 2171429"/>
              <a:gd name="connsiteY0" fmla="*/ 31086 h 1514514"/>
              <a:gd name="connsiteX1" fmla="*/ 5176 w 2171429"/>
              <a:gd name="connsiteY1" fmla="*/ 364431 h 1514514"/>
              <a:gd name="connsiteX2" fmla="*/ 151332 w 2171429"/>
              <a:gd name="connsiteY2" fmla="*/ 885311 h 1514514"/>
              <a:gd name="connsiteX3" fmla="*/ 758956 w 2171429"/>
              <a:gd name="connsiteY3" fmla="*/ 995985 h 1514514"/>
              <a:gd name="connsiteX4" fmla="*/ 1096231 w 2171429"/>
              <a:gd name="connsiteY4" fmla="*/ 1179287 h 1514514"/>
              <a:gd name="connsiteX5" fmla="*/ 1374468 w 2171429"/>
              <a:gd name="connsiteY5" fmla="*/ 1513392 h 1514514"/>
              <a:gd name="connsiteX6" fmla="*/ 1259276 w 2171429"/>
              <a:gd name="connsiteY6" fmla="*/ 1055746 h 1514514"/>
              <a:gd name="connsiteX7" fmla="*/ 1945677 w 2171429"/>
              <a:gd name="connsiteY7" fmla="*/ 1004062 h 1514514"/>
              <a:gd name="connsiteX8" fmla="*/ 2154027 w 2171429"/>
              <a:gd name="connsiteY8" fmla="*/ 644673 h 1514514"/>
              <a:gd name="connsiteX9" fmla="*/ 1933085 w 2171429"/>
              <a:gd name="connsiteY9" fmla="*/ 139660 h 1514514"/>
              <a:gd name="connsiteX10" fmla="*/ 1059881 w 2171429"/>
              <a:gd name="connsiteY10" fmla="*/ 26713 h 1514514"/>
              <a:gd name="connsiteX11" fmla="*/ 277041 w 2171429"/>
              <a:gd name="connsiteY11" fmla="*/ 31086 h 151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429" h="1514514">
                <a:moveTo>
                  <a:pt x="277041" y="31086"/>
                </a:moveTo>
                <a:cubicBezTo>
                  <a:pt x="101257" y="87372"/>
                  <a:pt x="26127" y="222060"/>
                  <a:pt x="5176" y="364431"/>
                </a:cubicBezTo>
                <a:cubicBezTo>
                  <a:pt x="-15775" y="506802"/>
                  <a:pt x="25702" y="780052"/>
                  <a:pt x="151332" y="885311"/>
                </a:cubicBezTo>
                <a:cubicBezTo>
                  <a:pt x="276962" y="990570"/>
                  <a:pt x="601473" y="946989"/>
                  <a:pt x="758956" y="995985"/>
                </a:cubicBezTo>
                <a:cubicBezTo>
                  <a:pt x="916439" y="1044981"/>
                  <a:pt x="993646" y="1093053"/>
                  <a:pt x="1096231" y="1179287"/>
                </a:cubicBezTo>
                <a:cubicBezTo>
                  <a:pt x="1198816" y="1265521"/>
                  <a:pt x="1347294" y="1533982"/>
                  <a:pt x="1374468" y="1513392"/>
                </a:cubicBezTo>
                <a:cubicBezTo>
                  <a:pt x="1401642" y="1492802"/>
                  <a:pt x="1164075" y="1140634"/>
                  <a:pt x="1259276" y="1055746"/>
                </a:cubicBezTo>
                <a:cubicBezTo>
                  <a:pt x="1354478" y="970858"/>
                  <a:pt x="1796552" y="1072574"/>
                  <a:pt x="1945677" y="1004062"/>
                </a:cubicBezTo>
                <a:cubicBezTo>
                  <a:pt x="2094802" y="935550"/>
                  <a:pt x="2156126" y="788740"/>
                  <a:pt x="2154027" y="644673"/>
                </a:cubicBezTo>
                <a:cubicBezTo>
                  <a:pt x="2151928" y="500606"/>
                  <a:pt x="2266679" y="321965"/>
                  <a:pt x="1933085" y="139660"/>
                </a:cubicBezTo>
                <a:cubicBezTo>
                  <a:pt x="1595614" y="27544"/>
                  <a:pt x="1335888" y="44809"/>
                  <a:pt x="1059881" y="26713"/>
                </a:cubicBezTo>
                <a:cubicBezTo>
                  <a:pt x="783874" y="8617"/>
                  <a:pt x="452825" y="-25200"/>
                  <a:pt x="277041" y="31086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5414644" y="2949806"/>
            <a:ext cx="27046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Char char="•"/>
            </a:pPr>
            <a:r>
              <a:rPr lang="zh-TW" altLang="en-US" sz="1400" b="1" dirty="0" smtClean="0">
                <a:ea typeface="微軟正黑體" panose="020B0604030504040204" pitchFamily="34" charset="-120"/>
              </a:rPr>
              <a:t> 建築物</a:t>
            </a:r>
            <a:r>
              <a:rPr lang="zh-TW" altLang="en-US" sz="1400" b="1" dirty="0">
                <a:ea typeface="微軟正黑體" panose="020B0604030504040204" pitchFamily="34" charset="-120"/>
              </a:rPr>
              <a:t>的高度較</a:t>
            </a:r>
            <a:r>
              <a:rPr lang="zh-HK" altLang="en-US" sz="1400" b="1" dirty="0">
                <a:ea typeface="微軟正黑體" panose="020B0604030504040204" pitchFamily="34" charset="-120"/>
              </a:rPr>
              <a:t>低，空間較多</a:t>
            </a:r>
            <a:endParaRPr lang="zh-TW" altLang="en-US" sz="1400" b="1" dirty="0">
              <a:ea typeface="微軟正黑體" panose="020B0604030504040204" pitchFamily="34" charset="-120"/>
            </a:endParaRPr>
          </a:p>
          <a:p>
            <a:pPr algn="ctr">
              <a:buFont typeface="Arial" panose="020B0604020202020204" pitchFamily="34" charset="0"/>
              <a:buChar char="•"/>
            </a:pPr>
            <a:r>
              <a:rPr lang="zh-HK" altLang="en-US" sz="1400" b="1" dirty="0" smtClean="0">
                <a:ea typeface="微軟正黑體" panose="020B0604030504040204" pitchFamily="34" charset="-120"/>
              </a:rPr>
              <a:t> 價格</a:t>
            </a:r>
            <a:r>
              <a:rPr lang="zh-HK" altLang="en-US" sz="1400" b="1" dirty="0">
                <a:ea typeface="微軟正黑體" panose="020B0604030504040204" pitchFamily="34" charset="-120"/>
              </a:rPr>
              <a:t>較低</a:t>
            </a:r>
          </a:p>
        </p:txBody>
      </p:sp>
      <p:grpSp>
        <p:nvGrpSpPr>
          <p:cNvPr id="3" name="群組 2"/>
          <p:cNvGrpSpPr/>
          <p:nvPr/>
        </p:nvGrpSpPr>
        <p:grpSpPr>
          <a:xfrm>
            <a:off x="2600079" y="1615913"/>
            <a:ext cx="1298753" cy="442131"/>
            <a:chOff x="5340852" y="1321130"/>
            <a:chExt cx="1298753" cy="442131"/>
          </a:xfrm>
        </p:grpSpPr>
        <p:sp>
          <p:nvSpPr>
            <p:cNvPr id="33" name="圓角矩形 32"/>
            <p:cNvSpPr/>
            <p:nvPr/>
          </p:nvSpPr>
          <p:spPr>
            <a:xfrm>
              <a:off x="5359405" y="1321130"/>
              <a:ext cx="1253447" cy="442131"/>
            </a:xfrm>
            <a:prstGeom prst="roundRect">
              <a:avLst/>
            </a:prstGeom>
            <a:solidFill>
              <a:srgbClr val="4C8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9E9BD4F-C984-4C8D-9C56-BA79D34C0AB4}"/>
                </a:ext>
              </a:extLst>
            </p:cNvPr>
            <p:cNvSpPr/>
            <p:nvPr/>
          </p:nvSpPr>
          <p:spPr>
            <a:xfrm>
              <a:off x="5340852" y="1374833"/>
              <a:ext cx="129875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HK" altLang="en-US" sz="1600" b="1" dirty="0">
                  <a:solidFill>
                    <a:schemeClr val="bg1"/>
                  </a:solidFill>
                  <a:ea typeface="微軟正黑體" panose="020B0604030504040204" pitchFamily="34" charset="-120"/>
                </a:rPr>
                <a:t>土地</a:t>
              </a:r>
              <a:r>
                <a:rPr lang="en-US" altLang="zh-HK" sz="1600" b="1" dirty="0">
                  <a:solidFill>
                    <a:schemeClr val="bg1"/>
                  </a:solidFill>
                  <a:ea typeface="微軟正黑體" panose="020B0604030504040204" pitchFamily="34" charset="-120"/>
                </a:rPr>
                <a:t>/</a:t>
              </a:r>
              <a:r>
                <a:rPr lang="zh-HK" altLang="en-US" sz="1600" b="1" dirty="0">
                  <a:solidFill>
                    <a:schemeClr val="bg1"/>
                  </a:solidFill>
                  <a:ea typeface="微軟正黑體" panose="020B0604030504040204" pitchFamily="34" charset="-120"/>
                </a:rPr>
                <a:t>建築物</a:t>
              </a:r>
              <a:endParaRPr lang="en-US" altLang="zh-HK" sz="1600" b="1" dirty="0">
                <a:solidFill>
                  <a:schemeClr val="bg1"/>
                </a:solidFill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4" name="群組 3"/>
          <p:cNvGrpSpPr/>
          <p:nvPr/>
        </p:nvGrpSpPr>
        <p:grpSpPr>
          <a:xfrm>
            <a:off x="4037338" y="1623524"/>
            <a:ext cx="1253447" cy="442131"/>
            <a:chOff x="5359404" y="1810596"/>
            <a:chExt cx="1253447" cy="442131"/>
          </a:xfrm>
        </p:grpSpPr>
        <p:sp>
          <p:nvSpPr>
            <p:cNvPr id="34" name="圓角矩形 33"/>
            <p:cNvSpPr/>
            <p:nvPr/>
          </p:nvSpPr>
          <p:spPr>
            <a:xfrm>
              <a:off x="5359404" y="1810596"/>
              <a:ext cx="1253447" cy="442131"/>
            </a:xfrm>
            <a:prstGeom prst="roundRect">
              <a:avLst/>
            </a:prstGeom>
            <a:solidFill>
              <a:srgbClr val="4C8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14EAA9E0-DB7F-4AD2-B8EC-A3742B367674}"/>
                </a:ext>
              </a:extLst>
            </p:cNvPr>
            <p:cNvSpPr/>
            <p:nvPr/>
          </p:nvSpPr>
          <p:spPr>
            <a:xfrm>
              <a:off x="5516749" y="1860211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HK" altLang="en-US" sz="1600" b="1" dirty="0">
                  <a:solidFill>
                    <a:schemeClr val="bg1"/>
                  </a:solidFill>
                  <a:ea typeface="微軟正黑體" panose="020B0604030504040204" pitchFamily="34" charset="-120"/>
                </a:rPr>
                <a:t>居住環境</a:t>
              </a:r>
            </a:p>
          </p:txBody>
        </p:sp>
      </p:grpSp>
      <p:sp>
        <p:nvSpPr>
          <p:cNvPr id="29" name="手繪多邊形 28"/>
          <p:cNvSpPr/>
          <p:nvPr/>
        </p:nvSpPr>
        <p:spPr>
          <a:xfrm rot="10800000" flipH="1">
            <a:off x="933285" y="5007115"/>
            <a:ext cx="2798252" cy="988985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511526"/>
              <a:gd name="connsiteX1" fmla="*/ 2571 w 2250885"/>
              <a:gd name="connsiteY1" fmla="*/ 319198 h 1511526"/>
              <a:gd name="connsiteX2" fmla="*/ 230788 w 2250885"/>
              <a:gd name="connsiteY2" fmla="*/ 882322 h 1511526"/>
              <a:gd name="connsiteX3" fmla="*/ 838412 w 2250885"/>
              <a:gd name="connsiteY3" fmla="*/ 992996 h 1511526"/>
              <a:gd name="connsiteX4" fmla="*/ 1175687 w 2250885"/>
              <a:gd name="connsiteY4" fmla="*/ 1176298 h 1511526"/>
              <a:gd name="connsiteX5" fmla="*/ 1453924 w 2250885"/>
              <a:gd name="connsiteY5" fmla="*/ 1510403 h 1511526"/>
              <a:gd name="connsiteX6" fmla="*/ 1338732 w 2250885"/>
              <a:gd name="connsiteY6" fmla="*/ 1052757 h 1511526"/>
              <a:gd name="connsiteX7" fmla="*/ 2025133 w 2250885"/>
              <a:gd name="connsiteY7" fmla="*/ 1001073 h 1511526"/>
              <a:gd name="connsiteX8" fmla="*/ 2233483 w 2250885"/>
              <a:gd name="connsiteY8" fmla="*/ 641684 h 1511526"/>
              <a:gd name="connsiteX9" fmla="*/ 2012541 w 2250885"/>
              <a:gd name="connsiteY9" fmla="*/ 136671 h 1511526"/>
              <a:gd name="connsiteX10" fmla="*/ 1139337 w 2250885"/>
              <a:gd name="connsiteY10" fmla="*/ 23724 h 1511526"/>
              <a:gd name="connsiteX11" fmla="*/ 356497 w 2250885"/>
              <a:gd name="connsiteY11" fmla="*/ 28097 h 1511526"/>
              <a:gd name="connsiteX0" fmla="*/ 277041 w 2171429"/>
              <a:gd name="connsiteY0" fmla="*/ 31086 h 1514514"/>
              <a:gd name="connsiteX1" fmla="*/ 5176 w 2171429"/>
              <a:gd name="connsiteY1" fmla="*/ 364431 h 1514514"/>
              <a:gd name="connsiteX2" fmla="*/ 151332 w 2171429"/>
              <a:gd name="connsiteY2" fmla="*/ 885311 h 1514514"/>
              <a:gd name="connsiteX3" fmla="*/ 758956 w 2171429"/>
              <a:gd name="connsiteY3" fmla="*/ 995985 h 1514514"/>
              <a:gd name="connsiteX4" fmla="*/ 1096231 w 2171429"/>
              <a:gd name="connsiteY4" fmla="*/ 1179287 h 1514514"/>
              <a:gd name="connsiteX5" fmla="*/ 1374468 w 2171429"/>
              <a:gd name="connsiteY5" fmla="*/ 1513392 h 1514514"/>
              <a:gd name="connsiteX6" fmla="*/ 1259276 w 2171429"/>
              <a:gd name="connsiteY6" fmla="*/ 1055746 h 1514514"/>
              <a:gd name="connsiteX7" fmla="*/ 1945677 w 2171429"/>
              <a:gd name="connsiteY7" fmla="*/ 1004062 h 1514514"/>
              <a:gd name="connsiteX8" fmla="*/ 2154027 w 2171429"/>
              <a:gd name="connsiteY8" fmla="*/ 644673 h 1514514"/>
              <a:gd name="connsiteX9" fmla="*/ 1933085 w 2171429"/>
              <a:gd name="connsiteY9" fmla="*/ 139660 h 1514514"/>
              <a:gd name="connsiteX10" fmla="*/ 1059881 w 2171429"/>
              <a:gd name="connsiteY10" fmla="*/ 26713 h 1514514"/>
              <a:gd name="connsiteX11" fmla="*/ 277041 w 2171429"/>
              <a:gd name="connsiteY11" fmla="*/ 31086 h 151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429" h="1514514">
                <a:moveTo>
                  <a:pt x="277041" y="31086"/>
                </a:moveTo>
                <a:cubicBezTo>
                  <a:pt x="101257" y="87372"/>
                  <a:pt x="26127" y="222060"/>
                  <a:pt x="5176" y="364431"/>
                </a:cubicBezTo>
                <a:cubicBezTo>
                  <a:pt x="-15775" y="506802"/>
                  <a:pt x="25702" y="780052"/>
                  <a:pt x="151332" y="885311"/>
                </a:cubicBezTo>
                <a:cubicBezTo>
                  <a:pt x="276962" y="990570"/>
                  <a:pt x="601473" y="946989"/>
                  <a:pt x="758956" y="995985"/>
                </a:cubicBezTo>
                <a:cubicBezTo>
                  <a:pt x="916439" y="1044981"/>
                  <a:pt x="993646" y="1093053"/>
                  <a:pt x="1096231" y="1179287"/>
                </a:cubicBezTo>
                <a:cubicBezTo>
                  <a:pt x="1198816" y="1265521"/>
                  <a:pt x="1347294" y="1533982"/>
                  <a:pt x="1374468" y="1513392"/>
                </a:cubicBezTo>
                <a:cubicBezTo>
                  <a:pt x="1401642" y="1492802"/>
                  <a:pt x="1164075" y="1140634"/>
                  <a:pt x="1259276" y="1055746"/>
                </a:cubicBezTo>
                <a:cubicBezTo>
                  <a:pt x="1354478" y="970858"/>
                  <a:pt x="1796552" y="1072574"/>
                  <a:pt x="1945677" y="1004062"/>
                </a:cubicBezTo>
                <a:cubicBezTo>
                  <a:pt x="2094802" y="935550"/>
                  <a:pt x="2156126" y="788740"/>
                  <a:pt x="2154027" y="644673"/>
                </a:cubicBezTo>
                <a:cubicBezTo>
                  <a:pt x="2151928" y="500606"/>
                  <a:pt x="2266679" y="321965"/>
                  <a:pt x="1933085" y="139660"/>
                </a:cubicBezTo>
                <a:cubicBezTo>
                  <a:pt x="1595614" y="27544"/>
                  <a:pt x="1335888" y="44809"/>
                  <a:pt x="1059881" y="26713"/>
                </a:cubicBezTo>
                <a:cubicBezTo>
                  <a:pt x="783874" y="8617"/>
                  <a:pt x="452825" y="-25200"/>
                  <a:pt x="277041" y="31086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46410" y="5417919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Char char="•"/>
            </a:pPr>
            <a:r>
              <a:rPr lang="zh-HK" altLang="en-US" sz="1400" b="1" dirty="0" smtClean="0">
                <a:ea typeface="微軟正黑體" panose="020B0604030504040204" pitchFamily="34" charset="-120"/>
              </a:rPr>
              <a:t> 地方</a:t>
            </a:r>
            <a:r>
              <a:rPr lang="zh-HK" altLang="en-US" sz="1400" b="1" dirty="0">
                <a:ea typeface="微軟正黑體" panose="020B0604030504040204" pitchFamily="34" charset="-120"/>
              </a:rPr>
              <a:t>較狹窄、活動空間較少</a:t>
            </a:r>
            <a:endParaRPr lang="en-US" altLang="zh-HK" sz="1400" b="1" dirty="0">
              <a:ea typeface="微軟正黑體" panose="020B0604030504040204" pitchFamily="34" charset="-120"/>
            </a:endParaRPr>
          </a:p>
          <a:p>
            <a:pPr algn="ctr">
              <a:buFont typeface="Arial" panose="020B0604020202020204" pitchFamily="34" charset="0"/>
              <a:buChar char="•"/>
            </a:pPr>
            <a:r>
              <a:rPr lang="zh-HK" altLang="en-US" sz="1400" b="1" dirty="0" smtClean="0">
                <a:ea typeface="微軟正黑體" panose="020B0604030504040204" pitchFamily="34" charset="-120"/>
              </a:rPr>
              <a:t> 污染</a:t>
            </a:r>
            <a:r>
              <a:rPr lang="zh-HK" altLang="en-US" sz="1400" b="1" dirty="0">
                <a:ea typeface="微軟正黑體" panose="020B0604030504040204" pitchFamily="34" charset="-120"/>
              </a:rPr>
              <a:t>問題</a:t>
            </a:r>
          </a:p>
        </p:txBody>
      </p:sp>
      <p:sp>
        <p:nvSpPr>
          <p:cNvPr id="30" name="手繪多邊形 29"/>
          <p:cNvSpPr/>
          <p:nvPr/>
        </p:nvSpPr>
        <p:spPr>
          <a:xfrm rot="10800000">
            <a:off x="5945272" y="5097345"/>
            <a:ext cx="2174034" cy="940028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511526"/>
              <a:gd name="connsiteX1" fmla="*/ 2571 w 2250885"/>
              <a:gd name="connsiteY1" fmla="*/ 319198 h 1511526"/>
              <a:gd name="connsiteX2" fmla="*/ 230788 w 2250885"/>
              <a:gd name="connsiteY2" fmla="*/ 882322 h 1511526"/>
              <a:gd name="connsiteX3" fmla="*/ 838412 w 2250885"/>
              <a:gd name="connsiteY3" fmla="*/ 992996 h 1511526"/>
              <a:gd name="connsiteX4" fmla="*/ 1175687 w 2250885"/>
              <a:gd name="connsiteY4" fmla="*/ 1176298 h 1511526"/>
              <a:gd name="connsiteX5" fmla="*/ 1453924 w 2250885"/>
              <a:gd name="connsiteY5" fmla="*/ 1510403 h 1511526"/>
              <a:gd name="connsiteX6" fmla="*/ 1338732 w 2250885"/>
              <a:gd name="connsiteY6" fmla="*/ 1052757 h 1511526"/>
              <a:gd name="connsiteX7" fmla="*/ 2025133 w 2250885"/>
              <a:gd name="connsiteY7" fmla="*/ 1001073 h 1511526"/>
              <a:gd name="connsiteX8" fmla="*/ 2233483 w 2250885"/>
              <a:gd name="connsiteY8" fmla="*/ 641684 h 1511526"/>
              <a:gd name="connsiteX9" fmla="*/ 2012541 w 2250885"/>
              <a:gd name="connsiteY9" fmla="*/ 136671 h 1511526"/>
              <a:gd name="connsiteX10" fmla="*/ 1139337 w 2250885"/>
              <a:gd name="connsiteY10" fmla="*/ 23724 h 1511526"/>
              <a:gd name="connsiteX11" fmla="*/ 356497 w 2250885"/>
              <a:gd name="connsiteY11" fmla="*/ 28097 h 1511526"/>
              <a:gd name="connsiteX0" fmla="*/ 277041 w 2171429"/>
              <a:gd name="connsiteY0" fmla="*/ 31086 h 1514514"/>
              <a:gd name="connsiteX1" fmla="*/ 5176 w 2171429"/>
              <a:gd name="connsiteY1" fmla="*/ 364431 h 1514514"/>
              <a:gd name="connsiteX2" fmla="*/ 151332 w 2171429"/>
              <a:gd name="connsiteY2" fmla="*/ 885311 h 1514514"/>
              <a:gd name="connsiteX3" fmla="*/ 758956 w 2171429"/>
              <a:gd name="connsiteY3" fmla="*/ 995985 h 1514514"/>
              <a:gd name="connsiteX4" fmla="*/ 1096231 w 2171429"/>
              <a:gd name="connsiteY4" fmla="*/ 1179287 h 1514514"/>
              <a:gd name="connsiteX5" fmla="*/ 1374468 w 2171429"/>
              <a:gd name="connsiteY5" fmla="*/ 1513392 h 1514514"/>
              <a:gd name="connsiteX6" fmla="*/ 1259276 w 2171429"/>
              <a:gd name="connsiteY6" fmla="*/ 1055746 h 1514514"/>
              <a:gd name="connsiteX7" fmla="*/ 1945677 w 2171429"/>
              <a:gd name="connsiteY7" fmla="*/ 1004062 h 1514514"/>
              <a:gd name="connsiteX8" fmla="*/ 2154027 w 2171429"/>
              <a:gd name="connsiteY8" fmla="*/ 644673 h 1514514"/>
              <a:gd name="connsiteX9" fmla="*/ 1933085 w 2171429"/>
              <a:gd name="connsiteY9" fmla="*/ 139660 h 1514514"/>
              <a:gd name="connsiteX10" fmla="*/ 1059881 w 2171429"/>
              <a:gd name="connsiteY10" fmla="*/ 26713 h 1514514"/>
              <a:gd name="connsiteX11" fmla="*/ 277041 w 2171429"/>
              <a:gd name="connsiteY11" fmla="*/ 31086 h 151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429" h="1514514">
                <a:moveTo>
                  <a:pt x="277041" y="31086"/>
                </a:moveTo>
                <a:cubicBezTo>
                  <a:pt x="101257" y="87372"/>
                  <a:pt x="26127" y="222060"/>
                  <a:pt x="5176" y="364431"/>
                </a:cubicBezTo>
                <a:cubicBezTo>
                  <a:pt x="-15775" y="506802"/>
                  <a:pt x="25702" y="780052"/>
                  <a:pt x="151332" y="885311"/>
                </a:cubicBezTo>
                <a:cubicBezTo>
                  <a:pt x="276962" y="990570"/>
                  <a:pt x="601473" y="946989"/>
                  <a:pt x="758956" y="995985"/>
                </a:cubicBezTo>
                <a:cubicBezTo>
                  <a:pt x="916439" y="1044981"/>
                  <a:pt x="993646" y="1093053"/>
                  <a:pt x="1096231" y="1179287"/>
                </a:cubicBezTo>
                <a:cubicBezTo>
                  <a:pt x="1198816" y="1265521"/>
                  <a:pt x="1347294" y="1533982"/>
                  <a:pt x="1374468" y="1513392"/>
                </a:cubicBezTo>
                <a:cubicBezTo>
                  <a:pt x="1401642" y="1492802"/>
                  <a:pt x="1164075" y="1140634"/>
                  <a:pt x="1259276" y="1055746"/>
                </a:cubicBezTo>
                <a:cubicBezTo>
                  <a:pt x="1354478" y="970858"/>
                  <a:pt x="1796552" y="1072574"/>
                  <a:pt x="1945677" y="1004062"/>
                </a:cubicBezTo>
                <a:cubicBezTo>
                  <a:pt x="2094802" y="935550"/>
                  <a:pt x="2156126" y="788740"/>
                  <a:pt x="2154027" y="644673"/>
                </a:cubicBezTo>
                <a:cubicBezTo>
                  <a:pt x="2151928" y="500606"/>
                  <a:pt x="2266679" y="321965"/>
                  <a:pt x="1933085" y="139660"/>
                </a:cubicBezTo>
                <a:cubicBezTo>
                  <a:pt x="1595614" y="27544"/>
                  <a:pt x="1335888" y="44809"/>
                  <a:pt x="1059881" y="26713"/>
                </a:cubicBezTo>
                <a:cubicBezTo>
                  <a:pt x="783874" y="8617"/>
                  <a:pt x="452825" y="-25200"/>
                  <a:pt x="277041" y="31086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5951055" y="5443484"/>
            <a:ext cx="2195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Char char="•"/>
            </a:pPr>
            <a:r>
              <a:rPr lang="zh-TW" altLang="en-US" sz="1400" b="1" dirty="0" smtClean="0">
                <a:ea typeface="微軟正黑體" panose="020B0604030504040204" pitchFamily="34" charset="-120"/>
              </a:rPr>
              <a:t> 活動</a:t>
            </a:r>
            <a:r>
              <a:rPr lang="zh-TW" altLang="en-US" sz="1400" b="1" dirty="0">
                <a:ea typeface="微軟正黑體" panose="020B0604030504040204" pitchFamily="34" charset="-120"/>
              </a:rPr>
              <a:t>空間較</a:t>
            </a:r>
            <a:r>
              <a:rPr lang="zh-HK" altLang="en-US" sz="1400" b="1" dirty="0">
                <a:ea typeface="微軟正黑體" panose="020B0604030504040204" pitchFamily="34" charset="-120"/>
              </a:rPr>
              <a:t>多</a:t>
            </a:r>
            <a:endParaRPr lang="en-US" altLang="zh-HK" sz="1400" b="1" dirty="0">
              <a:ea typeface="微軟正黑體" panose="020B0604030504040204" pitchFamily="34" charset="-120"/>
            </a:endParaRPr>
          </a:p>
          <a:p>
            <a:pPr algn="ctr">
              <a:buFont typeface="Arial" panose="020B0604020202020204" pitchFamily="34" charset="0"/>
              <a:buChar char="•"/>
            </a:pPr>
            <a:r>
              <a:rPr lang="zh-HK" altLang="en-US" sz="1400" b="1" dirty="0" smtClean="0">
                <a:ea typeface="微軟正黑體" panose="020B0604030504040204" pitchFamily="34" charset="-120"/>
              </a:rPr>
              <a:t> 空氣</a:t>
            </a:r>
            <a:r>
              <a:rPr lang="zh-HK" altLang="en-US" sz="1400" b="1" dirty="0">
                <a:ea typeface="微軟正黑體" panose="020B0604030504040204" pitchFamily="34" charset="-120"/>
              </a:rPr>
              <a:t>清新、環境寧靜</a:t>
            </a:r>
            <a:endParaRPr lang="zh-TW" altLang="en-US" sz="1400" b="1" dirty="0">
              <a:ea typeface="微軟正黑體" panose="020B0604030504040204" pitchFamily="34" charset="-12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271110" y="1256588"/>
            <a:ext cx="11079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4C8463"/>
                </a:solidFill>
                <a:ea typeface="微軟正黑體"/>
              </a:rPr>
              <a:t>生活與社</a:t>
            </a:r>
            <a:r>
              <a:rPr lang="zh-TW" altLang="en-US" sz="1200" b="1" dirty="0">
                <a:solidFill>
                  <a:srgbClr val="4C8463"/>
                </a:solidFill>
                <a:ea typeface="微軟正黑體"/>
              </a:rPr>
              <a:t>會</a:t>
            </a:r>
            <a:r>
              <a:rPr lang="zh-HK" altLang="en-US" sz="1200" b="1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4C8463"/>
              </a:solidFill>
              <a:ea typeface="微軟正黑體"/>
            </a:endParaRPr>
          </a:p>
        </p:txBody>
      </p:sp>
      <p:pic>
        <p:nvPicPr>
          <p:cNvPr id="37" name="圖片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952" y="246264"/>
            <a:ext cx="932311" cy="994844"/>
          </a:xfrm>
          <a:prstGeom prst="rect">
            <a:avLst/>
          </a:prstGeom>
        </p:spPr>
      </p:pic>
      <p:grpSp>
        <p:nvGrpSpPr>
          <p:cNvPr id="35" name="群組 34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38" name="圓角化單一角落矩形 3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9" name="矩形 3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40" name="矩形 3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9771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練習三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【</a:t>
              </a:r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提示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42" name="直線接點 4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群組 1"/>
          <p:cNvGrpSpPr/>
          <p:nvPr/>
        </p:nvGrpSpPr>
        <p:grpSpPr>
          <a:xfrm>
            <a:off x="1208837" y="1611954"/>
            <a:ext cx="1253447" cy="442131"/>
            <a:chOff x="5351485" y="837968"/>
            <a:chExt cx="1253447" cy="442131"/>
          </a:xfrm>
        </p:grpSpPr>
        <p:sp>
          <p:nvSpPr>
            <p:cNvPr id="32" name="圓角矩形 31"/>
            <p:cNvSpPr/>
            <p:nvPr/>
          </p:nvSpPr>
          <p:spPr>
            <a:xfrm>
              <a:off x="5351485" y="837968"/>
              <a:ext cx="1253447" cy="442131"/>
            </a:xfrm>
            <a:prstGeom prst="roundRect">
              <a:avLst/>
            </a:prstGeom>
            <a:solidFill>
              <a:srgbClr val="4C8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5473305" y="903936"/>
              <a:ext cx="10307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600" b="1" dirty="0" smtClean="0">
                  <a:solidFill>
                    <a:schemeClr val="bg1"/>
                  </a:solidFill>
                  <a:ea typeface="微軟正黑體" panose="020B0604030504040204" pitchFamily="34" charset="-120"/>
                </a:rPr>
                <a:t>人口密度</a:t>
              </a:r>
              <a:endParaRPr lang="zh-HK" altLang="en-US" sz="1600" b="1" dirty="0">
                <a:solidFill>
                  <a:schemeClr val="bg1"/>
                </a:solidFill>
                <a:ea typeface="微軟正黑體" panose="020B0604030504040204" pitchFamily="34" charset="-120"/>
              </a:endParaRPr>
            </a:p>
          </p:txBody>
        </p:sp>
      </p:grpSp>
      <p:sp>
        <p:nvSpPr>
          <p:cNvPr id="43" name="圓角矩形 42"/>
          <p:cNvSpPr/>
          <p:nvPr/>
        </p:nvSpPr>
        <p:spPr>
          <a:xfrm>
            <a:off x="1037617" y="321940"/>
            <a:ext cx="3506466" cy="525266"/>
          </a:xfrm>
          <a:prstGeom prst="roundRect">
            <a:avLst/>
          </a:prstGeom>
          <a:solidFill>
            <a:srgbClr val="FEF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1046942" y="402597"/>
            <a:ext cx="35189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香港的城巿發展與可持續發展</a:t>
            </a:r>
            <a:endParaRPr lang="zh-HK" altLang="en-US" sz="2000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45" name="文字方塊 44"/>
          <p:cNvSpPr txBox="1"/>
          <p:nvPr/>
        </p:nvSpPr>
        <p:spPr>
          <a:xfrm>
            <a:off x="1127444" y="979625"/>
            <a:ext cx="35363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6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香港的市區和郊區有哪些不同之處</a:t>
            </a:r>
            <a:r>
              <a:rPr lang="zh-HK" altLang="en-US" sz="1600" b="1" dirty="0" smtClean="0">
                <a:solidFill>
                  <a:srgbClr val="C00000"/>
                </a:solidFill>
                <a:ea typeface="微軟正黑體" panose="020B0604030504040204" pitchFamily="34" charset="-120"/>
              </a:rPr>
              <a:t>？</a:t>
            </a:r>
            <a:endParaRPr lang="zh-HK" altLang="en-US" sz="1600" b="1" dirty="0">
              <a:solidFill>
                <a:srgbClr val="C00000"/>
              </a:solidFill>
              <a:ea typeface="微軟正黑體" panose="020B0604030504040204" pitchFamily="34" charset="-120"/>
            </a:endParaRPr>
          </a:p>
        </p:txBody>
      </p:sp>
      <p:sp>
        <p:nvSpPr>
          <p:cNvPr id="46" name="剪去單一角落矩形 45"/>
          <p:cNvSpPr/>
          <p:nvPr/>
        </p:nvSpPr>
        <p:spPr>
          <a:xfrm>
            <a:off x="875898" y="847206"/>
            <a:ext cx="3769359" cy="575010"/>
          </a:xfrm>
          <a:prstGeom prst="snip1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7" name="橢圓 46"/>
          <p:cNvSpPr/>
          <p:nvPr/>
        </p:nvSpPr>
        <p:spPr>
          <a:xfrm>
            <a:off x="624352" y="672202"/>
            <a:ext cx="503093" cy="489990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41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19799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 animBg="1"/>
      <p:bldP spid="19" grpId="0"/>
      <p:bldP spid="22" grpId="0" animBg="1"/>
      <p:bldP spid="23" grpId="0"/>
      <p:bldP spid="25" grpId="0" animBg="1"/>
      <p:bldP spid="24" grpId="0"/>
      <p:bldP spid="29" grpId="0" animBg="1"/>
      <p:bldP spid="28" grpId="0"/>
      <p:bldP spid="30" grpId="0" animBg="1"/>
      <p:bldP spid="3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43391" y="1781571"/>
            <a:ext cx="7347872" cy="3482235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矩形 9"/>
          <p:cNvSpPr/>
          <p:nvPr/>
        </p:nvSpPr>
        <p:spPr>
          <a:xfrm>
            <a:off x="7271110" y="1256588"/>
            <a:ext cx="11079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4C8463"/>
                </a:solidFill>
                <a:ea typeface="微軟正黑體"/>
              </a:rPr>
              <a:t>生活與社</a:t>
            </a:r>
            <a:r>
              <a:rPr lang="zh-TW" altLang="en-US" sz="1200" b="1" dirty="0">
                <a:solidFill>
                  <a:srgbClr val="4C8463"/>
                </a:solidFill>
                <a:ea typeface="微軟正黑體"/>
              </a:rPr>
              <a:t>會</a:t>
            </a:r>
            <a:r>
              <a:rPr lang="zh-HK" altLang="en-US" sz="1200" b="1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4C8463"/>
              </a:solidFill>
              <a:ea typeface="微軟正黑體"/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952" y="246264"/>
            <a:ext cx="932311" cy="994844"/>
          </a:xfrm>
          <a:prstGeom prst="rect">
            <a:avLst/>
          </a:prstGeom>
        </p:spPr>
      </p:pic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604399"/>
              </p:ext>
            </p:extLst>
          </p:nvPr>
        </p:nvGraphicFramePr>
        <p:xfrm>
          <a:off x="1068596" y="1867796"/>
          <a:ext cx="7109118" cy="33097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7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8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627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87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項目</a:t>
                      </a:r>
                      <a:endParaRPr lang="zh-HK" altLang="en-US" sz="14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HK" altLang="en-US" sz="18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市區</a:t>
                      </a:r>
                      <a:endParaRPr lang="zh-HK" altLang="en-US" sz="18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HK" altLang="en-US" sz="18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郊區</a:t>
                      </a:r>
                      <a:endParaRPr lang="zh-HK" altLang="en-US" sz="18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solidFill>
                      <a:srgbClr val="4C84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358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HK" altLang="en-US" sz="1400" b="1" kern="120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人口密度</a:t>
                      </a:r>
                      <a:endParaRPr lang="zh-HK" altLang="en-US" sz="1400" b="1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HK" altLang="en-US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高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HK" altLang="en-US" sz="14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solidFill>
                      <a:srgbClr val="FEB3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HK" altLang="en-US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低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HK" altLang="en-US" sz="14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solidFill>
                      <a:srgbClr val="D8E8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203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HK" altLang="en-US" sz="1400" b="1" kern="120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土地</a:t>
                      </a:r>
                      <a:r>
                        <a:rPr lang="en-US" altLang="zh-HK" sz="1400" b="1" kern="120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/</a:t>
                      </a:r>
                      <a:r>
                        <a:rPr lang="zh-HK" altLang="en-US" sz="1400" b="1" kern="120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建築物</a:t>
                      </a:r>
                      <a:endParaRPr lang="en-US" altLang="zh-HK" sz="1400" b="1" kern="1200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indent="-342900" algn="ctr" defTabSz="914400" rtl="0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zh-HK" altLang="en-US" sz="1400" b="1" kern="120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密度</a:t>
                      </a:r>
                      <a:endParaRPr lang="en-US" altLang="zh-HK" sz="1400" b="1" kern="1200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indent="-342900" algn="ctr" defTabSz="914400" rtl="0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zh-HK" altLang="en-US" sz="1400" b="1" kern="120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價格</a:t>
                      </a:r>
                      <a:endParaRPr lang="zh-HK" altLang="en-US" sz="1400" b="1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HK" altLang="en-US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建築物的高度較高，而且密集</a:t>
                      </a:r>
                      <a:endParaRPr lang="en-US" altLang="zh-HK" sz="14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HK" altLang="en-US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價格昂貴</a:t>
                      </a:r>
                      <a:endParaRPr lang="zh-HK" altLang="en-US" sz="14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solidFill>
                      <a:srgbClr val="FEE3DE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TW" altLang="en-US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建築物的高度較</a:t>
                      </a:r>
                      <a:r>
                        <a:rPr lang="zh-HK" altLang="en-US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低，空間較多</a:t>
                      </a:r>
                      <a:endParaRPr lang="zh-TW" altLang="en-US" sz="14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HK" altLang="en-US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價格較低</a:t>
                      </a:r>
                      <a:endParaRPr lang="zh-HK" altLang="en-US" sz="14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solidFill>
                      <a:srgbClr val="F0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750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HK" altLang="en-US" sz="1400" b="1" kern="120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居住環境</a:t>
                      </a:r>
                      <a:endParaRPr lang="zh-HK" altLang="en-US" sz="1400" b="1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zh-HK" altLang="en-US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地方較狹窄、活動空間較少</a:t>
                      </a:r>
                      <a:endParaRPr lang="en-US" altLang="zh-HK" sz="14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zh-HK" altLang="en-US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污染問題（例：噪音、空氣）較嚴重</a:t>
                      </a:r>
                      <a:endParaRPr lang="zh-HK" altLang="en-US" sz="14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solidFill>
                      <a:srgbClr val="FEB3A4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活動空間較</a:t>
                      </a:r>
                      <a:r>
                        <a:rPr lang="zh-HK" altLang="en-US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多</a:t>
                      </a:r>
                      <a:endParaRPr lang="en-US" altLang="zh-HK" sz="14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zh-HK" altLang="en-US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空氣清新、環境寧靜</a:t>
                      </a:r>
                      <a:endParaRPr lang="zh-TW" altLang="en-US" sz="14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solidFill>
                      <a:srgbClr val="D8E8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9" name="群組 8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9771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練習三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【</a:t>
              </a:r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16" name="直線接點 1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42</a:t>
            </a:fld>
            <a:endParaRPr lang="zh-HK" altLang="en-US"/>
          </a:p>
        </p:txBody>
      </p:sp>
      <p:sp>
        <p:nvSpPr>
          <p:cNvPr id="17" name="圓角矩形 16"/>
          <p:cNvSpPr/>
          <p:nvPr/>
        </p:nvSpPr>
        <p:spPr>
          <a:xfrm>
            <a:off x="1037617" y="321940"/>
            <a:ext cx="3506466" cy="525266"/>
          </a:xfrm>
          <a:prstGeom prst="roundRect">
            <a:avLst/>
          </a:prstGeom>
          <a:solidFill>
            <a:srgbClr val="FEF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1046942" y="402597"/>
            <a:ext cx="35189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香港的城巿發展與可持續發展</a:t>
            </a:r>
            <a:endParaRPr lang="zh-HK" altLang="en-US" sz="2000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9" name="文字方塊 18"/>
          <p:cNvSpPr txBox="1"/>
          <p:nvPr/>
        </p:nvSpPr>
        <p:spPr>
          <a:xfrm>
            <a:off x="1127445" y="979625"/>
            <a:ext cx="3517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6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香港的市區和郊區有哪些不同之處</a:t>
            </a:r>
            <a:r>
              <a:rPr lang="zh-HK" altLang="en-US" sz="1600" b="1" dirty="0" smtClean="0">
                <a:solidFill>
                  <a:srgbClr val="C00000"/>
                </a:solidFill>
                <a:ea typeface="微軟正黑體" panose="020B0604030504040204" pitchFamily="34" charset="-120"/>
              </a:rPr>
              <a:t>？</a:t>
            </a:r>
            <a:endParaRPr lang="zh-HK" altLang="en-US" sz="1600" b="1" dirty="0">
              <a:solidFill>
                <a:srgbClr val="C00000"/>
              </a:solidFill>
              <a:ea typeface="微軟正黑體" panose="020B0604030504040204" pitchFamily="34" charset="-120"/>
            </a:endParaRPr>
          </a:p>
        </p:txBody>
      </p:sp>
      <p:sp>
        <p:nvSpPr>
          <p:cNvPr id="20" name="剪去單一角落矩形 19"/>
          <p:cNvSpPr/>
          <p:nvPr/>
        </p:nvSpPr>
        <p:spPr>
          <a:xfrm>
            <a:off x="875898" y="847206"/>
            <a:ext cx="3769359" cy="575010"/>
          </a:xfrm>
          <a:prstGeom prst="snip1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橢圓 20"/>
          <p:cNvSpPr/>
          <p:nvPr/>
        </p:nvSpPr>
        <p:spPr>
          <a:xfrm>
            <a:off x="624352" y="672202"/>
            <a:ext cx="503093" cy="489990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18516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5DE33280-833F-4EA7-8809-8D48C108B3F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1131397" y="2176572"/>
            <a:ext cx="6641655" cy="2466579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Ø"/>
            </a:pPr>
            <a:r>
              <a:rPr lang="zh-HK" altLang="en-US" sz="16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人口密度方面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1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市區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的密度</a:t>
            </a:r>
            <a:r>
              <a:rPr lang="zh-HK" altLang="en-US" sz="1600" b="1" u="sng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較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高，</a:t>
            </a:r>
            <a:r>
              <a:rPr lang="zh-HK" altLang="en-US" sz="1600" b="1" u="sng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而</a:t>
            </a:r>
            <a:r>
              <a:rPr lang="zh-HK" altLang="en-US" sz="1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郊區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則</a:t>
            </a:r>
            <a:r>
              <a:rPr lang="zh-HK" altLang="en-US" sz="1600" b="1" u="sng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較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低</a:t>
            </a:r>
            <a:r>
              <a:rPr lang="zh-HK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HK" sz="16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en-US" altLang="zh-HK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Ø"/>
            </a:pPr>
            <a:r>
              <a:rPr lang="zh-TW" altLang="en-US" sz="16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土地</a:t>
            </a:r>
            <a:r>
              <a:rPr lang="zh-HK" altLang="en-US" sz="16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r>
              <a:rPr lang="zh-TW" altLang="en-US" sz="16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建築物</a:t>
            </a:r>
            <a:r>
              <a:rPr lang="zh-HK" altLang="en-US" sz="16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方面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1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市區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建築物高度</a:t>
            </a:r>
            <a:r>
              <a:rPr lang="zh-TW" altLang="en-US" sz="1600" b="1" u="sng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較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高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而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密集，</a:t>
            </a:r>
            <a:r>
              <a:rPr lang="zh-HK" altLang="en-US" sz="1600" b="1" u="sng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但</a:t>
            </a:r>
            <a:r>
              <a:rPr lang="zh-HK" altLang="en-US" sz="1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郊區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建築物的高度</a:t>
            </a:r>
            <a:r>
              <a:rPr lang="zh-TW" altLang="en-US" sz="1600" b="1" u="sng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較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低，空間</a:t>
            </a:r>
            <a:r>
              <a:rPr lang="zh-TW" altLang="en-US" sz="1600" b="1" u="sng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較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。此外，</a:t>
            </a:r>
            <a:r>
              <a:rPr lang="zh-HK" altLang="en-US" sz="1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市區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的土地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價格</a:t>
            </a:r>
            <a:r>
              <a:rPr lang="zh-TW" altLang="en-US" sz="1600" b="1" u="sng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較</a:t>
            </a:r>
            <a:r>
              <a:rPr lang="zh-HK" altLang="en-US" sz="1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郊區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高</a:t>
            </a:r>
            <a:r>
              <a:rPr lang="zh-HK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HK" sz="16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Ø"/>
            </a:pPr>
            <a:r>
              <a:rPr lang="zh-TW" altLang="en-US" sz="16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居住環境</a:t>
            </a:r>
            <a:r>
              <a:rPr lang="zh-HK" altLang="en-US" sz="16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方面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1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市區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地方</a:t>
            </a:r>
            <a:r>
              <a:rPr lang="zh-TW" altLang="en-US" sz="1600" b="1" u="sng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較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狹窄、活動空間</a:t>
            </a:r>
            <a:r>
              <a:rPr lang="zh-TW" altLang="en-US" sz="1600" b="1" u="sng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較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少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郊區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活動空間</a:t>
            </a:r>
            <a:r>
              <a:rPr lang="zh-TW" altLang="en-US" sz="1600" b="1" u="sng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較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。另外，</a:t>
            </a:r>
            <a:r>
              <a:rPr lang="zh-HK" altLang="en-US" sz="1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市區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污染問題（例：噪音、空氣）</a:t>
            </a:r>
            <a:r>
              <a:rPr lang="zh-TW" altLang="en-US" sz="1600" b="1" u="sng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較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嚴重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1600" b="1" u="sng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而</a:t>
            </a:r>
            <a:r>
              <a:rPr lang="zh-HK" altLang="en-US" sz="1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郊區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空氣清新、環境寧靜</a:t>
            </a:r>
            <a:r>
              <a:rPr lang="zh-HK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buClrTx/>
            </a:pP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271110" y="1256588"/>
            <a:ext cx="11079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4C8463"/>
                </a:solidFill>
                <a:ea typeface="微軟正黑體"/>
              </a:rPr>
              <a:t>生活與社</a:t>
            </a:r>
            <a:r>
              <a:rPr lang="zh-TW" altLang="en-US" sz="1200" b="1" dirty="0">
                <a:solidFill>
                  <a:srgbClr val="4C8463"/>
                </a:solidFill>
                <a:ea typeface="微軟正黑體"/>
              </a:rPr>
              <a:t>會</a:t>
            </a:r>
            <a:r>
              <a:rPr lang="zh-HK" altLang="en-US" sz="1200" b="1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4C8463"/>
              </a:solidFill>
              <a:ea typeface="微軟正黑體"/>
            </a:endParaRPr>
          </a:p>
        </p:txBody>
      </p:sp>
      <p:pic>
        <p:nvPicPr>
          <p:cNvPr id="41" name="圖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952" y="246264"/>
            <a:ext cx="932311" cy="994844"/>
          </a:xfrm>
          <a:prstGeom prst="rect">
            <a:avLst/>
          </a:prstGeom>
        </p:spPr>
      </p:pic>
      <p:sp>
        <p:nvSpPr>
          <p:cNvPr id="56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875898" y="1992493"/>
            <a:ext cx="7043262" cy="3449385"/>
          </a:xfrm>
          <a:prstGeom prst="snip1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7" name="橢圓 56"/>
          <p:cNvSpPr/>
          <p:nvPr/>
        </p:nvSpPr>
        <p:spPr>
          <a:xfrm>
            <a:off x="628304" y="1732470"/>
            <a:ext cx="503093" cy="503093"/>
          </a:xfrm>
          <a:prstGeom prst="ellipse">
            <a:avLst/>
          </a:prstGeom>
          <a:solidFill>
            <a:srgbClr val="4C846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cxnSp>
        <p:nvCxnSpPr>
          <p:cNvPr id="4" name="直線接點 3"/>
          <p:cNvCxnSpPr/>
          <p:nvPr/>
        </p:nvCxnSpPr>
        <p:spPr>
          <a:xfrm>
            <a:off x="1465275" y="2573099"/>
            <a:ext cx="1255159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線接點 57"/>
          <p:cNvCxnSpPr/>
          <p:nvPr/>
        </p:nvCxnSpPr>
        <p:spPr>
          <a:xfrm>
            <a:off x="1465275" y="3352224"/>
            <a:ext cx="1696949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接點 58"/>
          <p:cNvCxnSpPr/>
          <p:nvPr/>
        </p:nvCxnSpPr>
        <p:spPr>
          <a:xfrm>
            <a:off x="1473836" y="4475343"/>
            <a:ext cx="1246598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群組 14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9771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練習三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【</a:t>
              </a:r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圓角矩形 20"/>
          <p:cNvSpPr/>
          <p:nvPr/>
        </p:nvSpPr>
        <p:spPr>
          <a:xfrm>
            <a:off x="1037617" y="321940"/>
            <a:ext cx="3506466" cy="525266"/>
          </a:xfrm>
          <a:prstGeom prst="roundRect">
            <a:avLst/>
          </a:prstGeom>
          <a:solidFill>
            <a:srgbClr val="FEF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1046942" y="402597"/>
            <a:ext cx="35189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香港的城巿發展與可持續發展</a:t>
            </a:r>
            <a:endParaRPr lang="zh-HK" altLang="en-US" sz="2000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1127445" y="979625"/>
            <a:ext cx="3517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600" b="1" dirty="0">
                <a:solidFill>
                  <a:srgbClr val="C00000"/>
                </a:solidFill>
                <a:ea typeface="微軟正黑體" panose="020B0604030504040204" pitchFamily="34" charset="-120"/>
              </a:rPr>
              <a:t>香港的市區和郊區有哪些不同之處</a:t>
            </a:r>
            <a:r>
              <a:rPr lang="zh-HK" altLang="en-US" sz="1600" b="1" dirty="0" smtClean="0">
                <a:solidFill>
                  <a:srgbClr val="C00000"/>
                </a:solidFill>
                <a:ea typeface="微軟正黑體" panose="020B0604030504040204" pitchFamily="34" charset="-120"/>
              </a:rPr>
              <a:t>？</a:t>
            </a:r>
            <a:endParaRPr lang="zh-HK" altLang="en-US" sz="1600" b="1" dirty="0">
              <a:solidFill>
                <a:srgbClr val="C00000"/>
              </a:solidFill>
              <a:ea typeface="微軟正黑體" panose="020B0604030504040204" pitchFamily="34" charset="-120"/>
            </a:endParaRPr>
          </a:p>
        </p:txBody>
      </p:sp>
      <p:sp>
        <p:nvSpPr>
          <p:cNvPr id="24" name="剪去單一角落矩形 23"/>
          <p:cNvSpPr/>
          <p:nvPr/>
        </p:nvSpPr>
        <p:spPr>
          <a:xfrm>
            <a:off x="875898" y="847206"/>
            <a:ext cx="3769359" cy="575010"/>
          </a:xfrm>
          <a:prstGeom prst="snip1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橢圓 24"/>
          <p:cNvSpPr/>
          <p:nvPr/>
        </p:nvSpPr>
        <p:spPr>
          <a:xfrm>
            <a:off x="624352" y="672202"/>
            <a:ext cx="503093" cy="489990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43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95442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56" grpId="0" animBg="1"/>
      <p:bldP spid="5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952" y="126749"/>
            <a:ext cx="940577" cy="1129839"/>
          </a:xfrm>
          <a:prstGeom prst="rect">
            <a:avLst/>
          </a:prstGeom>
        </p:spPr>
      </p:pic>
      <p:sp>
        <p:nvSpPr>
          <p:cNvPr id="6" name="圓角矩形 5"/>
          <p:cNvSpPr/>
          <p:nvPr/>
        </p:nvSpPr>
        <p:spPr>
          <a:xfrm>
            <a:off x="1152982" y="308633"/>
            <a:ext cx="1558637" cy="525266"/>
          </a:xfrm>
          <a:prstGeom prst="roundRect">
            <a:avLst/>
          </a:prstGeom>
          <a:solidFill>
            <a:srgbClr val="FEF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3" name="文字方塊 52"/>
          <p:cNvSpPr txBox="1"/>
          <p:nvPr/>
        </p:nvSpPr>
        <p:spPr>
          <a:xfrm>
            <a:off x="1293044" y="973495"/>
            <a:ext cx="3397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在這三種食物中，哪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種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食物的能量值最高？哪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種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食物的能量值最低？</a:t>
            </a:r>
          </a:p>
        </p:txBody>
      </p:sp>
      <p:sp>
        <p:nvSpPr>
          <p:cNvPr id="54" name="剪去單一角落矩形 53"/>
          <p:cNvSpPr/>
          <p:nvPr/>
        </p:nvSpPr>
        <p:spPr>
          <a:xfrm>
            <a:off x="1041497" y="841075"/>
            <a:ext cx="3769359" cy="797853"/>
          </a:xfrm>
          <a:prstGeom prst="snip1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5" name="橢圓 54"/>
          <p:cNvSpPr/>
          <p:nvPr/>
        </p:nvSpPr>
        <p:spPr>
          <a:xfrm>
            <a:off x="789951" y="666072"/>
            <a:ext cx="503093" cy="489990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9771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練習四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1266903" y="401645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b="1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健康的身體</a:t>
            </a:r>
            <a:endParaRPr lang="zh-TW" altLang="zh-HK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aphicFrame>
        <p:nvGraphicFramePr>
          <p:cNvPr id="24" name="Table 4"/>
          <p:cNvGraphicFramePr>
            <a:graphicFrameLocks noGrp="1"/>
          </p:cNvGraphicFramePr>
          <p:nvPr>
            <p:extLst/>
          </p:nvPr>
        </p:nvGraphicFramePr>
        <p:xfrm>
          <a:off x="787939" y="2393590"/>
          <a:ext cx="2506773" cy="216173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929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8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8816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營養</a:t>
                      </a:r>
                      <a:r>
                        <a:rPr 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標示</a:t>
                      </a:r>
                      <a:r>
                        <a:rPr lang="en-US" alt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95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Nutrition </a:t>
                      </a:r>
                      <a:r>
                        <a:rPr lang="en-US" sz="95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Facts</a:t>
                      </a:r>
                      <a:endParaRPr lang="zh-TW" sz="95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546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8163" algn="l"/>
                        </a:tabLst>
                        <a:defRPr/>
                      </a:pPr>
                      <a:r>
                        <a:rPr lang="en-US" sz="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                                </a:t>
                      </a:r>
                      <a:r>
                        <a:rPr lang="zh-HK" sz="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r>
                        <a:rPr lang="zh-TW" sz="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每</a:t>
                      </a:r>
                      <a:r>
                        <a:rPr lang="en-US" sz="8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zh-TW" sz="8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altLang="zh-TW" sz="8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8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per </a:t>
                      </a:r>
                      <a:r>
                        <a:rPr lang="en-US" sz="8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100 g</a:t>
                      </a:r>
                      <a:endParaRPr lang="zh-TW" sz="8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能量</a:t>
                      </a:r>
                      <a:r>
                        <a:rPr lang="en-US" altLang="zh-TW" sz="1000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Energy</a:t>
                      </a:r>
                      <a:endParaRPr lang="zh-TW" sz="900" kern="100" dirty="0"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542 </a:t>
                      </a:r>
                      <a:r>
                        <a:rPr lang="zh-HK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千</a:t>
                      </a:r>
                      <a:r>
                        <a:rPr lang="zh-TW" altLang="en-US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卡</a:t>
                      </a:r>
                      <a:r>
                        <a:rPr lang="en-US" sz="10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/kcal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蛋白質</a:t>
                      </a:r>
                      <a:r>
                        <a:rPr lang="en-US" altLang="zh-TW" sz="1000" b="1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Protein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1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5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脂肪</a:t>
                      </a:r>
                      <a:r>
                        <a:rPr lang="en-US" altLang="zh-TW" sz="1000" b="1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Fat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8E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1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6.5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8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indent="0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 </a:t>
                      </a:r>
                      <a:r>
                        <a:rPr 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飽和</a:t>
                      </a:r>
                      <a:r>
                        <a:rPr lang="zh-TW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脂肪</a:t>
                      </a:r>
                      <a:r>
                        <a:rPr lang="en-US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Saturated Fat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8E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1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29.2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8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 </a:t>
                      </a:r>
                      <a:r>
                        <a:rPr 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反</a:t>
                      </a:r>
                      <a:r>
                        <a:rPr lang="zh-TW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式脂肪</a:t>
                      </a:r>
                      <a:r>
                        <a:rPr lang="en-US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9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Trans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Fat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0.0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碳水化合物</a:t>
                      </a:r>
                      <a:r>
                        <a:rPr lang="en-US" alt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Carbohydrate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5</a:t>
                      </a: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4.4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 </a:t>
                      </a: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糖</a:t>
                      </a:r>
                      <a:r>
                        <a:rPr lang="en-US" alt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Sugars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2.6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鈉</a:t>
                      </a:r>
                      <a:r>
                        <a:rPr lang="en-US" altLang="zh-TW" sz="1000" b="1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Sodium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227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毫克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/mg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5" name="Rectangle 7"/>
          <p:cNvSpPr/>
          <p:nvPr/>
        </p:nvSpPr>
        <p:spPr>
          <a:xfrm>
            <a:off x="1705522" y="196332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薯片</a:t>
            </a:r>
            <a:endParaRPr lang="zh-HK" altLang="en-US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Rectangle 8"/>
          <p:cNvSpPr/>
          <p:nvPr/>
        </p:nvSpPr>
        <p:spPr>
          <a:xfrm>
            <a:off x="4449465" y="196332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芝士</a:t>
            </a:r>
            <a:endParaRPr lang="zh-HK" altLang="en-US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" name="Rectangle 10"/>
          <p:cNvSpPr/>
          <p:nvPr/>
        </p:nvSpPr>
        <p:spPr>
          <a:xfrm>
            <a:off x="6990967" y="194015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b="1" dirty="0" smtClean="0">
                <a:solidFill>
                  <a:srgbClr val="EB6E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燕麥片</a:t>
            </a:r>
            <a:endParaRPr lang="zh-HK" altLang="en-US" dirty="0">
              <a:solidFill>
                <a:srgbClr val="EB6E5A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30" name="Table 4"/>
          <p:cNvGraphicFramePr>
            <a:graphicFrameLocks noGrp="1"/>
          </p:cNvGraphicFramePr>
          <p:nvPr>
            <p:extLst/>
          </p:nvPr>
        </p:nvGraphicFramePr>
        <p:xfrm>
          <a:off x="3476487" y="2378703"/>
          <a:ext cx="2535206" cy="253261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72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2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8816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營養</a:t>
                      </a:r>
                      <a:r>
                        <a:rPr 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標示</a:t>
                      </a:r>
                      <a:r>
                        <a:rPr lang="en-US" alt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95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Nutrition Facts </a:t>
                      </a:r>
                      <a:endParaRPr lang="zh-TW" sz="95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42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8163" algn="l"/>
                        </a:tabLst>
                        <a:defRPr/>
                      </a:pP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本包裝含</a:t>
                      </a:r>
                      <a:r>
                        <a:rPr lang="en-US" altLang="zh-TW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10</a:t>
                      </a: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份</a:t>
                      </a:r>
                      <a:r>
                        <a:rPr lang="en-US" altLang="zh-TW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</a:t>
                      </a:r>
                      <a:r>
                        <a:rPr lang="en-US" altLang="zh-HK" sz="8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Servings per package: 10</a:t>
                      </a:r>
                      <a:endParaRPr lang="zh-TW" altLang="zh-HK" sz="800" kern="100" baseline="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每份</a:t>
                      </a:r>
                      <a:r>
                        <a:rPr lang="en-US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21</a:t>
                      </a: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克</a:t>
                      </a:r>
                      <a:r>
                        <a:rPr lang="en-US" altLang="zh-TW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</a:t>
                      </a:r>
                      <a:r>
                        <a:rPr lang="en-US" altLang="zh-HK" sz="8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Serving Size:21 g</a:t>
                      </a:r>
                      <a:r>
                        <a:rPr lang="zh-TW" altLang="en-US" sz="8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           </a:t>
                      </a:r>
                      <a:endParaRPr lang="en-US" altLang="zh-TW" sz="800" kern="100" baseline="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8163" algn="l"/>
                        </a:tabLst>
                        <a:defRPr/>
                      </a:pP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每</a:t>
                      </a:r>
                      <a:r>
                        <a:rPr lang="en-US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100</a:t>
                      </a: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克</a:t>
                      </a:r>
                      <a:r>
                        <a:rPr lang="en-US" altLang="zh-TW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</a:t>
                      </a:r>
                      <a:r>
                        <a:rPr lang="en-US" altLang="zh-HK" sz="8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per 100 g</a:t>
                      </a:r>
                      <a:endParaRPr lang="zh-TW" altLang="zh-HK" sz="8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能量</a:t>
                      </a:r>
                      <a:r>
                        <a:rPr lang="en-US" altLang="zh-TW" sz="1000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Energy</a:t>
                      </a:r>
                      <a:endParaRPr lang="zh-TW" sz="900" kern="100" dirty="0"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347 </a:t>
                      </a:r>
                      <a:r>
                        <a:rPr lang="zh-HK" altLang="zh-HK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千</a:t>
                      </a:r>
                      <a:r>
                        <a:rPr lang="zh-TW" altLang="en-US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卡</a:t>
                      </a:r>
                      <a:r>
                        <a:rPr lang="en-US" altLang="zh-HK" sz="10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/kcal</a:t>
                      </a:r>
                      <a:endParaRPr lang="zh-TW" altLang="zh-HK" sz="1000" kern="100" baseline="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蛋白質</a:t>
                      </a:r>
                      <a:r>
                        <a:rPr lang="en-US" altLang="zh-TW" sz="1000" b="1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Protein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1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脂肪</a:t>
                      </a:r>
                      <a:r>
                        <a:rPr lang="en-US" altLang="zh-TW" sz="1000" b="1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Fat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1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24.9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 </a:t>
                      </a:r>
                      <a:r>
                        <a:rPr 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飽和</a:t>
                      </a:r>
                      <a:r>
                        <a:rPr lang="zh-TW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脂肪</a:t>
                      </a:r>
                      <a:r>
                        <a:rPr lang="en-US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Saturated Fat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1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17.5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 </a:t>
                      </a:r>
                      <a:r>
                        <a:rPr 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反</a:t>
                      </a:r>
                      <a:r>
                        <a:rPr lang="zh-TW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式脂肪</a:t>
                      </a:r>
                      <a:r>
                        <a:rPr lang="en-US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9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Trans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Fat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1.1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碳水化合物</a:t>
                      </a:r>
                      <a:r>
                        <a:rPr lang="en-US" alt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Carbohydrate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6.6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 </a:t>
                      </a: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糖</a:t>
                      </a:r>
                      <a:r>
                        <a:rPr lang="en-US" alt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Sugars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6.6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鈉</a:t>
                      </a:r>
                      <a:r>
                        <a:rPr lang="en-US" altLang="zh-TW" sz="1000" b="1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Sodium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1300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毫克</a:t>
                      </a:r>
                      <a:r>
                        <a:rPr lang="en-US" sz="10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mg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31" name="Table 4"/>
          <p:cNvGraphicFramePr>
            <a:graphicFrameLocks noGrp="1"/>
          </p:cNvGraphicFramePr>
          <p:nvPr>
            <p:extLst/>
          </p:nvPr>
        </p:nvGraphicFramePr>
        <p:xfrm>
          <a:off x="6193468" y="2378703"/>
          <a:ext cx="2472163" cy="2961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710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10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8816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營養</a:t>
                      </a:r>
                      <a:r>
                        <a:rPr 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標示</a:t>
                      </a:r>
                      <a:r>
                        <a:rPr lang="en-US" alt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95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Nutrition </a:t>
                      </a:r>
                      <a:r>
                        <a:rPr lang="en-US" sz="95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Facts</a:t>
                      </a:r>
                      <a:endParaRPr lang="zh-TW" sz="95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42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8163" algn="l"/>
                        </a:tabLst>
                        <a:defRPr/>
                      </a:pP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食用份量：</a:t>
                      </a:r>
                      <a:r>
                        <a:rPr lang="en-US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35</a:t>
                      </a: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克 </a:t>
                      </a:r>
                      <a:r>
                        <a:rPr lang="en-US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約</a:t>
                      </a:r>
                      <a:r>
                        <a:rPr lang="en-US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1/2</a:t>
                      </a: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杯</a:t>
                      </a:r>
                      <a:r>
                        <a:rPr lang="en-US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altLang="zh-HK" sz="800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8163" algn="l"/>
                        </a:tabLst>
                        <a:defRPr/>
                      </a:pPr>
                      <a:r>
                        <a:rPr lang="en-US" altLang="zh-HK" sz="8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Serving Size: 35 g (about 1/2 cup)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每</a:t>
                      </a:r>
                      <a:r>
                        <a:rPr lang="zh-HK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包裝含：約</a:t>
                      </a:r>
                      <a:r>
                        <a:rPr lang="en-US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10</a:t>
                      </a:r>
                      <a:r>
                        <a:rPr lang="zh-HK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份</a:t>
                      </a:r>
                      <a:endParaRPr lang="zh-TW" altLang="zh-HK" sz="800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8163" algn="l"/>
                        </a:tabLst>
                        <a:defRPr/>
                      </a:pPr>
                      <a:r>
                        <a:rPr lang="en-US" altLang="zh-HK" sz="8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Servings per package: Approx.10 Servings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8163" algn="l"/>
                        </a:tabLst>
                        <a:defRPr/>
                      </a:pPr>
                      <a:endParaRPr lang="en-US" altLang="zh-HK" sz="800" kern="100" baseline="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8163" algn="l"/>
                        </a:tabLst>
                        <a:defRPr/>
                      </a:pPr>
                      <a:r>
                        <a:rPr lang="en-US" altLang="zh-HK" sz="8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zh-HK" altLang="zh-HK" sz="8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r>
                        <a:rPr lang="zh-TW" altLang="zh-HK" sz="8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每</a:t>
                      </a:r>
                      <a:r>
                        <a:rPr lang="en-US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zh-TW" altLang="zh-HK" sz="8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altLang="zh-TW" sz="8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HK" sz="8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per 100 g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8163" algn="l"/>
                        </a:tabLst>
                        <a:defRPr/>
                      </a:pPr>
                      <a:endParaRPr lang="zh-TW" altLang="zh-HK" sz="8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能量</a:t>
                      </a:r>
                      <a:r>
                        <a:rPr lang="en-US" altLang="zh-TW" sz="1000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Energy</a:t>
                      </a:r>
                      <a:endParaRPr lang="zh-TW" sz="900" kern="100" dirty="0"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320 </a:t>
                      </a:r>
                      <a:r>
                        <a:rPr lang="zh-HK" altLang="zh-HK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千</a:t>
                      </a:r>
                      <a:r>
                        <a:rPr lang="zh-TW" altLang="en-US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卡</a:t>
                      </a:r>
                      <a:r>
                        <a:rPr lang="en-US" altLang="zh-HK" sz="10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/kcal</a:t>
                      </a:r>
                      <a:endParaRPr lang="zh-TW" altLang="zh-HK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蛋白質</a:t>
                      </a:r>
                      <a:r>
                        <a:rPr lang="en-US" altLang="zh-TW" sz="1000" b="1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Protein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1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15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脂肪</a:t>
                      </a:r>
                      <a:r>
                        <a:rPr lang="en-US" altLang="zh-TW" sz="1000" b="1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Fat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1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15.2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 </a:t>
                      </a:r>
                      <a:r>
                        <a:rPr 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飽和</a:t>
                      </a:r>
                      <a:r>
                        <a:rPr lang="zh-TW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脂肪</a:t>
                      </a:r>
                      <a:r>
                        <a:rPr lang="en-US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Saturated Fat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1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8.6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 </a:t>
                      </a:r>
                      <a:r>
                        <a:rPr 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反</a:t>
                      </a:r>
                      <a:r>
                        <a:rPr lang="zh-TW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式脂肪</a:t>
                      </a:r>
                      <a:r>
                        <a:rPr lang="en-US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9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Trans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Fat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1.7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碳水化合物</a:t>
                      </a:r>
                      <a:r>
                        <a:rPr lang="en-US" alt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Carbohydrate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63.1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 </a:t>
                      </a: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糖</a:t>
                      </a:r>
                      <a:r>
                        <a:rPr lang="en-US" alt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Sugars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0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鈉</a:t>
                      </a:r>
                      <a:r>
                        <a:rPr lang="en-US" altLang="zh-TW" sz="1000" b="1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Sodium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37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毫克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/mg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44</a:t>
            </a:fld>
            <a:endParaRPr lang="zh-HK" altLang="en-US"/>
          </a:p>
        </p:txBody>
      </p:sp>
      <p:sp>
        <p:nvSpPr>
          <p:cNvPr id="22" name="矩形 21"/>
          <p:cNvSpPr/>
          <p:nvPr/>
        </p:nvSpPr>
        <p:spPr>
          <a:xfrm>
            <a:off x="7363821" y="1267716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4C8463"/>
                </a:solidFill>
                <a:ea typeface="微軟正黑體"/>
              </a:rPr>
              <a:t>綜合科學</a:t>
            </a:r>
            <a:r>
              <a:rPr lang="zh-HK" altLang="en-US" sz="1200" b="1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4C8463"/>
              </a:solidFill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143323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3" grpId="0"/>
      <p:bldP spid="54" grpId="0" animBg="1"/>
      <p:bldP spid="55" grpId="0" animBg="1"/>
      <p:bldP spid="3" grpId="0"/>
      <p:bldP spid="25" grpId="0"/>
      <p:bldP spid="27" grpId="0"/>
      <p:bldP spid="2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圓角矩形 5"/>
          <p:cNvSpPr/>
          <p:nvPr/>
        </p:nvSpPr>
        <p:spPr>
          <a:xfrm>
            <a:off x="1152982" y="298905"/>
            <a:ext cx="1558637" cy="525266"/>
          </a:xfrm>
          <a:prstGeom prst="roundRect">
            <a:avLst/>
          </a:prstGeom>
          <a:solidFill>
            <a:srgbClr val="FEF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3" name="文字方塊 52"/>
          <p:cNvSpPr txBox="1"/>
          <p:nvPr/>
        </p:nvSpPr>
        <p:spPr>
          <a:xfrm>
            <a:off x="1293044" y="973495"/>
            <a:ext cx="3397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在這三種食物中，哪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種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食物的能量值最高？哪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種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食物的能量值最低？</a:t>
            </a:r>
          </a:p>
        </p:txBody>
      </p:sp>
      <p:sp>
        <p:nvSpPr>
          <p:cNvPr id="54" name="剪去單一角落矩形 53"/>
          <p:cNvSpPr/>
          <p:nvPr/>
        </p:nvSpPr>
        <p:spPr>
          <a:xfrm>
            <a:off x="1041497" y="841075"/>
            <a:ext cx="3769359" cy="797853"/>
          </a:xfrm>
          <a:prstGeom prst="snip1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5" name="橢圓 54"/>
          <p:cNvSpPr/>
          <p:nvPr/>
        </p:nvSpPr>
        <p:spPr>
          <a:xfrm>
            <a:off x="789951" y="666072"/>
            <a:ext cx="503093" cy="489990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9771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練習四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【</a:t>
              </a:r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1266903" y="401645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b="1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健康的身體</a:t>
            </a:r>
            <a:endParaRPr lang="zh-TW" altLang="zh-HK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aphicFrame>
        <p:nvGraphicFramePr>
          <p:cNvPr id="24" name="Table 4"/>
          <p:cNvGraphicFramePr>
            <a:graphicFrameLocks noGrp="1"/>
          </p:cNvGraphicFramePr>
          <p:nvPr>
            <p:extLst/>
          </p:nvPr>
        </p:nvGraphicFramePr>
        <p:xfrm>
          <a:off x="787939" y="2393590"/>
          <a:ext cx="2506773" cy="216173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929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8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8816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營養</a:t>
                      </a:r>
                      <a:r>
                        <a:rPr 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標示</a:t>
                      </a:r>
                      <a:r>
                        <a:rPr lang="en-US" alt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95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Nutrition </a:t>
                      </a:r>
                      <a:r>
                        <a:rPr lang="en-US" sz="95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Facts</a:t>
                      </a:r>
                      <a:endParaRPr lang="zh-TW" sz="95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546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8163" algn="l"/>
                        </a:tabLst>
                        <a:defRPr/>
                      </a:pPr>
                      <a:r>
                        <a:rPr lang="en-US" sz="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                                </a:t>
                      </a:r>
                      <a:r>
                        <a:rPr lang="zh-HK" sz="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r>
                        <a:rPr lang="zh-TW" sz="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每</a:t>
                      </a:r>
                      <a:r>
                        <a:rPr lang="en-US" sz="8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zh-TW" sz="8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altLang="zh-TW" sz="8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8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per </a:t>
                      </a:r>
                      <a:r>
                        <a:rPr lang="en-US" sz="8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100 g</a:t>
                      </a:r>
                      <a:endParaRPr lang="zh-TW" sz="8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能量</a:t>
                      </a:r>
                      <a:r>
                        <a:rPr lang="en-US" altLang="zh-TW" sz="1000" kern="100" baseline="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Energy</a:t>
                      </a:r>
                      <a:endParaRPr lang="zh-TW" sz="9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3B3B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542 </a:t>
                      </a:r>
                      <a:r>
                        <a:rPr lang="zh-HK" altLang="zh-HK" sz="1000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千</a:t>
                      </a:r>
                      <a:r>
                        <a:rPr lang="zh-TW" altLang="en-US" sz="1000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卡</a:t>
                      </a:r>
                      <a:r>
                        <a:rPr lang="en-US" altLang="zh-HK" sz="1000" kern="100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/kcal</a:t>
                      </a:r>
                      <a:endParaRPr lang="zh-TW" altLang="zh-HK" sz="1000" kern="100" baseline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3B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蛋白質</a:t>
                      </a:r>
                      <a:r>
                        <a:rPr lang="en-US" altLang="zh-TW" sz="1000" b="1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Protein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1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5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脂肪</a:t>
                      </a:r>
                      <a:r>
                        <a:rPr lang="en-US" altLang="zh-TW" sz="1000" b="1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Fat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8E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1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6.5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8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 </a:t>
                      </a:r>
                      <a:r>
                        <a:rPr 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飽和</a:t>
                      </a:r>
                      <a:r>
                        <a:rPr lang="zh-TW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脂肪</a:t>
                      </a:r>
                      <a:r>
                        <a:rPr lang="en-US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Saturated Fat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8E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1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29.2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2F8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 </a:t>
                      </a:r>
                      <a:r>
                        <a:rPr 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反</a:t>
                      </a:r>
                      <a:r>
                        <a:rPr lang="zh-TW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式脂肪</a:t>
                      </a:r>
                      <a:r>
                        <a:rPr lang="en-US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9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Trans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Fat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0.0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碳水化合物</a:t>
                      </a:r>
                      <a:r>
                        <a:rPr lang="en-US" alt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Carbohydrate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5</a:t>
                      </a: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4.4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 </a:t>
                      </a: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糖</a:t>
                      </a:r>
                      <a:r>
                        <a:rPr lang="en-US" alt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Sugars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2.6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鈉</a:t>
                      </a:r>
                      <a:r>
                        <a:rPr lang="en-US" altLang="zh-TW" sz="1000" b="1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Sodium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227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毫克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/mg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2F8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5" name="Rectangle 7"/>
          <p:cNvSpPr/>
          <p:nvPr/>
        </p:nvSpPr>
        <p:spPr>
          <a:xfrm>
            <a:off x="1705522" y="196332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薯片</a:t>
            </a:r>
            <a:endParaRPr lang="zh-HK" altLang="en-US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Rectangle 8"/>
          <p:cNvSpPr/>
          <p:nvPr/>
        </p:nvSpPr>
        <p:spPr>
          <a:xfrm>
            <a:off x="4449465" y="196332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芝士</a:t>
            </a:r>
            <a:endParaRPr lang="zh-HK" altLang="en-US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" name="Rectangle 10"/>
          <p:cNvSpPr/>
          <p:nvPr/>
        </p:nvSpPr>
        <p:spPr>
          <a:xfrm>
            <a:off x="6990967" y="194015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b="1" dirty="0" smtClean="0">
                <a:solidFill>
                  <a:srgbClr val="EB6E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燕麥片</a:t>
            </a:r>
            <a:endParaRPr lang="zh-HK" altLang="en-US" dirty="0">
              <a:solidFill>
                <a:srgbClr val="EB6E5A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30" name="Table 4"/>
          <p:cNvGraphicFramePr>
            <a:graphicFrameLocks noGrp="1"/>
          </p:cNvGraphicFramePr>
          <p:nvPr>
            <p:extLst/>
          </p:nvPr>
        </p:nvGraphicFramePr>
        <p:xfrm>
          <a:off x="3476487" y="2378703"/>
          <a:ext cx="2535206" cy="253261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72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2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8816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營養</a:t>
                      </a:r>
                      <a:r>
                        <a:rPr 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標示</a:t>
                      </a:r>
                      <a:r>
                        <a:rPr lang="en-US" alt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95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Nutrition Facts </a:t>
                      </a:r>
                      <a:endParaRPr lang="zh-TW" sz="95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42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8163" algn="l"/>
                        </a:tabLst>
                        <a:defRPr/>
                      </a:pP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本包裝含</a:t>
                      </a:r>
                      <a:r>
                        <a:rPr lang="en-US" altLang="zh-TW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10</a:t>
                      </a: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份</a:t>
                      </a:r>
                      <a:r>
                        <a:rPr lang="en-US" altLang="zh-TW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</a:t>
                      </a:r>
                      <a:r>
                        <a:rPr lang="en-US" altLang="zh-HK" sz="8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Servings per package: 10</a:t>
                      </a:r>
                      <a:endParaRPr lang="zh-TW" altLang="zh-HK" sz="800" kern="100" baseline="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每份</a:t>
                      </a:r>
                      <a:r>
                        <a:rPr lang="en-US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21</a:t>
                      </a: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克</a:t>
                      </a:r>
                      <a:r>
                        <a:rPr lang="en-US" altLang="zh-TW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</a:t>
                      </a:r>
                      <a:r>
                        <a:rPr lang="en-US" altLang="zh-HK" sz="8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Serving Size:21 g</a:t>
                      </a:r>
                      <a:r>
                        <a:rPr lang="zh-TW" altLang="en-US" sz="8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           </a:t>
                      </a:r>
                      <a:endParaRPr lang="en-US" altLang="zh-TW" sz="800" kern="100" baseline="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8163" algn="l"/>
                        </a:tabLst>
                        <a:defRPr/>
                      </a:pP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每</a:t>
                      </a:r>
                      <a:r>
                        <a:rPr lang="en-US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100</a:t>
                      </a: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克</a:t>
                      </a:r>
                      <a:r>
                        <a:rPr lang="en-US" altLang="zh-TW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</a:t>
                      </a:r>
                      <a:r>
                        <a:rPr lang="en-US" altLang="zh-HK" sz="8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per 100 g</a:t>
                      </a:r>
                      <a:endParaRPr lang="zh-TW" altLang="zh-HK" sz="8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能量</a:t>
                      </a:r>
                      <a:r>
                        <a:rPr lang="en-US" altLang="zh-TW" sz="1000" kern="100" baseline="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Energy</a:t>
                      </a:r>
                      <a:endParaRPr lang="zh-TW" sz="9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3B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00" kern="1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347 </a:t>
                      </a:r>
                      <a:r>
                        <a:rPr lang="zh-HK" altLang="zh-HK" sz="1000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千</a:t>
                      </a:r>
                      <a:r>
                        <a:rPr lang="zh-TW" altLang="en-US" sz="1000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卡</a:t>
                      </a:r>
                      <a:r>
                        <a:rPr lang="en-US" altLang="zh-HK" sz="1000" kern="100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/kcal</a:t>
                      </a:r>
                      <a:endParaRPr lang="zh-TW" altLang="zh-HK" sz="1000" kern="100" baseline="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3B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蛋白質</a:t>
                      </a:r>
                      <a:r>
                        <a:rPr lang="en-US" altLang="zh-TW" sz="1000" b="1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Protein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1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脂肪</a:t>
                      </a:r>
                      <a:r>
                        <a:rPr lang="en-US" altLang="zh-TW" sz="1000" b="1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Fat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1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24.9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 </a:t>
                      </a:r>
                      <a:r>
                        <a:rPr 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飽和</a:t>
                      </a:r>
                      <a:r>
                        <a:rPr lang="zh-TW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脂肪</a:t>
                      </a:r>
                      <a:r>
                        <a:rPr lang="en-US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Saturated Fat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1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17.5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 </a:t>
                      </a:r>
                      <a:r>
                        <a:rPr 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反</a:t>
                      </a:r>
                      <a:r>
                        <a:rPr lang="zh-TW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式脂肪</a:t>
                      </a:r>
                      <a:r>
                        <a:rPr lang="en-US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9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Trans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Fat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1.1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碳水化合物</a:t>
                      </a:r>
                      <a:r>
                        <a:rPr lang="en-US" alt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Carbohydrate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6.6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 </a:t>
                      </a: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糖</a:t>
                      </a:r>
                      <a:r>
                        <a:rPr lang="en-US" alt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Sugars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6.6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鈉</a:t>
                      </a:r>
                      <a:r>
                        <a:rPr lang="en-US" altLang="zh-TW" sz="1000" b="1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Sodium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1300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毫克</a:t>
                      </a:r>
                      <a:r>
                        <a:rPr lang="en-US" sz="10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mg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F2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31" name="Table 4"/>
          <p:cNvGraphicFramePr>
            <a:graphicFrameLocks noGrp="1"/>
          </p:cNvGraphicFramePr>
          <p:nvPr>
            <p:extLst/>
          </p:nvPr>
        </p:nvGraphicFramePr>
        <p:xfrm>
          <a:off x="6193468" y="2378703"/>
          <a:ext cx="2472163" cy="2961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710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10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8816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營養</a:t>
                      </a:r>
                      <a:r>
                        <a:rPr 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標示</a:t>
                      </a:r>
                      <a:r>
                        <a:rPr lang="en-US" alt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95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Nutrition </a:t>
                      </a:r>
                      <a:r>
                        <a:rPr lang="en-US" sz="95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Facts</a:t>
                      </a:r>
                      <a:endParaRPr lang="zh-TW" sz="95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42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8163" algn="l"/>
                        </a:tabLst>
                        <a:defRPr/>
                      </a:pP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食用份量：</a:t>
                      </a:r>
                      <a:r>
                        <a:rPr lang="en-US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35</a:t>
                      </a: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克 </a:t>
                      </a:r>
                      <a:r>
                        <a:rPr lang="en-US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約</a:t>
                      </a:r>
                      <a:r>
                        <a:rPr lang="en-US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1/2</a:t>
                      </a:r>
                      <a:r>
                        <a:rPr lang="zh-TW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杯</a:t>
                      </a:r>
                      <a:r>
                        <a:rPr lang="en-US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altLang="zh-HK" sz="800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8163" algn="l"/>
                        </a:tabLst>
                        <a:defRPr/>
                      </a:pPr>
                      <a:r>
                        <a:rPr lang="en-US" altLang="zh-HK" sz="8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Serving Size: 35 g (about 1/2 cup)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每</a:t>
                      </a:r>
                      <a:r>
                        <a:rPr lang="zh-HK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包裝含：約</a:t>
                      </a:r>
                      <a:r>
                        <a:rPr lang="en-US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10</a:t>
                      </a:r>
                      <a:r>
                        <a:rPr lang="zh-HK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份</a:t>
                      </a:r>
                      <a:endParaRPr lang="zh-TW" altLang="zh-HK" sz="800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8163" algn="l"/>
                        </a:tabLst>
                        <a:defRPr/>
                      </a:pPr>
                      <a:r>
                        <a:rPr lang="en-US" altLang="zh-HK" sz="8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Servings per package: Approx.10 Servings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8163" algn="l"/>
                        </a:tabLst>
                        <a:defRPr/>
                      </a:pPr>
                      <a:endParaRPr lang="en-US" altLang="zh-HK" sz="800" kern="100" baseline="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8163" algn="l"/>
                        </a:tabLst>
                        <a:defRPr/>
                      </a:pPr>
                      <a:r>
                        <a:rPr lang="en-US" altLang="zh-HK" sz="8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zh-HK" altLang="zh-HK" sz="8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r>
                        <a:rPr lang="zh-TW" altLang="zh-HK" sz="8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每</a:t>
                      </a:r>
                      <a:r>
                        <a:rPr lang="en-US" altLang="zh-HK" sz="8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zh-TW" altLang="zh-HK" sz="8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altLang="zh-TW" sz="8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HK" sz="8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per 100 g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38163" algn="l"/>
                        </a:tabLst>
                        <a:defRPr/>
                      </a:pPr>
                      <a:endParaRPr lang="zh-TW" altLang="zh-HK" sz="8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能量</a:t>
                      </a:r>
                      <a:r>
                        <a:rPr lang="en-US" altLang="zh-TW" sz="1000" kern="100" baseline="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Energy</a:t>
                      </a:r>
                      <a:endParaRPr lang="zh-TW" sz="9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3B3B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320 </a:t>
                      </a:r>
                      <a:r>
                        <a:rPr lang="zh-HK" altLang="zh-HK" sz="1000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千</a:t>
                      </a:r>
                      <a:r>
                        <a:rPr lang="zh-TW" altLang="en-US" sz="1000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卡</a:t>
                      </a:r>
                      <a:r>
                        <a:rPr lang="en-US" altLang="zh-HK" sz="1000" kern="100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/kcal</a:t>
                      </a:r>
                      <a:endParaRPr lang="zh-TW" altLang="zh-HK" sz="1000" kern="100" baseline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3B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蛋白質</a:t>
                      </a:r>
                      <a:r>
                        <a:rPr lang="en-US" altLang="zh-TW" sz="1000" b="1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Protein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1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15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脂肪</a:t>
                      </a:r>
                      <a:r>
                        <a:rPr lang="en-US" altLang="zh-TW" sz="1000" b="1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Fat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1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15.2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 </a:t>
                      </a:r>
                      <a:r>
                        <a:rPr 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飽和</a:t>
                      </a:r>
                      <a:r>
                        <a:rPr lang="zh-TW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脂肪</a:t>
                      </a:r>
                      <a:r>
                        <a:rPr lang="en-US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Saturated Fat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1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8.6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 </a:t>
                      </a:r>
                      <a:r>
                        <a:rPr 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反</a:t>
                      </a:r>
                      <a:r>
                        <a:rPr lang="zh-TW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式脂肪</a:t>
                      </a:r>
                      <a:r>
                        <a:rPr lang="en-US" sz="1000" b="1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9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Trans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Fat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1.7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碳水化合物</a:t>
                      </a:r>
                      <a:r>
                        <a:rPr lang="en-US" alt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Carbohydrate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63.1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 </a:t>
                      </a: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糖</a:t>
                      </a:r>
                      <a:r>
                        <a:rPr lang="en-US" altLang="zh-TW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Sugars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0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25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HK" sz="1000" b="1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鈉</a:t>
                      </a:r>
                      <a:r>
                        <a:rPr lang="en-US" altLang="zh-TW" sz="1000" b="1" kern="100" baseline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 </a:t>
                      </a:r>
                      <a:r>
                        <a:rPr lang="en-US" altLang="zh-TW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Sodium</a:t>
                      </a:r>
                      <a:endParaRPr lang="zh-TW" sz="9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0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37 </a:t>
                      </a:r>
                      <a:r>
                        <a:rPr lang="zh-TW" sz="1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毫克</a:t>
                      </a:r>
                      <a:r>
                        <a:rPr lang="en-US" sz="1000" kern="1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軟正黑體" panose="020B0604030504040204" pitchFamily="34" charset="-120"/>
                          <a:cs typeface="Arial" panose="020B0604020202020204" pitchFamily="34" charset="0"/>
                        </a:rPr>
                        <a:t>/mg</a:t>
                      </a:r>
                      <a:endParaRPr lang="zh-TW" sz="1000" kern="1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軟正黑體" panose="020B060403050404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EE3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cxnSp>
        <p:nvCxnSpPr>
          <p:cNvPr id="5" name="直線接點 4"/>
          <p:cNvCxnSpPr/>
          <p:nvPr/>
        </p:nvCxnSpPr>
        <p:spPr>
          <a:xfrm flipH="1">
            <a:off x="1542081" y="2957203"/>
            <a:ext cx="734192" cy="2197795"/>
          </a:xfrm>
          <a:prstGeom prst="line">
            <a:avLst/>
          </a:prstGeom>
          <a:ln w="19050">
            <a:solidFill>
              <a:srgbClr val="C0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894027" y="5154998"/>
            <a:ext cx="15299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3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能量值</a:t>
            </a:r>
            <a:r>
              <a:rPr lang="en-US" altLang="zh-HK" sz="13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HK" sz="16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542kcal</a:t>
            </a:r>
            <a:r>
              <a:rPr lang="zh-TW" altLang="en-US" sz="16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HK" altLang="en-US" sz="1600" b="1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34" name="直線接點 33"/>
          <p:cNvCxnSpPr/>
          <p:nvPr/>
        </p:nvCxnSpPr>
        <p:spPr>
          <a:xfrm flipH="1">
            <a:off x="4392384" y="3311306"/>
            <a:ext cx="530896" cy="1830656"/>
          </a:xfrm>
          <a:prstGeom prst="line">
            <a:avLst/>
          </a:prstGeom>
          <a:ln w="19050">
            <a:solidFill>
              <a:srgbClr val="C0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684941" y="5195194"/>
            <a:ext cx="15299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3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能量值</a:t>
            </a:r>
            <a:r>
              <a:rPr lang="en-US" altLang="zh-HK" sz="13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HK" sz="16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347kcal</a:t>
            </a:r>
            <a:r>
              <a:rPr lang="zh-TW" altLang="en-US" sz="16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HK" altLang="en-US" sz="1600" b="1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36" name="直線接點 35"/>
          <p:cNvCxnSpPr>
            <a:endCxn id="37" idx="2"/>
          </p:cNvCxnSpPr>
          <p:nvPr/>
        </p:nvCxnSpPr>
        <p:spPr>
          <a:xfrm flipH="1" flipV="1">
            <a:off x="6142726" y="1675671"/>
            <a:ext cx="1528017" cy="2056442"/>
          </a:xfrm>
          <a:prstGeom prst="line">
            <a:avLst/>
          </a:prstGeom>
          <a:ln w="19050">
            <a:solidFill>
              <a:srgbClr val="C0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5377740" y="1337117"/>
            <a:ext cx="15299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300" b="1" dirty="0" smtClean="0">
                <a:solidFill>
                  <a:srgbClr val="EB6E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能量值</a:t>
            </a:r>
            <a:r>
              <a:rPr lang="en-US" altLang="zh-HK" sz="1300" b="1" dirty="0" smtClean="0">
                <a:solidFill>
                  <a:srgbClr val="EB6E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600" b="1" dirty="0" smtClean="0">
                <a:solidFill>
                  <a:srgbClr val="EB6E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320</a:t>
            </a:r>
            <a:r>
              <a:rPr lang="en-US" altLang="zh-HK" sz="1600" b="1" dirty="0" smtClean="0">
                <a:solidFill>
                  <a:srgbClr val="EB6E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kcal</a:t>
            </a:r>
            <a:r>
              <a:rPr lang="zh-TW" altLang="en-US" sz="1600" b="1" dirty="0" smtClean="0">
                <a:solidFill>
                  <a:srgbClr val="EB6E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HK" altLang="en-US" sz="1600" b="1" dirty="0">
              <a:solidFill>
                <a:srgbClr val="EB6E5A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3" name="手繪多邊形 42"/>
          <p:cNvSpPr/>
          <p:nvPr/>
        </p:nvSpPr>
        <p:spPr>
          <a:xfrm rot="10625573">
            <a:off x="4474999" y="5313652"/>
            <a:ext cx="2772334" cy="1007952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511526"/>
              <a:gd name="connsiteX1" fmla="*/ 2571 w 2250885"/>
              <a:gd name="connsiteY1" fmla="*/ 319198 h 1511526"/>
              <a:gd name="connsiteX2" fmla="*/ 230788 w 2250885"/>
              <a:gd name="connsiteY2" fmla="*/ 882322 h 1511526"/>
              <a:gd name="connsiteX3" fmla="*/ 838412 w 2250885"/>
              <a:gd name="connsiteY3" fmla="*/ 992996 h 1511526"/>
              <a:gd name="connsiteX4" fmla="*/ 1175687 w 2250885"/>
              <a:gd name="connsiteY4" fmla="*/ 1176298 h 1511526"/>
              <a:gd name="connsiteX5" fmla="*/ 1453924 w 2250885"/>
              <a:gd name="connsiteY5" fmla="*/ 1510403 h 1511526"/>
              <a:gd name="connsiteX6" fmla="*/ 1338732 w 2250885"/>
              <a:gd name="connsiteY6" fmla="*/ 1052757 h 1511526"/>
              <a:gd name="connsiteX7" fmla="*/ 2025133 w 2250885"/>
              <a:gd name="connsiteY7" fmla="*/ 1001073 h 1511526"/>
              <a:gd name="connsiteX8" fmla="*/ 2233483 w 2250885"/>
              <a:gd name="connsiteY8" fmla="*/ 641684 h 1511526"/>
              <a:gd name="connsiteX9" fmla="*/ 2012541 w 2250885"/>
              <a:gd name="connsiteY9" fmla="*/ 136671 h 1511526"/>
              <a:gd name="connsiteX10" fmla="*/ 1139337 w 2250885"/>
              <a:gd name="connsiteY10" fmla="*/ 23724 h 1511526"/>
              <a:gd name="connsiteX11" fmla="*/ 356497 w 2250885"/>
              <a:gd name="connsiteY11" fmla="*/ 28097 h 1511526"/>
              <a:gd name="connsiteX0" fmla="*/ 277041 w 2171429"/>
              <a:gd name="connsiteY0" fmla="*/ 31086 h 1514514"/>
              <a:gd name="connsiteX1" fmla="*/ 5176 w 2171429"/>
              <a:gd name="connsiteY1" fmla="*/ 364431 h 1514514"/>
              <a:gd name="connsiteX2" fmla="*/ 151332 w 2171429"/>
              <a:gd name="connsiteY2" fmla="*/ 885311 h 1514514"/>
              <a:gd name="connsiteX3" fmla="*/ 758956 w 2171429"/>
              <a:gd name="connsiteY3" fmla="*/ 995985 h 1514514"/>
              <a:gd name="connsiteX4" fmla="*/ 1096231 w 2171429"/>
              <a:gd name="connsiteY4" fmla="*/ 1179287 h 1514514"/>
              <a:gd name="connsiteX5" fmla="*/ 1374468 w 2171429"/>
              <a:gd name="connsiteY5" fmla="*/ 1513392 h 1514514"/>
              <a:gd name="connsiteX6" fmla="*/ 1259276 w 2171429"/>
              <a:gd name="connsiteY6" fmla="*/ 1055746 h 1514514"/>
              <a:gd name="connsiteX7" fmla="*/ 1945677 w 2171429"/>
              <a:gd name="connsiteY7" fmla="*/ 1004062 h 1514514"/>
              <a:gd name="connsiteX8" fmla="*/ 2154027 w 2171429"/>
              <a:gd name="connsiteY8" fmla="*/ 644673 h 1514514"/>
              <a:gd name="connsiteX9" fmla="*/ 1933085 w 2171429"/>
              <a:gd name="connsiteY9" fmla="*/ 139660 h 1514514"/>
              <a:gd name="connsiteX10" fmla="*/ 1059881 w 2171429"/>
              <a:gd name="connsiteY10" fmla="*/ 26713 h 1514514"/>
              <a:gd name="connsiteX11" fmla="*/ 277041 w 2171429"/>
              <a:gd name="connsiteY11" fmla="*/ 31086 h 1514514"/>
              <a:gd name="connsiteX0" fmla="*/ 277041 w 2171429"/>
              <a:gd name="connsiteY0" fmla="*/ 31086 h 1623949"/>
              <a:gd name="connsiteX1" fmla="*/ 5176 w 2171429"/>
              <a:gd name="connsiteY1" fmla="*/ 364431 h 1623949"/>
              <a:gd name="connsiteX2" fmla="*/ 151332 w 2171429"/>
              <a:gd name="connsiteY2" fmla="*/ 885311 h 1623949"/>
              <a:gd name="connsiteX3" fmla="*/ 758956 w 2171429"/>
              <a:gd name="connsiteY3" fmla="*/ 995985 h 1623949"/>
              <a:gd name="connsiteX4" fmla="*/ 1096231 w 2171429"/>
              <a:gd name="connsiteY4" fmla="*/ 1179287 h 1623949"/>
              <a:gd name="connsiteX5" fmla="*/ 1557329 w 2171429"/>
              <a:gd name="connsiteY5" fmla="*/ 1623101 h 1623949"/>
              <a:gd name="connsiteX6" fmla="*/ 1259276 w 2171429"/>
              <a:gd name="connsiteY6" fmla="*/ 1055746 h 1623949"/>
              <a:gd name="connsiteX7" fmla="*/ 1945677 w 2171429"/>
              <a:gd name="connsiteY7" fmla="*/ 1004062 h 1623949"/>
              <a:gd name="connsiteX8" fmla="*/ 2154027 w 2171429"/>
              <a:gd name="connsiteY8" fmla="*/ 644673 h 1623949"/>
              <a:gd name="connsiteX9" fmla="*/ 1933085 w 2171429"/>
              <a:gd name="connsiteY9" fmla="*/ 139660 h 1623949"/>
              <a:gd name="connsiteX10" fmla="*/ 1059881 w 2171429"/>
              <a:gd name="connsiteY10" fmla="*/ 26713 h 1623949"/>
              <a:gd name="connsiteX11" fmla="*/ 277041 w 2171429"/>
              <a:gd name="connsiteY11" fmla="*/ 31086 h 1623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429" h="1623949">
                <a:moveTo>
                  <a:pt x="277041" y="31086"/>
                </a:moveTo>
                <a:cubicBezTo>
                  <a:pt x="101257" y="87372"/>
                  <a:pt x="26127" y="222060"/>
                  <a:pt x="5176" y="364431"/>
                </a:cubicBezTo>
                <a:cubicBezTo>
                  <a:pt x="-15775" y="506802"/>
                  <a:pt x="25702" y="780052"/>
                  <a:pt x="151332" y="885311"/>
                </a:cubicBezTo>
                <a:cubicBezTo>
                  <a:pt x="276962" y="990570"/>
                  <a:pt x="601473" y="946989"/>
                  <a:pt x="758956" y="995985"/>
                </a:cubicBezTo>
                <a:cubicBezTo>
                  <a:pt x="916439" y="1044981"/>
                  <a:pt x="963169" y="1074768"/>
                  <a:pt x="1096231" y="1179287"/>
                </a:cubicBezTo>
                <a:cubicBezTo>
                  <a:pt x="1229293" y="1283806"/>
                  <a:pt x="1530155" y="1643691"/>
                  <a:pt x="1557329" y="1623101"/>
                </a:cubicBezTo>
                <a:cubicBezTo>
                  <a:pt x="1584503" y="1602511"/>
                  <a:pt x="1194551" y="1158919"/>
                  <a:pt x="1259276" y="1055746"/>
                </a:cubicBezTo>
                <a:cubicBezTo>
                  <a:pt x="1324001" y="952573"/>
                  <a:pt x="1796552" y="1072574"/>
                  <a:pt x="1945677" y="1004062"/>
                </a:cubicBezTo>
                <a:cubicBezTo>
                  <a:pt x="2094802" y="935550"/>
                  <a:pt x="2156126" y="788740"/>
                  <a:pt x="2154027" y="644673"/>
                </a:cubicBezTo>
                <a:cubicBezTo>
                  <a:pt x="2151928" y="500606"/>
                  <a:pt x="2266679" y="321965"/>
                  <a:pt x="1933085" y="139660"/>
                </a:cubicBezTo>
                <a:cubicBezTo>
                  <a:pt x="1595614" y="27544"/>
                  <a:pt x="1335888" y="44809"/>
                  <a:pt x="1059881" y="26713"/>
                </a:cubicBezTo>
                <a:cubicBezTo>
                  <a:pt x="783874" y="8617"/>
                  <a:pt x="452825" y="-25200"/>
                  <a:pt x="277041" y="31086"/>
                </a:cubicBezTo>
                <a:close/>
              </a:path>
            </a:pathLst>
          </a:custGeom>
          <a:solidFill>
            <a:srgbClr val="FEF2DA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28" name="Rectangle 4"/>
          <p:cNvSpPr/>
          <p:nvPr/>
        </p:nvSpPr>
        <p:spPr>
          <a:xfrm>
            <a:off x="4663310" y="5844867"/>
            <a:ext cx="24929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能量</a:t>
            </a:r>
            <a:r>
              <a:rPr lang="zh-TW" altLang="en-US" sz="16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值表示食物中的能量</a:t>
            </a:r>
            <a:r>
              <a:rPr lang="en-US" altLang="zh-HK" sz="16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HK" altLang="en-US" sz="16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5" name="圖片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952" y="126749"/>
            <a:ext cx="940577" cy="1129839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45</a:t>
            </a:fld>
            <a:endParaRPr lang="zh-HK" altLang="en-US"/>
          </a:p>
        </p:txBody>
      </p:sp>
      <p:sp>
        <p:nvSpPr>
          <p:cNvPr id="32" name="矩形 31"/>
          <p:cNvSpPr/>
          <p:nvPr/>
        </p:nvSpPr>
        <p:spPr>
          <a:xfrm>
            <a:off x="7363821" y="1267716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4C8463"/>
                </a:solidFill>
                <a:ea typeface="微軟正黑體"/>
              </a:rPr>
              <a:t>綜合科學</a:t>
            </a:r>
            <a:r>
              <a:rPr lang="zh-HK" altLang="en-US" sz="1200" b="1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4C8463"/>
              </a:solidFill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415746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5" grpId="0"/>
      <p:bldP spid="37" grpId="0"/>
      <p:bldP spid="43" grpId="0" animBg="1"/>
      <p:bldP spid="2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圓角矩形 8"/>
          <p:cNvSpPr/>
          <p:nvPr/>
        </p:nvSpPr>
        <p:spPr>
          <a:xfrm>
            <a:off x="1003605" y="1886631"/>
            <a:ext cx="6267505" cy="881009"/>
          </a:xfrm>
          <a:prstGeom prst="roundRect">
            <a:avLst/>
          </a:prstGeom>
          <a:solidFill>
            <a:srgbClr val="FFF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Rectangle 7"/>
          <p:cNvSpPr/>
          <p:nvPr/>
        </p:nvSpPr>
        <p:spPr>
          <a:xfrm>
            <a:off x="1705522" y="196332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薯片</a:t>
            </a:r>
            <a:endParaRPr lang="zh-HK" altLang="en-US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Rectangle 8"/>
          <p:cNvSpPr/>
          <p:nvPr/>
        </p:nvSpPr>
        <p:spPr>
          <a:xfrm>
            <a:off x="3790900" y="196332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芝士</a:t>
            </a:r>
            <a:endParaRPr lang="zh-HK" altLang="en-US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" name="Rectangle 10"/>
          <p:cNvSpPr/>
          <p:nvPr/>
        </p:nvSpPr>
        <p:spPr>
          <a:xfrm>
            <a:off x="5876278" y="1963324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b="1" dirty="0" smtClean="0">
                <a:solidFill>
                  <a:srgbClr val="EB6E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燕麥片</a:t>
            </a:r>
            <a:endParaRPr lang="zh-HK" altLang="en-US" dirty="0">
              <a:solidFill>
                <a:srgbClr val="EB6E5A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72214" y="2332656"/>
            <a:ext cx="15299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3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能量值</a:t>
            </a:r>
            <a:r>
              <a:rPr lang="en-US" altLang="zh-HK" sz="13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HK" sz="16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542kcal</a:t>
            </a:r>
            <a:r>
              <a:rPr lang="zh-TW" altLang="en-US" sz="1600" b="1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HK" altLang="en-US" sz="1600" b="1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476781" y="2332656"/>
            <a:ext cx="15299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3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能量值</a:t>
            </a:r>
            <a:r>
              <a:rPr lang="en-US" altLang="zh-HK" sz="13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HK" sz="16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347kcal</a:t>
            </a:r>
            <a:r>
              <a:rPr lang="zh-TW" altLang="en-US" sz="16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HK" altLang="en-US" sz="1600" b="1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81325" y="2332656"/>
            <a:ext cx="15299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300" b="1" dirty="0" smtClean="0">
                <a:solidFill>
                  <a:srgbClr val="EB6E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能量值</a:t>
            </a:r>
            <a:r>
              <a:rPr lang="en-US" altLang="zh-HK" sz="1300" b="1" dirty="0" smtClean="0">
                <a:solidFill>
                  <a:srgbClr val="EB6E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600" b="1" dirty="0" smtClean="0">
                <a:solidFill>
                  <a:srgbClr val="EB6E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320</a:t>
            </a:r>
            <a:r>
              <a:rPr lang="en-US" altLang="zh-HK" sz="1600" b="1" dirty="0" smtClean="0">
                <a:solidFill>
                  <a:srgbClr val="EB6E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kcal</a:t>
            </a:r>
            <a:r>
              <a:rPr lang="zh-TW" altLang="en-US" sz="1600" b="1" dirty="0" smtClean="0">
                <a:solidFill>
                  <a:srgbClr val="EB6E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HK" altLang="en-US" sz="1600" b="1" dirty="0">
              <a:solidFill>
                <a:srgbClr val="EB6E5A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2839282" y="2071046"/>
            <a:ext cx="486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28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＞</a:t>
            </a:r>
            <a:endParaRPr lang="zh-HK" altLang="en-US" sz="28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文字方塊 32"/>
          <p:cNvSpPr txBox="1"/>
          <p:nvPr/>
        </p:nvSpPr>
        <p:spPr>
          <a:xfrm>
            <a:off x="4908890" y="2071046"/>
            <a:ext cx="486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28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＞</a:t>
            </a:r>
            <a:endParaRPr lang="zh-HK" altLang="en-US" sz="28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1152982" y="298905"/>
            <a:ext cx="1558637" cy="525266"/>
          </a:xfrm>
          <a:prstGeom prst="roundRect">
            <a:avLst/>
          </a:prstGeom>
          <a:solidFill>
            <a:srgbClr val="FEF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3" name="文字方塊 52"/>
          <p:cNvSpPr txBox="1"/>
          <p:nvPr/>
        </p:nvSpPr>
        <p:spPr>
          <a:xfrm>
            <a:off x="1293044" y="973495"/>
            <a:ext cx="3397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在這三種食物中，哪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種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食物的能量值最高？哪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種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食物的能量值最低？</a:t>
            </a:r>
          </a:p>
        </p:txBody>
      </p:sp>
      <p:sp>
        <p:nvSpPr>
          <p:cNvPr id="54" name="剪去單一角落矩形 53"/>
          <p:cNvSpPr/>
          <p:nvPr/>
        </p:nvSpPr>
        <p:spPr>
          <a:xfrm>
            <a:off x="1041497" y="841075"/>
            <a:ext cx="3769359" cy="797853"/>
          </a:xfrm>
          <a:prstGeom prst="snip1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5" name="橢圓 54"/>
          <p:cNvSpPr/>
          <p:nvPr/>
        </p:nvSpPr>
        <p:spPr>
          <a:xfrm>
            <a:off x="789951" y="666072"/>
            <a:ext cx="503093" cy="489990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9771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練習四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【</a:t>
              </a:r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035" y="2501933"/>
            <a:ext cx="3450634" cy="37846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6903" y="401645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b="1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健康的身體</a:t>
            </a:r>
            <a:endParaRPr lang="zh-TW" altLang="zh-HK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37266" y="3640065"/>
            <a:ext cx="310302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HK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在這三種食物中，</a:t>
            </a:r>
            <a:r>
              <a:rPr lang="zh-TW" altLang="zh-HK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薯片的能量值</a:t>
            </a:r>
            <a:r>
              <a:rPr lang="zh-TW" altLang="zh-HK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最高</a:t>
            </a:r>
            <a:r>
              <a:rPr lang="zh-TW" altLang="zh-HK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HK" b="1" u="sng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而</a:t>
            </a:r>
            <a:r>
              <a:rPr lang="zh-TW" altLang="zh-HK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燕麥片的能量值則</a:t>
            </a:r>
            <a:r>
              <a:rPr lang="zh-TW" altLang="zh-HK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最低</a:t>
            </a:r>
            <a:r>
              <a:rPr lang="zh-TW" altLang="zh-HK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39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1637578" y="3396995"/>
            <a:ext cx="3691343" cy="1748655"/>
          </a:xfrm>
          <a:prstGeom prst="snip1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2" name="橢圓 41"/>
          <p:cNvSpPr/>
          <p:nvPr/>
        </p:nvSpPr>
        <p:spPr>
          <a:xfrm>
            <a:off x="1389984" y="3136972"/>
            <a:ext cx="503093" cy="503093"/>
          </a:xfrm>
          <a:prstGeom prst="ellipse">
            <a:avLst/>
          </a:prstGeom>
          <a:solidFill>
            <a:srgbClr val="4C846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pic>
        <p:nvPicPr>
          <p:cNvPr id="44" name="圖片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952" y="126749"/>
            <a:ext cx="940577" cy="1129839"/>
          </a:xfrm>
          <a:prstGeom prst="rect">
            <a:avLst/>
          </a:prstGeom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46</a:t>
            </a:fld>
            <a:endParaRPr lang="zh-HK" altLang="en-US"/>
          </a:p>
        </p:txBody>
      </p:sp>
      <p:sp>
        <p:nvSpPr>
          <p:cNvPr id="30" name="矩形 29"/>
          <p:cNvSpPr/>
          <p:nvPr/>
        </p:nvSpPr>
        <p:spPr>
          <a:xfrm>
            <a:off x="7363821" y="1267716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4C8463"/>
                </a:solidFill>
                <a:ea typeface="微軟正黑體"/>
              </a:rPr>
              <a:t>綜合科學</a:t>
            </a:r>
            <a:r>
              <a:rPr lang="zh-HK" altLang="en-US" sz="1200" b="1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4C8463"/>
              </a:solidFill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303315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/>
      <p:bldP spid="27" grpId="0"/>
      <p:bldP spid="29" grpId="0"/>
      <p:bldP spid="7" grpId="0"/>
      <p:bldP spid="35" grpId="0"/>
      <p:bldP spid="37" grpId="0"/>
      <p:bldP spid="4" grpId="0"/>
      <p:bldP spid="33" grpId="0"/>
      <p:bldP spid="8" grpId="0"/>
      <p:bldP spid="39" grpId="0" animBg="1"/>
      <p:bldP spid="4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圓角矩形 5"/>
          <p:cNvSpPr/>
          <p:nvPr/>
        </p:nvSpPr>
        <p:spPr>
          <a:xfrm>
            <a:off x="1152982" y="298905"/>
            <a:ext cx="1558637" cy="525266"/>
          </a:xfrm>
          <a:prstGeom prst="roundRect">
            <a:avLst/>
          </a:prstGeom>
          <a:solidFill>
            <a:srgbClr val="FEF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3" name="文字方塊 52"/>
          <p:cNvSpPr txBox="1"/>
          <p:nvPr/>
        </p:nvSpPr>
        <p:spPr>
          <a:xfrm>
            <a:off x="1293043" y="973495"/>
            <a:ext cx="37606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男性的能量需求與女性的有甚麼差別？</a:t>
            </a:r>
          </a:p>
        </p:txBody>
      </p:sp>
      <p:sp>
        <p:nvSpPr>
          <p:cNvPr id="54" name="剪去單一角落矩形 53"/>
          <p:cNvSpPr/>
          <p:nvPr/>
        </p:nvSpPr>
        <p:spPr>
          <a:xfrm>
            <a:off x="1041497" y="841076"/>
            <a:ext cx="4012236" cy="579414"/>
          </a:xfrm>
          <a:prstGeom prst="snip1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5" name="橢圓 54"/>
          <p:cNvSpPr/>
          <p:nvPr/>
        </p:nvSpPr>
        <p:spPr>
          <a:xfrm>
            <a:off x="789951" y="666072"/>
            <a:ext cx="503093" cy="489990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9771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練習五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1266903" y="401645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b="1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健康的身體</a:t>
            </a:r>
            <a:endParaRPr lang="zh-TW" altLang="zh-HK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0" name="圓角矩形 29"/>
          <p:cNvSpPr/>
          <p:nvPr/>
        </p:nvSpPr>
        <p:spPr>
          <a:xfrm>
            <a:off x="855687" y="2193545"/>
            <a:ext cx="4752975" cy="3997048"/>
          </a:xfrm>
          <a:prstGeom prst="roundRect">
            <a:avLst>
              <a:gd name="adj" fmla="val 3131"/>
            </a:avLst>
          </a:prstGeom>
          <a:solidFill>
            <a:srgbClr val="D8E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圓角矩形 9"/>
          <p:cNvSpPr/>
          <p:nvPr/>
        </p:nvSpPr>
        <p:spPr>
          <a:xfrm>
            <a:off x="1132332" y="2270726"/>
            <a:ext cx="4180948" cy="3636089"/>
          </a:xfrm>
          <a:prstGeom prst="roundRect">
            <a:avLst>
              <a:gd name="adj" fmla="val 4885"/>
            </a:avLst>
          </a:prstGeom>
          <a:solidFill>
            <a:srgbClr val="FFF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aphicFrame>
        <p:nvGraphicFramePr>
          <p:cNvPr id="64" name="Chart 12"/>
          <p:cNvGraphicFramePr/>
          <p:nvPr>
            <p:extLst/>
          </p:nvPr>
        </p:nvGraphicFramePr>
        <p:xfrm>
          <a:off x="1266858" y="2632881"/>
          <a:ext cx="4102045" cy="3095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3" name="群組 12"/>
          <p:cNvGrpSpPr/>
          <p:nvPr/>
        </p:nvGrpSpPr>
        <p:grpSpPr>
          <a:xfrm>
            <a:off x="5776315" y="5505291"/>
            <a:ext cx="1111149" cy="566750"/>
            <a:chOff x="4068392" y="4777653"/>
            <a:chExt cx="1111149" cy="566750"/>
          </a:xfrm>
        </p:grpSpPr>
        <p:sp>
          <p:nvSpPr>
            <p:cNvPr id="61" name="矩形 60"/>
            <p:cNvSpPr/>
            <p:nvPr/>
          </p:nvSpPr>
          <p:spPr>
            <a:xfrm>
              <a:off x="4533210" y="5067404"/>
              <a:ext cx="64633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sz="1200" b="1" dirty="0" smtClean="0">
                  <a:solidFill>
                    <a:srgbClr val="EB6E5A"/>
                  </a:solidFill>
                  <a:ea typeface="微軟正黑體" panose="020B0604030504040204" pitchFamily="34" charset="-120"/>
                </a:rPr>
                <a:t>女性</a:t>
              </a:r>
              <a:endParaRPr lang="zh-HK" altLang="en-US" sz="1200" b="1" dirty="0">
                <a:solidFill>
                  <a:srgbClr val="EB6E5A"/>
                </a:solidFill>
                <a:ea typeface="微軟正黑體" panose="020B0604030504040204" pitchFamily="34" charset="-120"/>
              </a:endParaRPr>
            </a:p>
          </p:txBody>
        </p:sp>
        <p:cxnSp>
          <p:nvCxnSpPr>
            <p:cNvPr id="12" name="直線接點 11"/>
            <p:cNvCxnSpPr/>
            <p:nvPr/>
          </p:nvCxnSpPr>
          <p:spPr>
            <a:xfrm>
              <a:off x="4068392" y="4908331"/>
              <a:ext cx="441434" cy="0"/>
            </a:xfrm>
            <a:prstGeom prst="line">
              <a:avLst/>
            </a:prstGeom>
            <a:ln w="28575" cap="rnd"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線接點 64"/>
            <p:cNvCxnSpPr/>
            <p:nvPr/>
          </p:nvCxnSpPr>
          <p:spPr>
            <a:xfrm>
              <a:off x="4068392" y="5197365"/>
              <a:ext cx="441434" cy="0"/>
            </a:xfrm>
            <a:prstGeom prst="line">
              <a:avLst/>
            </a:prstGeom>
            <a:ln w="28575" cap="rnd">
              <a:solidFill>
                <a:srgbClr val="EB6E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/>
            <p:cNvSpPr/>
            <p:nvPr/>
          </p:nvSpPr>
          <p:spPr>
            <a:xfrm>
              <a:off x="4532454" y="4777653"/>
              <a:ext cx="4924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1200" b="1" dirty="0" smtClean="0">
                  <a:solidFill>
                    <a:srgbClr val="7DA977"/>
                  </a:solidFill>
                  <a:ea typeface="微軟正黑體" panose="020B0604030504040204" pitchFamily="34" charset="-120"/>
                </a:rPr>
                <a:t>男</a:t>
              </a:r>
              <a:r>
                <a:rPr lang="zh-TW" altLang="en-US" sz="1200" b="1" dirty="0">
                  <a:solidFill>
                    <a:srgbClr val="7DA977"/>
                  </a:solidFill>
                  <a:ea typeface="微軟正黑體" panose="020B0604030504040204" pitchFamily="34" charset="-120"/>
                </a:rPr>
                <a:t>性</a:t>
              </a:r>
              <a:endParaRPr lang="zh-HK" altLang="en-US" sz="1200" b="1" dirty="0">
                <a:solidFill>
                  <a:srgbClr val="7DA977"/>
                </a:solidFill>
                <a:ea typeface="微軟正黑體" panose="020B0604030504040204" pitchFamily="34" charset="-120"/>
              </a:endParaRPr>
            </a:p>
          </p:txBody>
        </p:sp>
      </p:grpSp>
      <p:sp>
        <p:nvSpPr>
          <p:cNvPr id="58" name="流程圖: 替代處理程序 68"/>
          <p:cNvSpPr/>
          <p:nvPr/>
        </p:nvSpPr>
        <p:spPr>
          <a:xfrm>
            <a:off x="789951" y="2006298"/>
            <a:ext cx="4885461" cy="514586"/>
          </a:xfrm>
          <a:prstGeom prst="flowChartAlternateProcess">
            <a:avLst/>
          </a:prstGeom>
          <a:solidFill>
            <a:srgbClr val="7DA97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9" name="矩形 58"/>
          <p:cNvSpPr/>
          <p:nvPr/>
        </p:nvSpPr>
        <p:spPr>
          <a:xfrm>
            <a:off x="877278" y="2111394"/>
            <a:ext cx="48638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HK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下圖顯示不同</a:t>
            </a:r>
            <a:r>
              <a:rPr lang="zh-TW" altLang="en-US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成長階段</a:t>
            </a:r>
            <a:r>
              <a:rPr lang="zh-TW" altLang="zh-HK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和</a:t>
            </a:r>
            <a:r>
              <a:rPr lang="zh-TW" altLang="en-US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</a:t>
            </a:r>
            <a:r>
              <a:rPr lang="zh-TW" altLang="zh-HK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別的人士每日平均的能量需求。</a:t>
            </a:r>
          </a:p>
        </p:txBody>
      </p:sp>
      <p:pic>
        <p:nvPicPr>
          <p:cNvPr id="35" name="圖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952" y="126749"/>
            <a:ext cx="940577" cy="1129839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47</a:t>
            </a:fld>
            <a:endParaRPr lang="zh-HK" altLang="en-US"/>
          </a:p>
        </p:txBody>
      </p:sp>
      <p:sp>
        <p:nvSpPr>
          <p:cNvPr id="26" name="矩形 25"/>
          <p:cNvSpPr/>
          <p:nvPr/>
        </p:nvSpPr>
        <p:spPr>
          <a:xfrm>
            <a:off x="7363821" y="1267716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4C8463"/>
                </a:solidFill>
                <a:ea typeface="微軟正黑體"/>
              </a:rPr>
              <a:t>綜合科學</a:t>
            </a:r>
            <a:r>
              <a:rPr lang="zh-HK" altLang="en-US" sz="1200" b="1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4C8463"/>
              </a:solidFill>
              <a:ea typeface="微軟正黑體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44230" y="5613452"/>
            <a:ext cx="622843" cy="24622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en-US" altLang="zh-HK" sz="1000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(kcal</a:t>
            </a:r>
            <a:r>
              <a:rPr lang="en-US" altLang="zh-TW" sz="1000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8382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3" grpId="0"/>
      <p:bldP spid="54" grpId="0" animBg="1"/>
      <p:bldP spid="55" grpId="0" animBg="1"/>
      <p:bldP spid="3" grpId="0"/>
      <p:bldP spid="30" grpId="0" animBg="1"/>
      <p:bldP spid="10" grpId="0" animBg="1"/>
      <p:bldGraphic spid="64" grpId="0">
        <p:bldAsOne/>
      </p:bldGraphic>
      <p:bldP spid="58" grpId="0" animBg="1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圓角矩形 5"/>
          <p:cNvSpPr/>
          <p:nvPr/>
        </p:nvSpPr>
        <p:spPr>
          <a:xfrm>
            <a:off x="1152982" y="298905"/>
            <a:ext cx="1558637" cy="525266"/>
          </a:xfrm>
          <a:prstGeom prst="roundRect">
            <a:avLst/>
          </a:prstGeom>
          <a:solidFill>
            <a:srgbClr val="FEF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3" name="文字方塊 52"/>
          <p:cNvSpPr txBox="1"/>
          <p:nvPr/>
        </p:nvSpPr>
        <p:spPr>
          <a:xfrm>
            <a:off x="1293043" y="973495"/>
            <a:ext cx="37606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男性的能量需求與女性的有甚麼差別？</a:t>
            </a:r>
          </a:p>
        </p:txBody>
      </p:sp>
      <p:sp>
        <p:nvSpPr>
          <p:cNvPr id="54" name="剪去單一角落矩形 53"/>
          <p:cNvSpPr/>
          <p:nvPr/>
        </p:nvSpPr>
        <p:spPr>
          <a:xfrm>
            <a:off x="1041497" y="841076"/>
            <a:ext cx="4012236" cy="579414"/>
          </a:xfrm>
          <a:prstGeom prst="snip1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5" name="橢圓 54"/>
          <p:cNvSpPr/>
          <p:nvPr/>
        </p:nvSpPr>
        <p:spPr>
          <a:xfrm>
            <a:off x="789951" y="666072"/>
            <a:ext cx="503093" cy="489990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9771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練習五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579771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1266903" y="401645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b="1" dirty="0">
                <a:solidFill>
                  <a:srgbClr val="C0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健康的身體</a:t>
            </a:r>
            <a:endParaRPr lang="zh-TW" altLang="zh-HK" dirty="0">
              <a:solidFill>
                <a:srgbClr val="C0000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0" name="圓角矩形 29"/>
          <p:cNvSpPr/>
          <p:nvPr/>
        </p:nvSpPr>
        <p:spPr>
          <a:xfrm>
            <a:off x="855687" y="2193545"/>
            <a:ext cx="4752975" cy="3997048"/>
          </a:xfrm>
          <a:prstGeom prst="roundRect">
            <a:avLst>
              <a:gd name="adj" fmla="val 3131"/>
            </a:avLst>
          </a:prstGeom>
          <a:solidFill>
            <a:srgbClr val="D8E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圓角矩形 9"/>
          <p:cNvSpPr/>
          <p:nvPr/>
        </p:nvSpPr>
        <p:spPr>
          <a:xfrm>
            <a:off x="1132332" y="2270726"/>
            <a:ext cx="4180948" cy="3636089"/>
          </a:xfrm>
          <a:prstGeom prst="roundRect">
            <a:avLst>
              <a:gd name="adj" fmla="val 4885"/>
            </a:avLst>
          </a:prstGeom>
          <a:solidFill>
            <a:srgbClr val="FFF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aphicFrame>
        <p:nvGraphicFramePr>
          <p:cNvPr id="64" name="Chart 12"/>
          <p:cNvGraphicFramePr/>
          <p:nvPr>
            <p:extLst/>
          </p:nvPr>
        </p:nvGraphicFramePr>
        <p:xfrm>
          <a:off x="1266858" y="2632881"/>
          <a:ext cx="4102045" cy="3095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3" name="群組 12"/>
          <p:cNvGrpSpPr/>
          <p:nvPr/>
        </p:nvGrpSpPr>
        <p:grpSpPr>
          <a:xfrm>
            <a:off x="5776315" y="5505291"/>
            <a:ext cx="1111149" cy="566750"/>
            <a:chOff x="4068392" y="4777653"/>
            <a:chExt cx="1111149" cy="566750"/>
          </a:xfrm>
        </p:grpSpPr>
        <p:sp>
          <p:nvSpPr>
            <p:cNvPr id="61" name="矩形 60"/>
            <p:cNvSpPr/>
            <p:nvPr/>
          </p:nvSpPr>
          <p:spPr>
            <a:xfrm>
              <a:off x="4533210" y="5067404"/>
              <a:ext cx="64633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sz="1200" b="1" dirty="0" smtClean="0">
                  <a:solidFill>
                    <a:srgbClr val="EB6E5A"/>
                  </a:solidFill>
                  <a:ea typeface="微軟正黑體" panose="020B0604030504040204" pitchFamily="34" charset="-120"/>
                </a:rPr>
                <a:t>女性</a:t>
              </a:r>
              <a:endParaRPr lang="zh-HK" altLang="en-US" sz="1200" b="1" dirty="0">
                <a:solidFill>
                  <a:srgbClr val="EB6E5A"/>
                </a:solidFill>
                <a:ea typeface="微軟正黑體" panose="020B0604030504040204" pitchFamily="34" charset="-120"/>
              </a:endParaRPr>
            </a:p>
          </p:txBody>
        </p:sp>
        <p:cxnSp>
          <p:nvCxnSpPr>
            <p:cNvPr id="12" name="直線接點 11"/>
            <p:cNvCxnSpPr/>
            <p:nvPr/>
          </p:nvCxnSpPr>
          <p:spPr>
            <a:xfrm>
              <a:off x="4068392" y="4908331"/>
              <a:ext cx="441434" cy="0"/>
            </a:xfrm>
            <a:prstGeom prst="line">
              <a:avLst/>
            </a:prstGeom>
            <a:ln w="28575" cap="rnd"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線接點 64"/>
            <p:cNvCxnSpPr/>
            <p:nvPr/>
          </p:nvCxnSpPr>
          <p:spPr>
            <a:xfrm>
              <a:off x="4068392" y="5197365"/>
              <a:ext cx="441434" cy="0"/>
            </a:xfrm>
            <a:prstGeom prst="line">
              <a:avLst/>
            </a:prstGeom>
            <a:ln w="28575" cap="rnd">
              <a:solidFill>
                <a:srgbClr val="EB6E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/>
            <p:cNvSpPr/>
            <p:nvPr/>
          </p:nvSpPr>
          <p:spPr>
            <a:xfrm>
              <a:off x="4532454" y="4777653"/>
              <a:ext cx="4924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1200" b="1" dirty="0" smtClean="0">
                  <a:solidFill>
                    <a:srgbClr val="7DA977"/>
                  </a:solidFill>
                  <a:ea typeface="微軟正黑體" panose="020B0604030504040204" pitchFamily="34" charset="-120"/>
                </a:rPr>
                <a:t>男</a:t>
              </a:r>
              <a:r>
                <a:rPr lang="zh-TW" altLang="en-US" sz="1200" b="1" dirty="0">
                  <a:solidFill>
                    <a:srgbClr val="7DA977"/>
                  </a:solidFill>
                  <a:ea typeface="微軟正黑體" panose="020B0604030504040204" pitchFamily="34" charset="-120"/>
                </a:rPr>
                <a:t>性</a:t>
              </a:r>
              <a:endParaRPr lang="zh-HK" altLang="en-US" sz="1200" b="1" dirty="0">
                <a:solidFill>
                  <a:srgbClr val="7DA977"/>
                </a:solidFill>
                <a:ea typeface="微軟正黑體" panose="020B0604030504040204" pitchFamily="34" charset="-120"/>
              </a:endParaRPr>
            </a:p>
          </p:txBody>
        </p:sp>
      </p:grpSp>
      <p:sp>
        <p:nvSpPr>
          <p:cNvPr id="70" name="Line Callout 1 17"/>
          <p:cNvSpPr/>
          <p:nvPr/>
        </p:nvSpPr>
        <p:spPr>
          <a:xfrm>
            <a:off x="1932300" y="4370925"/>
            <a:ext cx="901949" cy="396054"/>
          </a:xfrm>
          <a:prstGeom prst="borderCallout1">
            <a:avLst>
              <a:gd name="adj1" fmla="val 130391"/>
              <a:gd name="adj2" fmla="val 101003"/>
              <a:gd name="adj3" fmla="val 157027"/>
              <a:gd name="adj4" fmla="val 37082"/>
            </a:avLst>
          </a:prstGeom>
          <a:solidFill>
            <a:srgbClr val="EB6E5A"/>
          </a:solidFill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男</a:t>
            </a:r>
            <a:r>
              <a:rPr lang="en-US" altLang="zh-TW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=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女</a:t>
            </a:r>
            <a:endParaRPr lang="zh-HK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23" name="直線接點 22"/>
          <p:cNvCxnSpPr/>
          <p:nvPr/>
        </p:nvCxnSpPr>
        <p:spPr>
          <a:xfrm flipV="1">
            <a:off x="3001885" y="2689208"/>
            <a:ext cx="1927467" cy="313097"/>
          </a:xfrm>
          <a:prstGeom prst="line">
            <a:avLst/>
          </a:prstGeom>
          <a:ln>
            <a:solidFill>
              <a:srgbClr val="5797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接點 78"/>
          <p:cNvCxnSpPr/>
          <p:nvPr/>
        </p:nvCxnSpPr>
        <p:spPr>
          <a:xfrm flipV="1">
            <a:off x="3868615" y="2807358"/>
            <a:ext cx="1081133" cy="438260"/>
          </a:xfrm>
          <a:prstGeom prst="line">
            <a:avLst/>
          </a:prstGeom>
          <a:ln>
            <a:solidFill>
              <a:srgbClr val="5797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接點 80"/>
          <p:cNvCxnSpPr/>
          <p:nvPr/>
        </p:nvCxnSpPr>
        <p:spPr>
          <a:xfrm flipV="1">
            <a:off x="4661632" y="2807357"/>
            <a:ext cx="576233" cy="761215"/>
          </a:xfrm>
          <a:prstGeom prst="line">
            <a:avLst/>
          </a:prstGeom>
          <a:ln>
            <a:solidFill>
              <a:srgbClr val="5797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4462670" y="2632881"/>
            <a:ext cx="896467" cy="369424"/>
          </a:xfrm>
          <a:prstGeom prst="rect">
            <a:avLst/>
          </a:prstGeom>
          <a:solidFill>
            <a:srgbClr val="7DA9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男</a:t>
            </a:r>
            <a:r>
              <a:rPr lang="en-US" altLang="zh-TW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&gt;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女</a:t>
            </a:r>
            <a:endParaRPr lang="zh-HK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99" name="直線接點 98"/>
          <p:cNvCxnSpPr/>
          <p:nvPr/>
        </p:nvCxnSpPr>
        <p:spPr>
          <a:xfrm>
            <a:off x="2146852" y="4131909"/>
            <a:ext cx="159026" cy="239016"/>
          </a:xfrm>
          <a:prstGeom prst="line">
            <a:avLst/>
          </a:prstGeom>
          <a:ln>
            <a:solidFill>
              <a:srgbClr val="EB6E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流程圖: 替代處理程序 68"/>
          <p:cNvSpPr/>
          <p:nvPr/>
        </p:nvSpPr>
        <p:spPr>
          <a:xfrm>
            <a:off x="789951" y="2006298"/>
            <a:ext cx="4885461" cy="514586"/>
          </a:xfrm>
          <a:prstGeom prst="flowChartAlternateProcess">
            <a:avLst/>
          </a:prstGeom>
          <a:solidFill>
            <a:srgbClr val="7DA97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9" name="矩形 58"/>
          <p:cNvSpPr/>
          <p:nvPr/>
        </p:nvSpPr>
        <p:spPr>
          <a:xfrm>
            <a:off x="877279" y="2111394"/>
            <a:ext cx="49066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HK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下圖顯示不同</a:t>
            </a:r>
            <a:r>
              <a:rPr lang="zh-TW" altLang="en-US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成長階段</a:t>
            </a:r>
            <a:r>
              <a:rPr lang="zh-TW" altLang="zh-HK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和</a:t>
            </a:r>
            <a:r>
              <a:rPr lang="zh-TW" altLang="en-US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</a:t>
            </a:r>
            <a:r>
              <a:rPr lang="zh-TW" altLang="zh-HK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別的人士每日平均的能量需求。</a:t>
            </a:r>
          </a:p>
        </p:txBody>
      </p:sp>
      <p:sp>
        <p:nvSpPr>
          <p:cNvPr id="100" name="矩形 99"/>
          <p:cNvSpPr/>
          <p:nvPr/>
        </p:nvSpPr>
        <p:spPr>
          <a:xfrm>
            <a:off x="6217749" y="2921148"/>
            <a:ext cx="236328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HK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TW" altLang="zh-HK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兒童</a:t>
            </a: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組別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</a:t>
            </a:r>
            <a:r>
              <a:rPr lang="zh-TW" altLang="zh-HK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HK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男性的能量需求與女性的</a:t>
            </a:r>
            <a:r>
              <a:rPr lang="zh-TW" altLang="zh-HK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一樣</a:t>
            </a:r>
            <a:r>
              <a:rPr lang="zh-TW" altLang="zh-HK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。在</a:t>
            </a:r>
            <a:r>
              <a:rPr lang="zh-TW" altLang="zh-HK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其他</a:t>
            </a: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組別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</a:t>
            </a:r>
            <a:r>
              <a:rPr lang="zh-TW" altLang="zh-HK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HK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男性的能量需求</a:t>
            </a:r>
            <a:r>
              <a:rPr lang="zh-TW" altLang="en-US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則</a:t>
            </a:r>
            <a:r>
              <a:rPr lang="zh-TW" altLang="zh-HK" b="1" u="sng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較</a:t>
            </a:r>
            <a:r>
              <a:rPr lang="zh-TW" altLang="zh-HK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女性</a:t>
            </a:r>
            <a:r>
              <a:rPr lang="zh-TW" altLang="zh-HK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</a:t>
            </a:r>
            <a:r>
              <a:rPr lang="zh-TW" altLang="zh-HK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101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6031492" y="2781359"/>
            <a:ext cx="2730012" cy="2449404"/>
          </a:xfrm>
          <a:prstGeom prst="snip1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2" name="橢圓 101"/>
          <p:cNvSpPr/>
          <p:nvPr/>
        </p:nvSpPr>
        <p:spPr>
          <a:xfrm>
            <a:off x="5783897" y="2521336"/>
            <a:ext cx="503093" cy="503093"/>
          </a:xfrm>
          <a:prstGeom prst="ellipse">
            <a:avLst/>
          </a:prstGeom>
          <a:solidFill>
            <a:srgbClr val="4C846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pic>
        <p:nvPicPr>
          <p:cNvPr id="106" name="圖片 10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952" y="126749"/>
            <a:ext cx="940577" cy="1129839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48</a:t>
            </a:fld>
            <a:endParaRPr lang="zh-HK" altLang="en-US"/>
          </a:p>
        </p:txBody>
      </p:sp>
      <p:sp>
        <p:nvSpPr>
          <p:cNvPr id="35" name="矩形 34"/>
          <p:cNvSpPr/>
          <p:nvPr/>
        </p:nvSpPr>
        <p:spPr>
          <a:xfrm>
            <a:off x="7363821" y="1267716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4C8463"/>
                </a:solidFill>
                <a:ea typeface="微軟正黑體"/>
              </a:rPr>
              <a:t>綜合科學</a:t>
            </a:r>
            <a:r>
              <a:rPr lang="zh-HK" altLang="en-US" sz="1200" b="1" dirty="0" smtClean="0">
                <a:solidFill>
                  <a:srgbClr val="4C8463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4C8463"/>
              </a:solidFill>
              <a:ea typeface="微軟正黑體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44230" y="5613452"/>
            <a:ext cx="622843" cy="24622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en-US" altLang="zh-HK" sz="1000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(kcal</a:t>
            </a:r>
            <a:r>
              <a:rPr lang="en-US" altLang="zh-TW" sz="1000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0791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21" grpId="0" animBg="1"/>
      <p:bldP spid="100" grpId="0"/>
      <p:bldP spid="101" grpId="0" animBg="1"/>
      <p:bldP spid="10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手繪多邊形 1"/>
          <p:cNvSpPr/>
          <p:nvPr/>
        </p:nvSpPr>
        <p:spPr>
          <a:xfrm>
            <a:off x="1460644" y="3920738"/>
            <a:ext cx="974945" cy="501604"/>
          </a:xfrm>
          <a:custGeom>
            <a:avLst/>
            <a:gdLst>
              <a:gd name="connsiteX0" fmla="*/ 1698 w 2201529"/>
              <a:gd name="connsiteY0" fmla="*/ 1044171 h 1132675"/>
              <a:gd name="connsiteX1" fmla="*/ 187807 w 2201529"/>
              <a:gd name="connsiteY1" fmla="*/ 934683 h 1132675"/>
              <a:gd name="connsiteX2" fmla="*/ 308231 w 2201529"/>
              <a:gd name="connsiteY2" fmla="*/ 868991 h 1132675"/>
              <a:gd name="connsiteX3" fmla="*/ 439603 w 2201529"/>
              <a:gd name="connsiteY3" fmla="*/ 660966 h 1132675"/>
              <a:gd name="connsiteX4" fmla="*/ 549079 w 2201529"/>
              <a:gd name="connsiteY4" fmla="*/ 573376 h 1132675"/>
              <a:gd name="connsiteX5" fmla="*/ 724241 w 2201529"/>
              <a:gd name="connsiteY5" fmla="*/ 573376 h 1132675"/>
              <a:gd name="connsiteX6" fmla="*/ 844665 w 2201529"/>
              <a:gd name="connsiteY6" fmla="*/ 398196 h 1132675"/>
              <a:gd name="connsiteX7" fmla="*/ 1085512 w 2201529"/>
              <a:gd name="connsiteY7" fmla="*/ 321555 h 1132675"/>
              <a:gd name="connsiteX8" fmla="*/ 1184041 w 2201529"/>
              <a:gd name="connsiteY8" fmla="*/ 354402 h 1132675"/>
              <a:gd name="connsiteX9" fmla="*/ 1413941 w 2201529"/>
              <a:gd name="connsiteY9" fmla="*/ 47838 h 1132675"/>
              <a:gd name="connsiteX10" fmla="*/ 1764265 w 2201529"/>
              <a:gd name="connsiteY10" fmla="*/ 36889 h 1132675"/>
              <a:gd name="connsiteX11" fmla="*/ 2147431 w 2201529"/>
              <a:gd name="connsiteY11" fmla="*/ 398196 h 1132675"/>
              <a:gd name="connsiteX12" fmla="*/ 2125536 w 2201529"/>
              <a:gd name="connsiteY12" fmla="*/ 945632 h 1132675"/>
              <a:gd name="connsiteX13" fmla="*/ 1468679 w 2201529"/>
              <a:gd name="connsiteY13" fmla="*/ 1120812 h 1132675"/>
              <a:gd name="connsiteX14" fmla="*/ 943193 w 2201529"/>
              <a:gd name="connsiteY14" fmla="*/ 1077017 h 1132675"/>
              <a:gd name="connsiteX15" fmla="*/ 154964 w 2201529"/>
              <a:gd name="connsiteY15" fmla="*/ 1131760 h 1132675"/>
              <a:gd name="connsiteX16" fmla="*/ 1698 w 2201529"/>
              <a:gd name="connsiteY16" fmla="*/ 1044171 h 113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01529" h="1132675">
                <a:moveTo>
                  <a:pt x="1698" y="1044171"/>
                </a:moveTo>
                <a:cubicBezTo>
                  <a:pt x="7172" y="1011325"/>
                  <a:pt x="136718" y="963880"/>
                  <a:pt x="187807" y="934683"/>
                </a:cubicBezTo>
                <a:cubicBezTo>
                  <a:pt x="238896" y="905486"/>
                  <a:pt x="266265" y="914610"/>
                  <a:pt x="308231" y="868991"/>
                </a:cubicBezTo>
                <a:cubicBezTo>
                  <a:pt x="350197" y="823372"/>
                  <a:pt x="399462" y="710235"/>
                  <a:pt x="439603" y="660966"/>
                </a:cubicBezTo>
                <a:cubicBezTo>
                  <a:pt x="479744" y="611697"/>
                  <a:pt x="501639" y="587974"/>
                  <a:pt x="549079" y="573376"/>
                </a:cubicBezTo>
                <a:cubicBezTo>
                  <a:pt x="596519" y="558778"/>
                  <a:pt x="674977" y="602573"/>
                  <a:pt x="724241" y="573376"/>
                </a:cubicBezTo>
                <a:cubicBezTo>
                  <a:pt x="773505" y="544179"/>
                  <a:pt x="784453" y="440166"/>
                  <a:pt x="844665" y="398196"/>
                </a:cubicBezTo>
                <a:cubicBezTo>
                  <a:pt x="904877" y="356226"/>
                  <a:pt x="1028949" y="328854"/>
                  <a:pt x="1085512" y="321555"/>
                </a:cubicBezTo>
                <a:cubicBezTo>
                  <a:pt x="1142075" y="314256"/>
                  <a:pt x="1129303" y="400021"/>
                  <a:pt x="1184041" y="354402"/>
                </a:cubicBezTo>
                <a:cubicBezTo>
                  <a:pt x="1238779" y="308783"/>
                  <a:pt x="1317237" y="100757"/>
                  <a:pt x="1413941" y="47838"/>
                </a:cubicBezTo>
                <a:cubicBezTo>
                  <a:pt x="1510645" y="-5081"/>
                  <a:pt x="1642017" y="-21504"/>
                  <a:pt x="1764265" y="36889"/>
                </a:cubicBezTo>
                <a:cubicBezTo>
                  <a:pt x="1886513" y="95282"/>
                  <a:pt x="2087219" y="246739"/>
                  <a:pt x="2147431" y="398196"/>
                </a:cubicBezTo>
                <a:cubicBezTo>
                  <a:pt x="2207643" y="549653"/>
                  <a:pt x="2238661" y="825196"/>
                  <a:pt x="2125536" y="945632"/>
                </a:cubicBezTo>
                <a:cubicBezTo>
                  <a:pt x="2012411" y="1066068"/>
                  <a:pt x="1665736" y="1098915"/>
                  <a:pt x="1468679" y="1120812"/>
                </a:cubicBezTo>
                <a:cubicBezTo>
                  <a:pt x="1271622" y="1142709"/>
                  <a:pt x="1162145" y="1075192"/>
                  <a:pt x="943193" y="1077017"/>
                </a:cubicBezTo>
                <a:cubicBezTo>
                  <a:pt x="724241" y="1078842"/>
                  <a:pt x="315529" y="1140884"/>
                  <a:pt x="154964" y="1131760"/>
                </a:cubicBezTo>
                <a:cubicBezTo>
                  <a:pt x="-5601" y="1122636"/>
                  <a:pt x="-3776" y="1077017"/>
                  <a:pt x="1698" y="1044171"/>
                </a:cubicBezTo>
                <a:close/>
              </a:path>
            </a:pathLst>
          </a:custGeom>
          <a:pattFill prst="ltUpDiag">
            <a:fgClr>
              <a:srgbClr val="3D8AAC"/>
            </a:fgClr>
            <a:bgClr>
              <a:schemeClr val="bg1"/>
            </a:bgClr>
          </a:pattFill>
          <a:ln>
            <a:solidFill>
              <a:srgbClr val="3D8AAC"/>
            </a:solidFill>
          </a:ln>
          <a:effectLst>
            <a:outerShdw blurRad="40005" dist="22987" dir="4740000" algn="tl" rotWithShape="0">
              <a:schemeClr val="accent5">
                <a:lumMod val="20000"/>
                <a:lumOff val="8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solidFill>
                <a:srgbClr val="0070C0"/>
              </a:solidFill>
              <a:ea typeface="微軟正黑體" panose="020B0604030504040204" pitchFamily="34" charset="-120"/>
            </a:endParaRPr>
          </a:p>
        </p:txBody>
      </p:sp>
      <p:sp>
        <p:nvSpPr>
          <p:cNvPr id="3" name="手繪多邊形 2"/>
          <p:cNvSpPr/>
          <p:nvPr/>
        </p:nvSpPr>
        <p:spPr>
          <a:xfrm>
            <a:off x="6593848" y="1422555"/>
            <a:ext cx="974945" cy="501604"/>
          </a:xfrm>
          <a:custGeom>
            <a:avLst/>
            <a:gdLst>
              <a:gd name="connsiteX0" fmla="*/ 1698 w 2201529"/>
              <a:gd name="connsiteY0" fmla="*/ 1044171 h 1132675"/>
              <a:gd name="connsiteX1" fmla="*/ 187807 w 2201529"/>
              <a:gd name="connsiteY1" fmla="*/ 934683 h 1132675"/>
              <a:gd name="connsiteX2" fmla="*/ 308231 w 2201529"/>
              <a:gd name="connsiteY2" fmla="*/ 868991 h 1132675"/>
              <a:gd name="connsiteX3" fmla="*/ 439603 w 2201529"/>
              <a:gd name="connsiteY3" fmla="*/ 660966 h 1132675"/>
              <a:gd name="connsiteX4" fmla="*/ 549079 w 2201529"/>
              <a:gd name="connsiteY4" fmla="*/ 573376 h 1132675"/>
              <a:gd name="connsiteX5" fmla="*/ 724241 w 2201529"/>
              <a:gd name="connsiteY5" fmla="*/ 573376 h 1132675"/>
              <a:gd name="connsiteX6" fmla="*/ 844665 w 2201529"/>
              <a:gd name="connsiteY6" fmla="*/ 398196 h 1132675"/>
              <a:gd name="connsiteX7" fmla="*/ 1085512 w 2201529"/>
              <a:gd name="connsiteY7" fmla="*/ 321555 h 1132675"/>
              <a:gd name="connsiteX8" fmla="*/ 1184041 w 2201529"/>
              <a:gd name="connsiteY8" fmla="*/ 354402 h 1132675"/>
              <a:gd name="connsiteX9" fmla="*/ 1413941 w 2201529"/>
              <a:gd name="connsiteY9" fmla="*/ 47838 h 1132675"/>
              <a:gd name="connsiteX10" fmla="*/ 1764265 w 2201529"/>
              <a:gd name="connsiteY10" fmla="*/ 36889 h 1132675"/>
              <a:gd name="connsiteX11" fmla="*/ 2147431 w 2201529"/>
              <a:gd name="connsiteY11" fmla="*/ 398196 h 1132675"/>
              <a:gd name="connsiteX12" fmla="*/ 2125536 w 2201529"/>
              <a:gd name="connsiteY12" fmla="*/ 945632 h 1132675"/>
              <a:gd name="connsiteX13" fmla="*/ 1468679 w 2201529"/>
              <a:gd name="connsiteY13" fmla="*/ 1120812 h 1132675"/>
              <a:gd name="connsiteX14" fmla="*/ 943193 w 2201529"/>
              <a:gd name="connsiteY14" fmla="*/ 1077017 h 1132675"/>
              <a:gd name="connsiteX15" fmla="*/ 154964 w 2201529"/>
              <a:gd name="connsiteY15" fmla="*/ 1131760 h 1132675"/>
              <a:gd name="connsiteX16" fmla="*/ 1698 w 2201529"/>
              <a:gd name="connsiteY16" fmla="*/ 1044171 h 113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01529" h="1132675">
                <a:moveTo>
                  <a:pt x="1698" y="1044171"/>
                </a:moveTo>
                <a:cubicBezTo>
                  <a:pt x="7172" y="1011325"/>
                  <a:pt x="136718" y="963880"/>
                  <a:pt x="187807" y="934683"/>
                </a:cubicBezTo>
                <a:cubicBezTo>
                  <a:pt x="238896" y="905486"/>
                  <a:pt x="266265" y="914610"/>
                  <a:pt x="308231" y="868991"/>
                </a:cubicBezTo>
                <a:cubicBezTo>
                  <a:pt x="350197" y="823372"/>
                  <a:pt x="399462" y="710235"/>
                  <a:pt x="439603" y="660966"/>
                </a:cubicBezTo>
                <a:cubicBezTo>
                  <a:pt x="479744" y="611697"/>
                  <a:pt x="501639" y="587974"/>
                  <a:pt x="549079" y="573376"/>
                </a:cubicBezTo>
                <a:cubicBezTo>
                  <a:pt x="596519" y="558778"/>
                  <a:pt x="674977" y="602573"/>
                  <a:pt x="724241" y="573376"/>
                </a:cubicBezTo>
                <a:cubicBezTo>
                  <a:pt x="773505" y="544179"/>
                  <a:pt x="784453" y="440166"/>
                  <a:pt x="844665" y="398196"/>
                </a:cubicBezTo>
                <a:cubicBezTo>
                  <a:pt x="904877" y="356226"/>
                  <a:pt x="1028949" y="328854"/>
                  <a:pt x="1085512" y="321555"/>
                </a:cubicBezTo>
                <a:cubicBezTo>
                  <a:pt x="1142075" y="314256"/>
                  <a:pt x="1129303" y="400021"/>
                  <a:pt x="1184041" y="354402"/>
                </a:cubicBezTo>
                <a:cubicBezTo>
                  <a:pt x="1238779" y="308783"/>
                  <a:pt x="1317237" y="100757"/>
                  <a:pt x="1413941" y="47838"/>
                </a:cubicBezTo>
                <a:cubicBezTo>
                  <a:pt x="1510645" y="-5081"/>
                  <a:pt x="1642017" y="-21504"/>
                  <a:pt x="1764265" y="36889"/>
                </a:cubicBezTo>
                <a:cubicBezTo>
                  <a:pt x="1886513" y="95282"/>
                  <a:pt x="2087219" y="246739"/>
                  <a:pt x="2147431" y="398196"/>
                </a:cubicBezTo>
                <a:cubicBezTo>
                  <a:pt x="2207643" y="549653"/>
                  <a:pt x="2238661" y="825196"/>
                  <a:pt x="2125536" y="945632"/>
                </a:cubicBezTo>
                <a:cubicBezTo>
                  <a:pt x="2012411" y="1066068"/>
                  <a:pt x="1665736" y="1098915"/>
                  <a:pt x="1468679" y="1120812"/>
                </a:cubicBezTo>
                <a:cubicBezTo>
                  <a:pt x="1271622" y="1142709"/>
                  <a:pt x="1162145" y="1075192"/>
                  <a:pt x="943193" y="1077017"/>
                </a:cubicBezTo>
                <a:cubicBezTo>
                  <a:pt x="724241" y="1078842"/>
                  <a:pt x="315529" y="1140884"/>
                  <a:pt x="154964" y="1131760"/>
                </a:cubicBezTo>
                <a:cubicBezTo>
                  <a:pt x="-5601" y="1122636"/>
                  <a:pt x="-3776" y="1077017"/>
                  <a:pt x="1698" y="1044171"/>
                </a:cubicBezTo>
                <a:close/>
              </a:path>
            </a:pathLst>
          </a:custGeom>
          <a:pattFill prst="ltUpDiag">
            <a:fgClr>
              <a:srgbClr val="3D8AAC"/>
            </a:fgClr>
            <a:bgClr>
              <a:schemeClr val="bg1"/>
            </a:bgClr>
          </a:pattFill>
          <a:ln>
            <a:solidFill>
              <a:srgbClr val="3D8AAC"/>
            </a:solidFill>
          </a:ln>
          <a:effectLst>
            <a:outerShdw blurRad="40005" dist="22987" dir="4740000" algn="tl" rotWithShape="0">
              <a:schemeClr val="accent5">
                <a:lumMod val="20000"/>
                <a:lumOff val="8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solidFill>
                <a:srgbClr val="0070C0"/>
              </a:solidFill>
              <a:ea typeface="微軟正黑體" panose="020B0604030504040204" pitchFamily="34" charset="-120"/>
            </a:endParaRPr>
          </a:p>
        </p:txBody>
      </p:sp>
      <p:sp>
        <p:nvSpPr>
          <p:cNvPr id="4" name="手繪多邊形 3"/>
          <p:cNvSpPr/>
          <p:nvPr/>
        </p:nvSpPr>
        <p:spPr>
          <a:xfrm>
            <a:off x="3372609" y="1138958"/>
            <a:ext cx="3627962" cy="1975911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gradFill>
            <a:gsLst>
              <a:gs pos="0">
                <a:srgbClr val="F3CCC4">
                  <a:alpha val="78000"/>
                  <a:lumMod val="72000"/>
                  <a:lumOff val="28000"/>
                </a:srgbClr>
              </a:gs>
              <a:gs pos="100000">
                <a:srgbClr val="82A5B9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ea typeface="微軟正黑體" panose="020B0604030504040204" pitchFamily="34" charset="-120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872181" y="1011788"/>
            <a:ext cx="1164616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8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</a:t>
            </a:r>
            <a:r>
              <a:rPr lang="en-US" altLang="zh-HK" sz="28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/>
            </a:r>
            <a:br>
              <a:rPr lang="en-US" altLang="zh-HK" sz="28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</a:br>
            <a:r>
              <a:rPr lang="zh-TW" altLang="en-US" sz="2800" b="1" spc="300" dirty="0">
                <a:solidFill>
                  <a:srgbClr val="2F559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800" b="1" spc="300" dirty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6" name="手繪多邊形 5"/>
          <p:cNvSpPr/>
          <p:nvPr/>
        </p:nvSpPr>
        <p:spPr>
          <a:xfrm>
            <a:off x="3804910" y="2482870"/>
            <a:ext cx="3627962" cy="1975911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gradFill>
            <a:gsLst>
              <a:gs pos="0">
                <a:srgbClr val="F8CFC8">
                  <a:lumMod val="95000"/>
                  <a:lumOff val="5000"/>
                  <a:alpha val="90000"/>
                </a:srgbClr>
              </a:gs>
              <a:gs pos="100000">
                <a:srgbClr val="5E97B2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ea typeface="微軟正黑體" panose="020B0604030504040204" pitchFamily="34" charset="-120"/>
            </a:endParaRPr>
          </a:p>
        </p:txBody>
      </p:sp>
      <p:sp>
        <p:nvSpPr>
          <p:cNvPr id="7" name="手繪多邊形 6"/>
          <p:cNvSpPr/>
          <p:nvPr/>
        </p:nvSpPr>
        <p:spPr>
          <a:xfrm>
            <a:off x="3162321" y="4045429"/>
            <a:ext cx="4057787" cy="2210008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gradFill>
            <a:gsLst>
              <a:gs pos="23000">
                <a:srgbClr val="F4D3CD"/>
              </a:gs>
              <a:gs pos="100000">
                <a:srgbClr val="3D8AAC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ea typeface="微軟正黑體" panose="020B0604030504040204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3875941" y="2787971"/>
            <a:ext cx="473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>
                    <a:lumMod val="75000"/>
                  </a:schemeClr>
                </a:solidFill>
                <a:ea typeface="微軟正黑體"/>
              </a:rPr>
              <a:t>結構</a:t>
            </a:r>
          </a:p>
        </p:txBody>
      </p:sp>
      <p:sp>
        <p:nvSpPr>
          <p:cNvPr id="9" name="文字方塊 8"/>
          <p:cNvSpPr txBox="1"/>
          <p:nvPr/>
        </p:nvSpPr>
        <p:spPr>
          <a:xfrm>
            <a:off x="3247488" y="4444955"/>
            <a:ext cx="4739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chemeClr val="accent1">
                    <a:lumMod val="75000"/>
                  </a:schemeClr>
                </a:solidFill>
                <a:ea typeface="微軟正黑體"/>
              </a:rPr>
              <a:t>應用</a:t>
            </a:r>
          </a:p>
        </p:txBody>
      </p:sp>
      <p:sp>
        <p:nvSpPr>
          <p:cNvPr id="10" name="文字方塊 9"/>
          <p:cNvSpPr txBox="1"/>
          <p:nvPr/>
        </p:nvSpPr>
        <p:spPr>
          <a:xfrm>
            <a:off x="3470234" y="1368866"/>
            <a:ext cx="473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>
                    <a:lumMod val="75000"/>
                  </a:schemeClr>
                </a:solidFill>
                <a:ea typeface="微軟正黑體"/>
              </a:rPr>
              <a:t>介紹</a:t>
            </a:r>
          </a:p>
        </p:txBody>
      </p:sp>
      <p:sp>
        <p:nvSpPr>
          <p:cNvPr id="11" name="矩形 10"/>
          <p:cNvSpPr/>
          <p:nvPr/>
        </p:nvSpPr>
        <p:spPr>
          <a:xfrm>
            <a:off x="4383975" y="1486944"/>
            <a:ext cx="1773666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功</a:t>
            </a:r>
            <a:r>
              <a:rPr lang="zh-HK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用</a:t>
            </a: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和</a:t>
            </a:r>
            <a:r>
              <a:rPr lang="zh-HK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特徵</a:t>
            </a:r>
            <a:endParaRPr lang="en-US" altLang="zh-HK" sz="1400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生活例子</a:t>
            </a:r>
            <a:endParaRPr lang="en-US" altLang="zh-TW" sz="1400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學科</a:t>
            </a: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例子</a:t>
            </a:r>
          </a:p>
        </p:txBody>
      </p:sp>
      <p:sp>
        <p:nvSpPr>
          <p:cNvPr id="12" name="矩形 11"/>
          <p:cNvSpPr/>
          <p:nvPr/>
        </p:nvSpPr>
        <p:spPr>
          <a:xfrm>
            <a:off x="4630582" y="4702665"/>
            <a:ext cx="1354581" cy="835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練習</a:t>
            </a:r>
            <a:endParaRPr lang="en-US" altLang="zh-TW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2000" b="1" u="sng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工作紙</a:t>
            </a:r>
          </a:p>
        </p:txBody>
      </p:sp>
      <p:sp>
        <p:nvSpPr>
          <p:cNvPr id="13" name="矩形 12"/>
          <p:cNvSpPr/>
          <p:nvPr/>
        </p:nvSpPr>
        <p:spPr>
          <a:xfrm>
            <a:off x="4841453" y="2949160"/>
            <a:ext cx="2369608" cy="913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複句結構</a:t>
            </a:r>
            <a:endParaRPr lang="en-US" altLang="zh-HK" sz="1400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構思及</a:t>
            </a:r>
            <a:r>
              <a:rPr lang="zh-HK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組</a:t>
            </a:r>
            <a:r>
              <a:rPr lang="zh-TW" altLang="en-US" sz="1400" dirty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微軟正黑體"/>
              </a:rPr>
              <a:t>織複句</a:t>
            </a:r>
            <a:endParaRPr lang="en-US" altLang="zh-HK" sz="1400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a typeface="微軟正黑體"/>
            </a:endParaRPr>
          </a:p>
        </p:txBody>
      </p:sp>
      <p:cxnSp>
        <p:nvCxnSpPr>
          <p:cNvPr id="14" name="直線接點 13"/>
          <p:cNvCxnSpPr/>
          <p:nvPr/>
        </p:nvCxnSpPr>
        <p:spPr>
          <a:xfrm>
            <a:off x="1024166" y="2000328"/>
            <a:ext cx="639741" cy="0"/>
          </a:xfrm>
          <a:prstGeom prst="line">
            <a:avLst/>
          </a:prstGeom>
          <a:ln w="38100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手繪多邊形 14"/>
          <p:cNvSpPr/>
          <p:nvPr/>
        </p:nvSpPr>
        <p:spPr>
          <a:xfrm>
            <a:off x="3167593" y="4025458"/>
            <a:ext cx="4077692" cy="2249949"/>
          </a:xfrm>
          <a:custGeom>
            <a:avLst/>
            <a:gdLst>
              <a:gd name="connsiteX0" fmla="*/ 1962 w 3645758"/>
              <a:gd name="connsiteY0" fmla="*/ 1544892 h 2011621"/>
              <a:gd name="connsiteX1" fmla="*/ 238915 w 3645758"/>
              <a:gd name="connsiteY1" fmla="*/ 1516461 h 2011621"/>
              <a:gd name="connsiteX2" fmla="*/ 381086 w 3645758"/>
              <a:gd name="connsiteY2" fmla="*/ 1213187 h 2011621"/>
              <a:gd name="connsiteX3" fmla="*/ 295783 w 3645758"/>
              <a:gd name="connsiteY3" fmla="*/ 549778 h 2011621"/>
              <a:gd name="connsiteX4" fmla="*/ 627517 w 3645758"/>
              <a:gd name="connsiteY4" fmla="*/ 151732 h 2011621"/>
              <a:gd name="connsiteX5" fmla="*/ 1404721 w 3645758"/>
              <a:gd name="connsiteY5" fmla="*/ 180163 h 2011621"/>
              <a:gd name="connsiteX6" fmla="*/ 1783845 w 3645758"/>
              <a:gd name="connsiteY6" fmla="*/ 189641 h 2011621"/>
              <a:gd name="connsiteX7" fmla="*/ 2267229 w 3645758"/>
              <a:gd name="connsiteY7" fmla="*/ 95 h 2011621"/>
              <a:gd name="connsiteX8" fmla="*/ 2883305 w 3645758"/>
              <a:gd name="connsiteY8" fmla="*/ 170686 h 2011621"/>
              <a:gd name="connsiteX9" fmla="*/ 3470948 w 3645758"/>
              <a:gd name="connsiteY9" fmla="*/ 587687 h 2011621"/>
              <a:gd name="connsiteX10" fmla="*/ 3641554 w 3645758"/>
              <a:gd name="connsiteY10" fmla="*/ 1213187 h 2011621"/>
              <a:gd name="connsiteX11" fmla="*/ 3338254 w 3645758"/>
              <a:gd name="connsiteY11" fmla="*/ 1772347 h 2011621"/>
              <a:gd name="connsiteX12" fmla="*/ 2788524 w 3645758"/>
              <a:gd name="connsiteY12" fmla="*/ 1942938 h 2011621"/>
              <a:gd name="connsiteX13" fmla="*/ 2494703 w 3645758"/>
              <a:gd name="connsiteY13" fmla="*/ 1762870 h 2011621"/>
              <a:gd name="connsiteX14" fmla="*/ 2039754 w 3645758"/>
              <a:gd name="connsiteY14" fmla="*/ 1886075 h 2011621"/>
              <a:gd name="connsiteX15" fmla="*/ 1594283 w 3645758"/>
              <a:gd name="connsiteY15" fmla="*/ 2009279 h 2011621"/>
              <a:gd name="connsiteX16" fmla="*/ 968729 w 3645758"/>
              <a:gd name="connsiteY16" fmla="*/ 1772347 h 2011621"/>
              <a:gd name="connsiteX17" fmla="*/ 646473 w 3645758"/>
              <a:gd name="connsiteY17" fmla="*/ 1506983 h 2011621"/>
              <a:gd name="connsiteX18" fmla="*/ 381086 w 3645758"/>
              <a:gd name="connsiteY18" fmla="*/ 1620711 h 2011621"/>
              <a:gd name="connsiteX19" fmla="*/ 1962 w 3645758"/>
              <a:gd name="connsiteY19" fmla="*/ 1544892 h 201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645758" h="2011621">
                <a:moveTo>
                  <a:pt x="1962" y="1544892"/>
                </a:moveTo>
                <a:cubicBezTo>
                  <a:pt x="-21733" y="1527517"/>
                  <a:pt x="175728" y="1571745"/>
                  <a:pt x="238915" y="1516461"/>
                </a:cubicBezTo>
                <a:cubicBezTo>
                  <a:pt x="302102" y="1461177"/>
                  <a:pt x="371608" y="1374301"/>
                  <a:pt x="381086" y="1213187"/>
                </a:cubicBezTo>
                <a:cubicBezTo>
                  <a:pt x="390564" y="1052073"/>
                  <a:pt x="254711" y="726687"/>
                  <a:pt x="295783" y="549778"/>
                </a:cubicBezTo>
                <a:cubicBezTo>
                  <a:pt x="336855" y="372869"/>
                  <a:pt x="442694" y="213334"/>
                  <a:pt x="627517" y="151732"/>
                </a:cubicBezTo>
                <a:cubicBezTo>
                  <a:pt x="812340" y="90130"/>
                  <a:pt x="1404721" y="180163"/>
                  <a:pt x="1404721" y="180163"/>
                </a:cubicBezTo>
                <a:cubicBezTo>
                  <a:pt x="1597442" y="186481"/>
                  <a:pt x="1640094" y="219652"/>
                  <a:pt x="1783845" y="189641"/>
                </a:cubicBezTo>
                <a:cubicBezTo>
                  <a:pt x="1927596" y="159630"/>
                  <a:pt x="2083986" y="3254"/>
                  <a:pt x="2267229" y="95"/>
                </a:cubicBezTo>
                <a:cubicBezTo>
                  <a:pt x="2450472" y="-3064"/>
                  <a:pt x="2682685" y="72754"/>
                  <a:pt x="2883305" y="170686"/>
                </a:cubicBezTo>
                <a:cubicBezTo>
                  <a:pt x="3083925" y="268618"/>
                  <a:pt x="3344573" y="413937"/>
                  <a:pt x="3470948" y="587687"/>
                </a:cubicBezTo>
                <a:cubicBezTo>
                  <a:pt x="3597323" y="761437"/>
                  <a:pt x="3663670" y="1015744"/>
                  <a:pt x="3641554" y="1213187"/>
                </a:cubicBezTo>
                <a:cubicBezTo>
                  <a:pt x="3619438" y="1410630"/>
                  <a:pt x="3480426" y="1650722"/>
                  <a:pt x="3338254" y="1772347"/>
                </a:cubicBezTo>
                <a:cubicBezTo>
                  <a:pt x="3196082" y="1893972"/>
                  <a:pt x="2929116" y="1944517"/>
                  <a:pt x="2788524" y="1942938"/>
                </a:cubicBezTo>
                <a:cubicBezTo>
                  <a:pt x="2647932" y="1941359"/>
                  <a:pt x="2619498" y="1772347"/>
                  <a:pt x="2494703" y="1762870"/>
                </a:cubicBezTo>
                <a:cubicBezTo>
                  <a:pt x="2369908" y="1753393"/>
                  <a:pt x="2039754" y="1886075"/>
                  <a:pt x="2039754" y="1886075"/>
                </a:cubicBezTo>
                <a:cubicBezTo>
                  <a:pt x="1889684" y="1927143"/>
                  <a:pt x="1772787" y="2028234"/>
                  <a:pt x="1594283" y="2009279"/>
                </a:cubicBezTo>
                <a:cubicBezTo>
                  <a:pt x="1415779" y="1990324"/>
                  <a:pt x="1126697" y="1856063"/>
                  <a:pt x="968729" y="1772347"/>
                </a:cubicBezTo>
                <a:cubicBezTo>
                  <a:pt x="810761" y="1688631"/>
                  <a:pt x="744414" y="1532256"/>
                  <a:pt x="646473" y="1506983"/>
                </a:cubicBezTo>
                <a:cubicBezTo>
                  <a:pt x="548532" y="1481710"/>
                  <a:pt x="483765" y="1611234"/>
                  <a:pt x="381086" y="1620711"/>
                </a:cubicBezTo>
                <a:cubicBezTo>
                  <a:pt x="278407" y="1630188"/>
                  <a:pt x="25657" y="1562267"/>
                  <a:pt x="1962" y="1544892"/>
                </a:cubicBezTo>
                <a:close/>
              </a:path>
            </a:pathLst>
          </a:custGeom>
          <a:noFill/>
          <a:ln>
            <a:solidFill>
              <a:srgbClr val="2F55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solidFill>
                <a:srgbClr val="FF5050"/>
              </a:solidFill>
              <a:ea typeface="微軟正黑體" panose="020B0604030504040204" pitchFamily="34" charset="-120"/>
            </a:endParaRPr>
          </a:p>
        </p:txBody>
      </p:sp>
      <p:sp>
        <p:nvSpPr>
          <p:cNvPr id="16" name="手繪多邊形 15"/>
          <p:cNvSpPr/>
          <p:nvPr/>
        </p:nvSpPr>
        <p:spPr>
          <a:xfrm>
            <a:off x="6856831" y="5065609"/>
            <a:ext cx="1539260" cy="791941"/>
          </a:xfrm>
          <a:custGeom>
            <a:avLst/>
            <a:gdLst>
              <a:gd name="connsiteX0" fmla="*/ 1698 w 2201529"/>
              <a:gd name="connsiteY0" fmla="*/ 1044171 h 1132675"/>
              <a:gd name="connsiteX1" fmla="*/ 187807 w 2201529"/>
              <a:gd name="connsiteY1" fmla="*/ 934683 h 1132675"/>
              <a:gd name="connsiteX2" fmla="*/ 308231 w 2201529"/>
              <a:gd name="connsiteY2" fmla="*/ 868991 h 1132675"/>
              <a:gd name="connsiteX3" fmla="*/ 439603 w 2201529"/>
              <a:gd name="connsiteY3" fmla="*/ 660966 h 1132675"/>
              <a:gd name="connsiteX4" fmla="*/ 549079 w 2201529"/>
              <a:gd name="connsiteY4" fmla="*/ 573376 h 1132675"/>
              <a:gd name="connsiteX5" fmla="*/ 724241 w 2201529"/>
              <a:gd name="connsiteY5" fmla="*/ 573376 h 1132675"/>
              <a:gd name="connsiteX6" fmla="*/ 844665 w 2201529"/>
              <a:gd name="connsiteY6" fmla="*/ 398196 h 1132675"/>
              <a:gd name="connsiteX7" fmla="*/ 1085512 w 2201529"/>
              <a:gd name="connsiteY7" fmla="*/ 321555 h 1132675"/>
              <a:gd name="connsiteX8" fmla="*/ 1184041 w 2201529"/>
              <a:gd name="connsiteY8" fmla="*/ 354402 h 1132675"/>
              <a:gd name="connsiteX9" fmla="*/ 1413941 w 2201529"/>
              <a:gd name="connsiteY9" fmla="*/ 47838 h 1132675"/>
              <a:gd name="connsiteX10" fmla="*/ 1764265 w 2201529"/>
              <a:gd name="connsiteY10" fmla="*/ 36889 h 1132675"/>
              <a:gd name="connsiteX11" fmla="*/ 2147431 w 2201529"/>
              <a:gd name="connsiteY11" fmla="*/ 398196 h 1132675"/>
              <a:gd name="connsiteX12" fmla="*/ 2125536 w 2201529"/>
              <a:gd name="connsiteY12" fmla="*/ 945632 h 1132675"/>
              <a:gd name="connsiteX13" fmla="*/ 1468679 w 2201529"/>
              <a:gd name="connsiteY13" fmla="*/ 1120812 h 1132675"/>
              <a:gd name="connsiteX14" fmla="*/ 943193 w 2201529"/>
              <a:gd name="connsiteY14" fmla="*/ 1077017 h 1132675"/>
              <a:gd name="connsiteX15" fmla="*/ 154964 w 2201529"/>
              <a:gd name="connsiteY15" fmla="*/ 1131760 h 1132675"/>
              <a:gd name="connsiteX16" fmla="*/ 1698 w 2201529"/>
              <a:gd name="connsiteY16" fmla="*/ 1044171 h 113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01529" h="1132675">
                <a:moveTo>
                  <a:pt x="1698" y="1044171"/>
                </a:moveTo>
                <a:cubicBezTo>
                  <a:pt x="7172" y="1011325"/>
                  <a:pt x="136718" y="963880"/>
                  <a:pt x="187807" y="934683"/>
                </a:cubicBezTo>
                <a:cubicBezTo>
                  <a:pt x="238896" y="905486"/>
                  <a:pt x="266265" y="914610"/>
                  <a:pt x="308231" y="868991"/>
                </a:cubicBezTo>
                <a:cubicBezTo>
                  <a:pt x="350197" y="823372"/>
                  <a:pt x="399462" y="710235"/>
                  <a:pt x="439603" y="660966"/>
                </a:cubicBezTo>
                <a:cubicBezTo>
                  <a:pt x="479744" y="611697"/>
                  <a:pt x="501639" y="587974"/>
                  <a:pt x="549079" y="573376"/>
                </a:cubicBezTo>
                <a:cubicBezTo>
                  <a:pt x="596519" y="558778"/>
                  <a:pt x="674977" y="602573"/>
                  <a:pt x="724241" y="573376"/>
                </a:cubicBezTo>
                <a:cubicBezTo>
                  <a:pt x="773505" y="544179"/>
                  <a:pt x="784453" y="440166"/>
                  <a:pt x="844665" y="398196"/>
                </a:cubicBezTo>
                <a:cubicBezTo>
                  <a:pt x="904877" y="356226"/>
                  <a:pt x="1028949" y="328854"/>
                  <a:pt x="1085512" y="321555"/>
                </a:cubicBezTo>
                <a:cubicBezTo>
                  <a:pt x="1142075" y="314256"/>
                  <a:pt x="1129303" y="400021"/>
                  <a:pt x="1184041" y="354402"/>
                </a:cubicBezTo>
                <a:cubicBezTo>
                  <a:pt x="1238779" y="308783"/>
                  <a:pt x="1317237" y="100757"/>
                  <a:pt x="1413941" y="47838"/>
                </a:cubicBezTo>
                <a:cubicBezTo>
                  <a:pt x="1510645" y="-5081"/>
                  <a:pt x="1642017" y="-21504"/>
                  <a:pt x="1764265" y="36889"/>
                </a:cubicBezTo>
                <a:cubicBezTo>
                  <a:pt x="1886513" y="95282"/>
                  <a:pt x="2087219" y="246739"/>
                  <a:pt x="2147431" y="398196"/>
                </a:cubicBezTo>
                <a:cubicBezTo>
                  <a:pt x="2207643" y="549653"/>
                  <a:pt x="2238661" y="825196"/>
                  <a:pt x="2125536" y="945632"/>
                </a:cubicBezTo>
                <a:cubicBezTo>
                  <a:pt x="2012411" y="1066068"/>
                  <a:pt x="1665736" y="1098915"/>
                  <a:pt x="1468679" y="1120812"/>
                </a:cubicBezTo>
                <a:cubicBezTo>
                  <a:pt x="1271622" y="1142709"/>
                  <a:pt x="1162145" y="1075192"/>
                  <a:pt x="943193" y="1077017"/>
                </a:cubicBezTo>
                <a:cubicBezTo>
                  <a:pt x="724241" y="1078842"/>
                  <a:pt x="315529" y="1140884"/>
                  <a:pt x="154964" y="1131760"/>
                </a:cubicBezTo>
                <a:cubicBezTo>
                  <a:pt x="-5601" y="1122636"/>
                  <a:pt x="-3776" y="1077017"/>
                  <a:pt x="1698" y="1044171"/>
                </a:cubicBezTo>
                <a:close/>
              </a:path>
            </a:pathLst>
          </a:custGeom>
          <a:pattFill prst="ltUpDiag">
            <a:fgClr>
              <a:srgbClr val="3D8AAC"/>
            </a:fgClr>
            <a:bgClr>
              <a:schemeClr val="bg1"/>
            </a:bgClr>
          </a:pattFill>
          <a:ln>
            <a:solidFill>
              <a:srgbClr val="3D8AAC"/>
            </a:solidFill>
          </a:ln>
          <a:effectLst>
            <a:outerShdw blurRad="40005" dist="22987" dir="4740000" algn="tl" rotWithShape="0">
              <a:schemeClr val="accent5">
                <a:lumMod val="20000"/>
                <a:lumOff val="80000"/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solidFill>
                <a:srgbClr val="0070C0"/>
              </a:solidFill>
              <a:ea typeface="微軟正黑體" panose="020B0604030504040204" pitchFamily="34" charset="-120"/>
            </a:endParaRPr>
          </a:p>
        </p:txBody>
      </p:sp>
      <p:sp>
        <p:nvSpPr>
          <p:cNvPr id="17" name="手繪多邊形 16"/>
          <p:cNvSpPr/>
          <p:nvPr/>
        </p:nvSpPr>
        <p:spPr>
          <a:xfrm>
            <a:off x="6307515" y="1365743"/>
            <a:ext cx="903546" cy="435089"/>
          </a:xfrm>
          <a:custGeom>
            <a:avLst/>
            <a:gdLst>
              <a:gd name="connsiteX0" fmla="*/ 1704 w 1598095"/>
              <a:gd name="connsiteY0" fmla="*/ 711759 h 769538"/>
              <a:gd name="connsiteX1" fmla="*/ 62353 w 1598095"/>
              <a:gd name="connsiteY1" fmla="*/ 655775 h 769538"/>
              <a:gd name="connsiteX2" fmla="*/ 220974 w 1598095"/>
              <a:gd name="connsiteY2" fmla="*/ 599792 h 769538"/>
              <a:gd name="connsiteX3" fmla="*/ 267627 w 1598095"/>
              <a:gd name="connsiteY3" fmla="*/ 599792 h 769538"/>
              <a:gd name="connsiteX4" fmla="*/ 314280 w 1598095"/>
              <a:gd name="connsiteY4" fmla="*/ 473828 h 769538"/>
              <a:gd name="connsiteX5" fmla="*/ 398255 w 1598095"/>
              <a:gd name="connsiteY5" fmla="*/ 403849 h 769538"/>
              <a:gd name="connsiteX6" fmla="*/ 533549 w 1598095"/>
              <a:gd name="connsiteY6" fmla="*/ 375857 h 769538"/>
              <a:gd name="connsiteX7" fmla="*/ 622190 w 1598095"/>
              <a:gd name="connsiteY7" fmla="*/ 245228 h 769538"/>
              <a:gd name="connsiteX8" fmla="*/ 757484 w 1598095"/>
              <a:gd name="connsiteY8" fmla="*/ 203241 h 769538"/>
              <a:gd name="connsiteX9" fmla="*/ 850790 w 1598095"/>
              <a:gd name="connsiteY9" fmla="*/ 235898 h 769538"/>
              <a:gd name="connsiteX10" fmla="*/ 925435 w 1598095"/>
              <a:gd name="connsiteY10" fmla="*/ 105269 h 769538"/>
              <a:gd name="connsiteX11" fmla="*/ 1060729 w 1598095"/>
              <a:gd name="connsiteY11" fmla="*/ 7298 h 769538"/>
              <a:gd name="connsiteX12" fmla="*/ 1284663 w 1598095"/>
              <a:gd name="connsiteY12" fmla="*/ 25959 h 769538"/>
              <a:gd name="connsiteX13" fmla="*/ 1475941 w 1598095"/>
              <a:gd name="connsiteY13" fmla="*/ 175249 h 769538"/>
              <a:gd name="connsiteX14" fmla="*/ 1597239 w 1598095"/>
              <a:gd name="connsiteY14" fmla="*/ 427175 h 769538"/>
              <a:gd name="connsiteX15" fmla="*/ 1508598 w 1598095"/>
              <a:gd name="connsiteY15" fmla="*/ 679102 h 769538"/>
              <a:gd name="connsiteX16" fmla="*/ 1149369 w 1598095"/>
              <a:gd name="connsiteY16" fmla="*/ 767743 h 769538"/>
              <a:gd name="connsiteX17" fmla="*/ 766814 w 1598095"/>
              <a:gd name="connsiteY17" fmla="*/ 739751 h 769538"/>
              <a:gd name="connsiteX18" fmla="*/ 360933 w 1598095"/>
              <a:gd name="connsiteY18" fmla="*/ 753747 h 769538"/>
              <a:gd name="connsiteX19" fmla="*/ 48357 w 1598095"/>
              <a:gd name="connsiteY19" fmla="*/ 744416 h 769538"/>
              <a:gd name="connsiteX20" fmla="*/ 1704 w 1598095"/>
              <a:gd name="connsiteY20" fmla="*/ 711759 h 769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98095" h="769538">
                <a:moveTo>
                  <a:pt x="1704" y="711759"/>
                </a:moveTo>
                <a:cubicBezTo>
                  <a:pt x="4037" y="696986"/>
                  <a:pt x="25808" y="674436"/>
                  <a:pt x="62353" y="655775"/>
                </a:cubicBezTo>
                <a:cubicBezTo>
                  <a:pt x="98898" y="637114"/>
                  <a:pt x="186762" y="609123"/>
                  <a:pt x="220974" y="599792"/>
                </a:cubicBezTo>
                <a:cubicBezTo>
                  <a:pt x="255186" y="590461"/>
                  <a:pt x="252076" y="620786"/>
                  <a:pt x="267627" y="599792"/>
                </a:cubicBezTo>
                <a:cubicBezTo>
                  <a:pt x="283178" y="578798"/>
                  <a:pt x="292509" y="506485"/>
                  <a:pt x="314280" y="473828"/>
                </a:cubicBezTo>
                <a:cubicBezTo>
                  <a:pt x="336051" y="441171"/>
                  <a:pt x="361710" y="420177"/>
                  <a:pt x="398255" y="403849"/>
                </a:cubicBezTo>
                <a:cubicBezTo>
                  <a:pt x="434800" y="387521"/>
                  <a:pt x="496227" y="402294"/>
                  <a:pt x="533549" y="375857"/>
                </a:cubicBezTo>
                <a:cubicBezTo>
                  <a:pt x="570871" y="349420"/>
                  <a:pt x="584868" y="273997"/>
                  <a:pt x="622190" y="245228"/>
                </a:cubicBezTo>
                <a:cubicBezTo>
                  <a:pt x="659512" y="216459"/>
                  <a:pt x="719384" y="204796"/>
                  <a:pt x="757484" y="203241"/>
                </a:cubicBezTo>
                <a:cubicBezTo>
                  <a:pt x="795584" y="201686"/>
                  <a:pt x="822798" y="252227"/>
                  <a:pt x="850790" y="235898"/>
                </a:cubicBezTo>
                <a:cubicBezTo>
                  <a:pt x="878782" y="219569"/>
                  <a:pt x="890445" y="143369"/>
                  <a:pt x="925435" y="105269"/>
                </a:cubicBezTo>
                <a:cubicBezTo>
                  <a:pt x="960425" y="67169"/>
                  <a:pt x="1000858" y="20516"/>
                  <a:pt x="1060729" y="7298"/>
                </a:cubicBezTo>
                <a:cubicBezTo>
                  <a:pt x="1120600" y="-5920"/>
                  <a:pt x="1215461" y="-2033"/>
                  <a:pt x="1284663" y="25959"/>
                </a:cubicBezTo>
                <a:cubicBezTo>
                  <a:pt x="1353865" y="53951"/>
                  <a:pt x="1423845" y="108380"/>
                  <a:pt x="1475941" y="175249"/>
                </a:cubicBezTo>
                <a:cubicBezTo>
                  <a:pt x="1528037" y="242118"/>
                  <a:pt x="1591796" y="343199"/>
                  <a:pt x="1597239" y="427175"/>
                </a:cubicBezTo>
                <a:cubicBezTo>
                  <a:pt x="1602682" y="511150"/>
                  <a:pt x="1583243" y="622341"/>
                  <a:pt x="1508598" y="679102"/>
                </a:cubicBezTo>
                <a:cubicBezTo>
                  <a:pt x="1433953" y="735863"/>
                  <a:pt x="1273000" y="757635"/>
                  <a:pt x="1149369" y="767743"/>
                </a:cubicBezTo>
                <a:cubicBezTo>
                  <a:pt x="1025738" y="777851"/>
                  <a:pt x="898220" y="742084"/>
                  <a:pt x="766814" y="739751"/>
                </a:cubicBezTo>
                <a:cubicBezTo>
                  <a:pt x="635408" y="737418"/>
                  <a:pt x="480676" y="752970"/>
                  <a:pt x="360933" y="753747"/>
                </a:cubicBezTo>
                <a:cubicBezTo>
                  <a:pt x="241190" y="754524"/>
                  <a:pt x="105118" y="753747"/>
                  <a:pt x="48357" y="744416"/>
                </a:cubicBezTo>
                <a:cubicBezTo>
                  <a:pt x="-8404" y="735085"/>
                  <a:pt x="-629" y="726532"/>
                  <a:pt x="1704" y="711759"/>
                </a:cubicBezTo>
                <a:close/>
              </a:path>
            </a:pathLst>
          </a:cu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18" name="手繪多邊形 17"/>
          <p:cNvSpPr/>
          <p:nvPr/>
        </p:nvSpPr>
        <p:spPr>
          <a:xfrm>
            <a:off x="1960652" y="3910635"/>
            <a:ext cx="630558" cy="303636"/>
          </a:xfrm>
          <a:custGeom>
            <a:avLst/>
            <a:gdLst>
              <a:gd name="connsiteX0" fmla="*/ 1704 w 1598095"/>
              <a:gd name="connsiteY0" fmla="*/ 711759 h 769538"/>
              <a:gd name="connsiteX1" fmla="*/ 62353 w 1598095"/>
              <a:gd name="connsiteY1" fmla="*/ 655775 h 769538"/>
              <a:gd name="connsiteX2" fmla="*/ 220974 w 1598095"/>
              <a:gd name="connsiteY2" fmla="*/ 599792 h 769538"/>
              <a:gd name="connsiteX3" fmla="*/ 267627 w 1598095"/>
              <a:gd name="connsiteY3" fmla="*/ 599792 h 769538"/>
              <a:gd name="connsiteX4" fmla="*/ 314280 w 1598095"/>
              <a:gd name="connsiteY4" fmla="*/ 473828 h 769538"/>
              <a:gd name="connsiteX5" fmla="*/ 398255 w 1598095"/>
              <a:gd name="connsiteY5" fmla="*/ 403849 h 769538"/>
              <a:gd name="connsiteX6" fmla="*/ 533549 w 1598095"/>
              <a:gd name="connsiteY6" fmla="*/ 375857 h 769538"/>
              <a:gd name="connsiteX7" fmla="*/ 622190 w 1598095"/>
              <a:gd name="connsiteY7" fmla="*/ 245228 h 769538"/>
              <a:gd name="connsiteX8" fmla="*/ 757484 w 1598095"/>
              <a:gd name="connsiteY8" fmla="*/ 203241 h 769538"/>
              <a:gd name="connsiteX9" fmla="*/ 850790 w 1598095"/>
              <a:gd name="connsiteY9" fmla="*/ 235898 h 769538"/>
              <a:gd name="connsiteX10" fmla="*/ 925435 w 1598095"/>
              <a:gd name="connsiteY10" fmla="*/ 105269 h 769538"/>
              <a:gd name="connsiteX11" fmla="*/ 1060729 w 1598095"/>
              <a:gd name="connsiteY11" fmla="*/ 7298 h 769538"/>
              <a:gd name="connsiteX12" fmla="*/ 1284663 w 1598095"/>
              <a:gd name="connsiteY12" fmla="*/ 25959 h 769538"/>
              <a:gd name="connsiteX13" fmla="*/ 1475941 w 1598095"/>
              <a:gd name="connsiteY13" fmla="*/ 175249 h 769538"/>
              <a:gd name="connsiteX14" fmla="*/ 1597239 w 1598095"/>
              <a:gd name="connsiteY14" fmla="*/ 427175 h 769538"/>
              <a:gd name="connsiteX15" fmla="*/ 1508598 w 1598095"/>
              <a:gd name="connsiteY15" fmla="*/ 679102 h 769538"/>
              <a:gd name="connsiteX16" fmla="*/ 1149369 w 1598095"/>
              <a:gd name="connsiteY16" fmla="*/ 767743 h 769538"/>
              <a:gd name="connsiteX17" fmla="*/ 766814 w 1598095"/>
              <a:gd name="connsiteY17" fmla="*/ 739751 h 769538"/>
              <a:gd name="connsiteX18" fmla="*/ 360933 w 1598095"/>
              <a:gd name="connsiteY18" fmla="*/ 753747 h 769538"/>
              <a:gd name="connsiteX19" fmla="*/ 48357 w 1598095"/>
              <a:gd name="connsiteY19" fmla="*/ 744416 h 769538"/>
              <a:gd name="connsiteX20" fmla="*/ 1704 w 1598095"/>
              <a:gd name="connsiteY20" fmla="*/ 711759 h 769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98095" h="769538">
                <a:moveTo>
                  <a:pt x="1704" y="711759"/>
                </a:moveTo>
                <a:cubicBezTo>
                  <a:pt x="4037" y="696986"/>
                  <a:pt x="25808" y="674436"/>
                  <a:pt x="62353" y="655775"/>
                </a:cubicBezTo>
                <a:cubicBezTo>
                  <a:pt x="98898" y="637114"/>
                  <a:pt x="186762" y="609123"/>
                  <a:pt x="220974" y="599792"/>
                </a:cubicBezTo>
                <a:cubicBezTo>
                  <a:pt x="255186" y="590461"/>
                  <a:pt x="252076" y="620786"/>
                  <a:pt x="267627" y="599792"/>
                </a:cubicBezTo>
                <a:cubicBezTo>
                  <a:pt x="283178" y="578798"/>
                  <a:pt x="292509" y="506485"/>
                  <a:pt x="314280" y="473828"/>
                </a:cubicBezTo>
                <a:cubicBezTo>
                  <a:pt x="336051" y="441171"/>
                  <a:pt x="361710" y="420177"/>
                  <a:pt x="398255" y="403849"/>
                </a:cubicBezTo>
                <a:cubicBezTo>
                  <a:pt x="434800" y="387521"/>
                  <a:pt x="496227" y="402294"/>
                  <a:pt x="533549" y="375857"/>
                </a:cubicBezTo>
                <a:cubicBezTo>
                  <a:pt x="570871" y="349420"/>
                  <a:pt x="584868" y="273997"/>
                  <a:pt x="622190" y="245228"/>
                </a:cubicBezTo>
                <a:cubicBezTo>
                  <a:pt x="659512" y="216459"/>
                  <a:pt x="719384" y="204796"/>
                  <a:pt x="757484" y="203241"/>
                </a:cubicBezTo>
                <a:cubicBezTo>
                  <a:pt x="795584" y="201686"/>
                  <a:pt x="822798" y="252227"/>
                  <a:pt x="850790" y="235898"/>
                </a:cubicBezTo>
                <a:cubicBezTo>
                  <a:pt x="878782" y="219569"/>
                  <a:pt x="890445" y="143369"/>
                  <a:pt x="925435" y="105269"/>
                </a:cubicBezTo>
                <a:cubicBezTo>
                  <a:pt x="960425" y="67169"/>
                  <a:pt x="1000858" y="20516"/>
                  <a:pt x="1060729" y="7298"/>
                </a:cubicBezTo>
                <a:cubicBezTo>
                  <a:pt x="1120600" y="-5920"/>
                  <a:pt x="1215461" y="-2033"/>
                  <a:pt x="1284663" y="25959"/>
                </a:cubicBezTo>
                <a:cubicBezTo>
                  <a:pt x="1353865" y="53951"/>
                  <a:pt x="1423845" y="108380"/>
                  <a:pt x="1475941" y="175249"/>
                </a:cubicBezTo>
                <a:cubicBezTo>
                  <a:pt x="1528037" y="242118"/>
                  <a:pt x="1591796" y="343199"/>
                  <a:pt x="1597239" y="427175"/>
                </a:cubicBezTo>
                <a:cubicBezTo>
                  <a:pt x="1602682" y="511150"/>
                  <a:pt x="1583243" y="622341"/>
                  <a:pt x="1508598" y="679102"/>
                </a:cubicBezTo>
                <a:cubicBezTo>
                  <a:pt x="1433953" y="735863"/>
                  <a:pt x="1273000" y="757635"/>
                  <a:pt x="1149369" y="767743"/>
                </a:cubicBezTo>
                <a:cubicBezTo>
                  <a:pt x="1025738" y="777851"/>
                  <a:pt x="898220" y="742084"/>
                  <a:pt x="766814" y="739751"/>
                </a:cubicBezTo>
                <a:cubicBezTo>
                  <a:pt x="635408" y="737418"/>
                  <a:pt x="480676" y="752970"/>
                  <a:pt x="360933" y="753747"/>
                </a:cubicBezTo>
                <a:cubicBezTo>
                  <a:pt x="241190" y="754524"/>
                  <a:pt x="105118" y="753747"/>
                  <a:pt x="48357" y="744416"/>
                </a:cubicBezTo>
                <a:cubicBezTo>
                  <a:pt x="-8404" y="735085"/>
                  <a:pt x="-629" y="726532"/>
                  <a:pt x="1704" y="711759"/>
                </a:cubicBezTo>
                <a:close/>
              </a:path>
            </a:pathLst>
          </a:custGeom>
          <a:solidFill>
            <a:srgbClr val="3D8AA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pic>
        <p:nvPicPr>
          <p:cNvPr id="19" name="圖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46" y="2164891"/>
            <a:ext cx="742579" cy="650397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1" name="群組 20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22" name="群組 21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32" name="群組 31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05" name="弧形 10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6" name="弧形 10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7" name="弧形 10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8" name="弧形 10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9" name="弧形 10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0" name="弧形 10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1" name="弧形 11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2" name="弧形 11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3" name="弧形 11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4" name="弧形 11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5" name="弧形 11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6" name="弧形 11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7" name="弧形 11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8" name="弧形 11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9" name="弧形 11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20" name="弧形 11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21" name="弧形 12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33" name="群組 32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8" name="弧形 8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34" name="群組 33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1" name="弧形 7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35" name="群組 34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4" name="弧形 5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36" name="群組 35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7" name="弧形 3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23" name="弧形 22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弧形 23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弧形 24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弧形 25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弧形 26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弧形 27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弧形 28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0" name="弧形 29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弧形 30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22" name="圓角化單一角落矩形 121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3" name="矩形 122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579771"/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24" name="文字方塊 123"/>
          <p:cNvSpPr txBox="1"/>
          <p:nvPr/>
        </p:nvSpPr>
        <p:spPr>
          <a:xfrm>
            <a:off x="5682991" y="2312479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4C8463"/>
                </a:solidFill>
                <a:ea typeface="微軟正黑體"/>
              </a:rPr>
              <a:t>應用</a:t>
            </a:r>
          </a:p>
        </p:txBody>
      </p:sp>
      <p:sp>
        <p:nvSpPr>
          <p:cNvPr id="125" name="文字方塊 124"/>
          <p:cNvSpPr txBox="1"/>
          <p:nvPr/>
        </p:nvSpPr>
        <p:spPr>
          <a:xfrm>
            <a:off x="1656805" y="2546418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4C8463"/>
                </a:solidFill>
                <a:ea typeface="微軟正黑體"/>
              </a:rPr>
              <a:t>介紹</a:t>
            </a:r>
          </a:p>
        </p:txBody>
      </p:sp>
      <p:cxnSp>
        <p:nvCxnSpPr>
          <p:cNvPr id="126" name="直線接點 125"/>
          <p:cNvCxnSpPr/>
          <p:nvPr/>
        </p:nvCxnSpPr>
        <p:spPr>
          <a:xfrm>
            <a:off x="1566913" y="3343264"/>
            <a:ext cx="1511390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矩形 126"/>
          <p:cNvSpPr/>
          <p:nvPr/>
        </p:nvSpPr>
        <p:spPr>
          <a:xfrm>
            <a:off x="1511819" y="3491146"/>
            <a:ext cx="1647118" cy="300476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比較詞</a:t>
            </a:r>
            <a:endParaRPr lang="zh-TW" altLang="en-US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例子</a:t>
            </a:r>
          </a:p>
        </p:txBody>
      </p:sp>
      <p:sp>
        <p:nvSpPr>
          <p:cNvPr id="128" name="矩形 127"/>
          <p:cNvSpPr/>
          <p:nvPr/>
        </p:nvSpPr>
        <p:spPr>
          <a:xfrm>
            <a:off x="3861330" y="3498659"/>
            <a:ext cx="1271054" cy="291330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結構</a:t>
            </a:r>
            <a:endParaRPr lang="en-US" altLang="zh-HK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理解</a:t>
            </a:r>
            <a:endParaRPr lang="zh-TW" altLang="en-US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組</a:t>
            </a: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織</a:t>
            </a:r>
            <a:endParaRPr lang="en-US" altLang="zh-HK" sz="1400" b="1" spc="-500" dirty="0">
              <a:solidFill>
                <a:srgbClr val="4C8463"/>
              </a:solidFill>
              <a:ea typeface="微軟正黑體"/>
            </a:endParaRPr>
          </a:p>
        </p:txBody>
      </p:sp>
      <p:cxnSp>
        <p:nvCxnSpPr>
          <p:cNvPr id="129" name="直線接點 128"/>
          <p:cNvCxnSpPr/>
          <p:nvPr/>
        </p:nvCxnSpPr>
        <p:spPr>
          <a:xfrm>
            <a:off x="3891698" y="3343408"/>
            <a:ext cx="1131020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129"/>
          <p:cNvSpPr/>
          <p:nvPr/>
        </p:nvSpPr>
        <p:spPr>
          <a:xfrm>
            <a:off x="5928038" y="3497478"/>
            <a:ext cx="1097993" cy="248537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4C8463"/>
                </a:solidFill>
                <a:ea typeface="微軟正黑體"/>
              </a:rPr>
              <a:t>練習</a:t>
            </a:r>
            <a:endParaRPr lang="en-US" altLang="zh-TW" b="1" spc="-9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4C8463"/>
                </a:solidFill>
                <a:ea typeface="微軟正黑體"/>
              </a:rPr>
              <a:t>工作</a:t>
            </a:r>
            <a:r>
              <a:rPr lang="zh-TW" altLang="en-US" b="1" spc="-900" dirty="0" smtClean="0">
                <a:solidFill>
                  <a:srgbClr val="4C8463"/>
                </a:solidFill>
                <a:ea typeface="微軟正黑體"/>
              </a:rPr>
              <a:t>紙</a:t>
            </a:r>
            <a:r>
              <a:rPr lang="zh-TW" altLang="en-US" b="1" spc="-900" dirty="0">
                <a:solidFill>
                  <a:srgbClr val="4C8463"/>
                </a:solidFill>
                <a:ea typeface="微軟正黑體"/>
              </a:rPr>
              <a:t>及</a:t>
            </a:r>
            <a:r>
              <a:rPr lang="zh-TW" altLang="en-US" b="1" spc="-900" dirty="0" smtClean="0">
                <a:solidFill>
                  <a:srgbClr val="4C8463"/>
                </a:solidFill>
                <a:ea typeface="微軟正黑體"/>
              </a:rPr>
              <a:t>句子</a:t>
            </a:r>
            <a:r>
              <a:rPr lang="zh-TW" altLang="en-US" b="1" spc="-900" dirty="0">
                <a:solidFill>
                  <a:srgbClr val="4C8463"/>
                </a:solidFill>
                <a:ea typeface="微軟正黑體"/>
              </a:rPr>
              <a:t>框架</a:t>
            </a:r>
          </a:p>
        </p:txBody>
      </p:sp>
      <p:cxnSp>
        <p:nvCxnSpPr>
          <p:cNvPr id="131" name="直線接點 130"/>
          <p:cNvCxnSpPr/>
          <p:nvPr/>
        </p:nvCxnSpPr>
        <p:spPr>
          <a:xfrm>
            <a:off x="5682991" y="3338042"/>
            <a:ext cx="1421493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文字方塊 131"/>
          <p:cNvSpPr txBox="1"/>
          <p:nvPr/>
        </p:nvSpPr>
        <p:spPr>
          <a:xfrm>
            <a:off x="3795996" y="2543690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4C8463"/>
                </a:solidFill>
                <a:ea typeface="微軟正黑體"/>
              </a:rPr>
              <a:t>結構</a:t>
            </a:r>
          </a:p>
        </p:txBody>
      </p:sp>
      <p:cxnSp>
        <p:nvCxnSpPr>
          <p:cNvPr id="133" name="直線接點 132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4C846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比較</a:t>
            </a:r>
            <a:endParaRPr lang="en-US" altLang="zh-TW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事物</a:t>
            </a:r>
            <a:endParaRPr lang="zh-HK" altLang="en-US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136" name="群組 135"/>
          <p:cNvGrpSpPr/>
          <p:nvPr/>
        </p:nvGrpSpPr>
        <p:grpSpPr>
          <a:xfrm>
            <a:off x="1190096" y="195299"/>
            <a:ext cx="5310376" cy="6167963"/>
            <a:chOff x="1190096" y="195299"/>
            <a:chExt cx="5310376" cy="6167963"/>
          </a:xfrm>
        </p:grpSpPr>
        <p:sp>
          <p:nvSpPr>
            <p:cNvPr id="137" name="圓角矩形 136"/>
            <p:cNvSpPr/>
            <p:nvPr/>
          </p:nvSpPr>
          <p:spPr>
            <a:xfrm>
              <a:off x="5145469" y="634348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38" name="手繪多邊形 137"/>
            <p:cNvSpPr/>
            <p:nvPr/>
          </p:nvSpPr>
          <p:spPr>
            <a:xfrm>
              <a:off x="5454260" y="195299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39" name="手繪多邊形 138"/>
            <p:cNvSpPr/>
            <p:nvPr/>
          </p:nvSpPr>
          <p:spPr>
            <a:xfrm>
              <a:off x="3244436" y="5710131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40" name="圓角矩形 139"/>
            <p:cNvSpPr/>
            <p:nvPr/>
          </p:nvSpPr>
          <p:spPr>
            <a:xfrm>
              <a:off x="3691290" y="6184174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41" name="手繪多邊形 140"/>
            <p:cNvSpPr/>
            <p:nvPr/>
          </p:nvSpPr>
          <p:spPr>
            <a:xfrm>
              <a:off x="1190096" y="4943895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142" name="圓角矩形 141"/>
          <p:cNvSpPr/>
          <p:nvPr/>
        </p:nvSpPr>
        <p:spPr>
          <a:xfrm>
            <a:off x="6449651" y="3465746"/>
            <a:ext cx="429267" cy="2479214"/>
          </a:xfrm>
          <a:prstGeom prst="round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43" name="圖片 1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753" y="1876266"/>
            <a:ext cx="1170589" cy="1277893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44" name="圖片 1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431" y="1902651"/>
            <a:ext cx="955220" cy="128970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45" name="圖片 1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310" y="1440012"/>
            <a:ext cx="839520" cy="180090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46" name="圖片 1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1091720"/>
            <a:ext cx="742579" cy="296091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47" name="群組 146"/>
          <p:cNvGrpSpPr/>
          <p:nvPr/>
        </p:nvGrpSpPr>
        <p:grpSpPr>
          <a:xfrm>
            <a:off x="7015527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48" name="群組 147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50" name="群組 149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52" name="群組 151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54" name="圓角化同側角落矩形 153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55" name="圓角化同側角落矩形 154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56" name="群組 155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57" name="圓角化同側角落矩形 156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58" name="圓角化同側角落矩形 157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53" name="弧形 152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51" name="圓角化同側角落矩形 150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49" name="圓角矩形 148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9" name="圓角化同側角落矩形 158"/>
          <p:cNvSpPr/>
          <p:nvPr/>
        </p:nvSpPr>
        <p:spPr>
          <a:xfrm>
            <a:off x="7581335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0" name="圓角矩形 159"/>
          <p:cNvSpPr/>
          <p:nvPr/>
        </p:nvSpPr>
        <p:spPr>
          <a:xfrm>
            <a:off x="7839853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圓角矩形 160"/>
          <p:cNvSpPr/>
          <p:nvPr/>
        </p:nvSpPr>
        <p:spPr>
          <a:xfrm>
            <a:off x="7678339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手繪多邊形 161"/>
          <p:cNvSpPr/>
          <p:nvPr/>
        </p:nvSpPr>
        <p:spPr>
          <a:xfrm>
            <a:off x="7645274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弧形 162"/>
          <p:cNvSpPr/>
          <p:nvPr/>
        </p:nvSpPr>
        <p:spPr>
          <a:xfrm rot="13638684">
            <a:off x="7811904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橢圓 163"/>
          <p:cNvSpPr/>
          <p:nvPr/>
        </p:nvSpPr>
        <p:spPr>
          <a:xfrm>
            <a:off x="7710870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橢圓 164"/>
          <p:cNvSpPr/>
          <p:nvPr/>
        </p:nvSpPr>
        <p:spPr>
          <a:xfrm>
            <a:off x="7949330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弧形 165"/>
          <p:cNvSpPr/>
          <p:nvPr/>
        </p:nvSpPr>
        <p:spPr>
          <a:xfrm rot="11272823">
            <a:off x="7868024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弧形 166"/>
          <p:cNvSpPr/>
          <p:nvPr/>
        </p:nvSpPr>
        <p:spPr>
          <a:xfrm rot="18133355">
            <a:off x="7679790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弧形 167"/>
          <p:cNvSpPr/>
          <p:nvPr/>
        </p:nvSpPr>
        <p:spPr>
          <a:xfrm rot="18731171">
            <a:off x="7920405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手繪多邊形 168"/>
          <p:cNvSpPr/>
          <p:nvPr/>
        </p:nvSpPr>
        <p:spPr>
          <a:xfrm>
            <a:off x="8147283" y="4892086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弧形 169"/>
          <p:cNvSpPr/>
          <p:nvPr/>
        </p:nvSpPr>
        <p:spPr>
          <a:xfrm rot="1461097">
            <a:off x="8074116" y="4902236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弧形 170"/>
          <p:cNvSpPr/>
          <p:nvPr/>
        </p:nvSpPr>
        <p:spPr>
          <a:xfrm rot="5704529">
            <a:off x="7786321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2" name="群組 171"/>
          <p:cNvGrpSpPr/>
          <p:nvPr/>
        </p:nvGrpSpPr>
        <p:grpSpPr>
          <a:xfrm>
            <a:off x="8226291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73" name="圓角化同側角落矩形 172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4" name="圓角化同側角落矩形 173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5" name="弧形 174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6" name="弧形 175"/>
          <p:cNvSpPr/>
          <p:nvPr/>
        </p:nvSpPr>
        <p:spPr>
          <a:xfrm rot="15944160">
            <a:off x="7695737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8" name="流程圖: 程序 187">
            <a:hlinkClick r:id="rId7" action="ppaction://hlinksldjump"/>
          </p:cNvPr>
          <p:cNvSpPr/>
          <p:nvPr/>
        </p:nvSpPr>
        <p:spPr>
          <a:xfrm>
            <a:off x="1653563" y="3831147"/>
            <a:ext cx="250009" cy="111464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9" name="流程圖: 程序 188">
            <a:hlinkClick r:id="rId8" action="ppaction://hlinksldjump"/>
          </p:cNvPr>
          <p:cNvSpPr/>
          <p:nvPr/>
        </p:nvSpPr>
        <p:spPr>
          <a:xfrm>
            <a:off x="2031870" y="3840706"/>
            <a:ext cx="250009" cy="68843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0" name="流程圖: 程序 189">
            <a:hlinkClick r:id="rId9" action="ppaction://hlinksldjump"/>
          </p:cNvPr>
          <p:cNvSpPr/>
          <p:nvPr/>
        </p:nvSpPr>
        <p:spPr>
          <a:xfrm>
            <a:off x="2411322" y="3844652"/>
            <a:ext cx="250009" cy="8525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1" name="流程圖: 程序 190">
            <a:hlinkClick r:id="rId10" action="ppaction://hlinksldjump"/>
          </p:cNvPr>
          <p:cNvSpPr/>
          <p:nvPr/>
        </p:nvSpPr>
        <p:spPr>
          <a:xfrm>
            <a:off x="2714436" y="3837996"/>
            <a:ext cx="250009" cy="8591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2" name="流程圖: 程序 191">
            <a:hlinkClick r:id="rId11" action="ppaction://hlinksldjump"/>
          </p:cNvPr>
          <p:cNvSpPr/>
          <p:nvPr/>
        </p:nvSpPr>
        <p:spPr>
          <a:xfrm>
            <a:off x="4029920" y="3837201"/>
            <a:ext cx="211539" cy="46185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3" name="流程圖: 程序 192">
            <a:hlinkClick r:id="rId12" action="ppaction://hlinksldjump"/>
          </p:cNvPr>
          <p:cNvSpPr/>
          <p:nvPr/>
        </p:nvSpPr>
        <p:spPr>
          <a:xfrm>
            <a:off x="4378025" y="3840517"/>
            <a:ext cx="250009" cy="46871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流程圖: 程序 193">
            <a:hlinkClick r:id="rId13" action="ppaction://hlinksldjump"/>
          </p:cNvPr>
          <p:cNvSpPr/>
          <p:nvPr/>
        </p:nvSpPr>
        <p:spPr>
          <a:xfrm>
            <a:off x="4710869" y="3845849"/>
            <a:ext cx="250009" cy="109036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流程圖: 程序 194">
            <a:hlinkClick r:id="rId14" action="ppaction://hlinksldjump"/>
          </p:cNvPr>
          <p:cNvSpPr/>
          <p:nvPr/>
        </p:nvSpPr>
        <p:spPr>
          <a:xfrm>
            <a:off x="6126986" y="3905496"/>
            <a:ext cx="250009" cy="6317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6" name="流程圖: 程序 195">
            <a:hlinkClick r:id="rId15" action="ppaction://hlinksldjump"/>
          </p:cNvPr>
          <p:cNvSpPr/>
          <p:nvPr/>
        </p:nvSpPr>
        <p:spPr>
          <a:xfrm>
            <a:off x="6518279" y="3918091"/>
            <a:ext cx="300479" cy="196403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7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97" name="圖片 19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058" y="245025"/>
            <a:ext cx="351880" cy="208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79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3" grpId="0" animBg="1"/>
      <p:bldP spid="124" grpId="0"/>
      <p:bldP spid="125" grpId="0"/>
      <p:bldP spid="127" grpId="0"/>
      <p:bldP spid="128" grpId="0"/>
      <p:bldP spid="130" grpId="0"/>
      <p:bldP spid="132" grpId="0"/>
      <p:bldP spid="134" grpId="0"/>
      <p:bldP spid="142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6" grpId="0" animBg="1"/>
      <p:bldP spid="188" grpId="0"/>
      <p:bldP spid="189" grpId="0"/>
      <p:bldP spid="190" grpId="0"/>
      <p:bldP spid="191" grpId="0"/>
      <p:bldP spid="192" grpId="0"/>
      <p:bldP spid="193" grpId="0"/>
      <p:bldP spid="194" grpId="0"/>
      <p:bldP spid="195" grpId="0"/>
      <p:bldP spid="1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secondary school students clip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10" name="內容版面配置區 7">
            <a:extLst>
              <a:ext uri="{FF2B5EF4-FFF2-40B4-BE49-F238E27FC236}">
                <a16:creationId xmlns:a16="http://schemas.microsoft.com/office/drawing/2014/main" id="{058961B2-968C-474D-A24D-3B0EB97A1488}"/>
              </a:ext>
            </a:extLst>
          </p:cNvPr>
          <p:cNvSpPr txBox="1">
            <a:spLocks/>
          </p:cNvSpPr>
          <p:nvPr/>
        </p:nvSpPr>
        <p:spPr>
          <a:xfrm>
            <a:off x="1010527" y="1696277"/>
            <a:ext cx="2785756" cy="337144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HK" altLang="en-US" sz="1800" b="1" spc="300" dirty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把兩件或以上事物的</a:t>
            </a:r>
            <a:r>
              <a:rPr lang="zh-TW" altLang="en-US" sz="1800" b="1" spc="300" dirty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資料分析</a:t>
            </a:r>
            <a:r>
              <a:rPr lang="zh-HK" altLang="en-US" sz="1800" b="1" spc="300" dirty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r>
              <a:rPr lang="zh-TW" altLang="en-US" sz="1800" b="1" spc="300" dirty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整合</a:t>
            </a:r>
            <a:r>
              <a:rPr lang="zh-HK" altLang="en-US" sz="1800" b="1" spc="300" dirty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後，有條理地將資料表達</a:t>
            </a:r>
            <a:r>
              <a:rPr lang="zh-HK" altLang="en-US" sz="1800" b="1" spc="300" dirty="0" smtClean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出來</a:t>
            </a:r>
            <a:endParaRPr lang="en-US" altLang="zh-HK" sz="1800" b="1" spc="300" dirty="0" smtClean="0">
              <a:solidFill>
                <a:srgbClr val="2D4D3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endParaRPr lang="en-US" altLang="zh-TW" sz="1800" b="1" spc="300" dirty="0">
              <a:solidFill>
                <a:srgbClr val="2D4D3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1800" b="1" spc="300" dirty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讓聆聽者能更快掌握事件的重點或說話者的想法</a:t>
            </a:r>
            <a:endParaRPr lang="zh-HK" altLang="en-US" sz="1800" b="1" spc="300" dirty="0">
              <a:solidFill>
                <a:srgbClr val="2D4D3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endParaRPr lang="zh-HK" altLang="en-US" dirty="0">
              <a:solidFill>
                <a:srgbClr val="2D4D39"/>
              </a:solidFill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757" y="2976744"/>
            <a:ext cx="3016220" cy="2588678"/>
          </a:xfrm>
          <a:prstGeom prst="rect">
            <a:avLst/>
          </a:prstGeom>
        </p:spPr>
      </p:pic>
      <p:grpSp>
        <p:nvGrpSpPr>
          <p:cNvPr id="11" name="群組 10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9771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579771"/>
                  </a:solidFill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579771"/>
                  </a:solidFill>
                  <a:ea typeface="微軟正黑體"/>
                </a:rPr>
                <a:t>特徵</a:t>
              </a: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5</a:t>
            </a:fld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4028708" y="1565907"/>
            <a:ext cx="4005246" cy="2014255"/>
            <a:chOff x="4028708" y="1565907"/>
            <a:chExt cx="4005246" cy="2014255"/>
          </a:xfrm>
        </p:grpSpPr>
        <p:sp>
          <p:nvSpPr>
            <p:cNvPr id="12" name="矩形: 剪去單一角落 2">
              <a:extLst>
                <a:ext uri="{FF2B5EF4-FFF2-40B4-BE49-F238E27FC236}">
                  <a16:creationId xmlns:a16="http://schemas.microsoft.com/office/drawing/2014/main" id="{4F72D8B3-EC79-4482-89EE-6EBEA0551F6A}"/>
                </a:ext>
              </a:extLst>
            </p:cNvPr>
            <p:cNvSpPr/>
            <p:nvPr/>
          </p:nvSpPr>
          <p:spPr>
            <a:xfrm>
              <a:off x="4280255" y="1817454"/>
              <a:ext cx="3753699" cy="907743"/>
            </a:xfrm>
            <a:prstGeom prst="snip1Rect">
              <a:avLst/>
            </a:prstGeom>
            <a:solidFill>
              <a:schemeClr val="bg1"/>
            </a:solidFill>
            <a:ln w="19050">
              <a:solidFill>
                <a:srgbClr val="5797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611433" y="1911562"/>
              <a:ext cx="319286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HK" altLang="en-US" sz="2000" b="1" dirty="0">
                  <a:solidFill>
                    <a:srgbClr val="FF3B3B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支持總統候選人</a:t>
              </a:r>
              <a:r>
                <a:rPr lang="en-US" altLang="zh-HK" sz="2000" b="1" dirty="0">
                  <a:solidFill>
                    <a:srgbClr val="FF3B3B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A</a:t>
              </a:r>
              <a:r>
                <a:rPr lang="zh-HK" altLang="en-US" sz="2000" b="1" dirty="0">
                  <a:solidFill>
                    <a:srgbClr val="FF3B3B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嘅選民</a:t>
              </a:r>
              <a:r>
                <a:rPr lang="zh-HK" altLang="en-US" sz="2000" b="1" u="sng" dirty="0">
                  <a:solidFill>
                    <a:srgbClr val="57977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比</a:t>
              </a:r>
              <a:r>
                <a:rPr lang="zh-HK" altLang="en-US" sz="2000" b="1" dirty="0">
                  <a:solidFill>
                    <a:srgbClr val="FF3B3B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支持候選人</a:t>
              </a:r>
              <a:r>
                <a:rPr lang="en-US" altLang="zh-HK" sz="2000" b="1" dirty="0">
                  <a:solidFill>
                    <a:srgbClr val="FF3B3B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B</a:t>
              </a:r>
              <a:r>
                <a:rPr lang="zh-HK" altLang="en-US" sz="2000" b="1" dirty="0">
                  <a:solidFill>
                    <a:srgbClr val="FF3B3B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嘅</a:t>
              </a:r>
              <a:r>
                <a:rPr lang="zh-HK" altLang="en-US" sz="2000" b="1" dirty="0">
                  <a:solidFill>
                    <a:srgbClr val="57977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少一</a:t>
              </a:r>
              <a:r>
                <a:rPr lang="zh-TW" altLang="en-US" sz="2000" b="1" dirty="0">
                  <a:solidFill>
                    <a:srgbClr val="57977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半</a:t>
              </a:r>
              <a:r>
                <a:rPr lang="zh-HK" altLang="en-US" sz="2000" b="1" dirty="0">
                  <a:solidFill>
                    <a:srgbClr val="FF3B3B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。</a:t>
              </a:r>
            </a:p>
          </p:txBody>
        </p:sp>
        <p:sp>
          <p:nvSpPr>
            <p:cNvPr id="14" name="橢圓 13"/>
            <p:cNvSpPr/>
            <p:nvPr/>
          </p:nvSpPr>
          <p:spPr>
            <a:xfrm>
              <a:off x="4028708" y="1565907"/>
              <a:ext cx="503093" cy="503093"/>
            </a:xfrm>
            <a:prstGeom prst="ellipse">
              <a:avLst/>
            </a:prstGeom>
            <a:solidFill>
              <a:srgbClr val="57977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例</a:t>
              </a:r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3" name="弧形 2"/>
            <p:cNvSpPr/>
            <p:nvPr/>
          </p:nvSpPr>
          <p:spPr>
            <a:xfrm rot="4621124">
              <a:off x="6392815" y="2062616"/>
              <a:ext cx="1517546" cy="1517546"/>
            </a:xfrm>
            <a:prstGeom prst="arc">
              <a:avLst/>
            </a:prstGeom>
            <a:ln w="19050"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5190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8" name="圓角化單一角落矩形 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9771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工作</a:t>
              </a:r>
              <a:r>
                <a:rPr lang="zh-TW" altLang="en-US" sz="1600" b="1" spc="300" dirty="0" smtClean="0">
                  <a:solidFill>
                    <a:srgbClr val="579771"/>
                  </a:solidFill>
                  <a:ea typeface="微軟正黑體"/>
                </a:rPr>
                <a:t>紙</a:t>
              </a:r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及句子框架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14" name="直線接點 1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圖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198" y="2161015"/>
            <a:ext cx="3028687" cy="2129546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50</a:t>
            </a:fld>
            <a:endParaRPr lang="zh-HK" altLang="en-US"/>
          </a:p>
        </p:txBody>
      </p:sp>
      <p:sp>
        <p:nvSpPr>
          <p:cNvPr id="19" name="手繪多邊形 18">
            <a:hlinkClick r:id="rId3" action="ppaction://hlinksldjump"/>
          </p:cNvPr>
          <p:cNvSpPr/>
          <p:nvPr/>
        </p:nvSpPr>
        <p:spPr>
          <a:xfrm>
            <a:off x="8358027" y="6413890"/>
            <a:ext cx="176445" cy="148537"/>
          </a:xfrm>
          <a:custGeom>
            <a:avLst/>
            <a:gdLst>
              <a:gd name="connsiteX0" fmla="*/ 147085 w 294170"/>
              <a:gd name="connsiteY0" fmla="*/ 0 h 247641"/>
              <a:gd name="connsiteX1" fmla="*/ 230401 w 294170"/>
              <a:gd name="connsiteY1" fmla="*/ 69305 h 247641"/>
              <a:gd name="connsiteX2" fmla="*/ 232750 w 294170"/>
              <a:gd name="connsiteY2" fmla="*/ 70278 h 247641"/>
              <a:gd name="connsiteX3" fmla="*/ 233370 w 294170"/>
              <a:gd name="connsiteY3" fmla="*/ 71774 h 247641"/>
              <a:gd name="connsiteX4" fmla="*/ 294170 w 294170"/>
              <a:gd name="connsiteY4" fmla="*/ 122350 h 247641"/>
              <a:gd name="connsiteX5" fmla="*/ 241852 w 294170"/>
              <a:gd name="connsiteY5" fmla="*/ 122350 h 247641"/>
              <a:gd name="connsiteX6" fmla="*/ 241852 w 294170"/>
              <a:gd name="connsiteY6" fmla="*/ 247641 h 247641"/>
              <a:gd name="connsiteX7" fmla="*/ 190254 w 294170"/>
              <a:gd name="connsiteY7" fmla="*/ 247641 h 247641"/>
              <a:gd name="connsiteX8" fmla="*/ 190254 w 294170"/>
              <a:gd name="connsiteY8" fmla="*/ 208135 h 247641"/>
              <a:gd name="connsiteX9" fmla="*/ 147086 w 294170"/>
              <a:gd name="connsiteY9" fmla="*/ 161375 h 247641"/>
              <a:gd name="connsiteX10" fmla="*/ 103918 w 294170"/>
              <a:gd name="connsiteY10" fmla="*/ 208135 h 247641"/>
              <a:gd name="connsiteX11" fmla="*/ 103918 w 294170"/>
              <a:gd name="connsiteY11" fmla="*/ 247641 h 247641"/>
              <a:gd name="connsiteX12" fmla="*/ 52318 w 294170"/>
              <a:gd name="connsiteY12" fmla="*/ 247641 h 247641"/>
              <a:gd name="connsiteX13" fmla="*/ 52318 w 294170"/>
              <a:gd name="connsiteY13" fmla="*/ 122350 h 247641"/>
              <a:gd name="connsiteX14" fmla="*/ 0 w 294170"/>
              <a:gd name="connsiteY14" fmla="*/ 122350 h 247641"/>
              <a:gd name="connsiteX15" fmla="*/ 60801 w 294170"/>
              <a:gd name="connsiteY15" fmla="*/ 71774 h 247641"/>
              <a:gd name="connsiteX16" fmla="*/ 61421 w 294170"/>
              <a:gd name="connsiteY16" fmla="*/ 70278 h 247641"/>
              <a:gd name="connsiteX17" fmla="*/ 63770 w 294170"/>
              <a:gd name="connsiteY17" fmla="*/ 69305 h 24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4170" h="247641">
                <a:moveTo>
                  <a:pt x="147085" y="0"/>
                </a:moveTo>
                <a:lnTo>
                  <a:pt x="230401" y="69305"/>
                </a:lnTo>
                <a:lnTo>
                  <a:pt x="232750" y="70278"/>
                </a:lnTo>
                <a:lnTo>
                  <a:pt x="233370" y="71774"/>
                </a:lnTo>
                <a:lnTo>
                  <a:pt x="294170" y="122350"/>
                </a:lnTo>
                <a:lnTo>
                  <a:pt x="241852" y="122350"/>
                </a:lnTo>
                <a:lnTo>
                  <a:pt x="241852" y="247641"/>
                </a:lnTo>
                <a:lnTo>
                  <a:pt x="190254" y="247641"/>
                </a:lnTo>
                <a:lnTo>
                  <a:pt x="190254" y="208135"/>
                </a:lnTo>
                <a:cubicBezTo>
                  <a:pt x="190254" y="182313"/>
                  <a:pt x="170928" y="161375"/>
                  <a:pt x="147086" y="161375"/>
                </a:cubicBezTo>
                <a:cubicBezTo>
                  <a:pt x="123243" y="161375"/>
                  <a:pt x="103918" y="182313"/>
                  <a:pt x="103918" y="208135"/>
                </a:cubicBezTo>
                <a:lnTo>
                  <a:pt x="103918" y="247641"/>
                </a:lnTo>
                <a:lnTo>
                  <a:pt x="52318" y="247641"/>
                </a:lnTo>
                <a:lnTo>
                  <a:pt x="52318" y="122350"/>
                </a:lnTo>
                <a:lnTo>
                  <a:pt x="0" y="122350"/>
                </a:lnTo>
                <a:lnTo>
                  <a:pt x="60801" y="71774"/>
                </a:lnTo>
                <a:lnTo>
                  <a:pt x="61421" y="70278"/>
                </a:lnTo>
                <a:lnTo>
                  <a:pt x="63770" y="69305"/>
                </a:lnTo>
                <a:close/>
              </a:path>
            </a:pathLst>
          </a:custGeom>
          <a:solidFill>
            <a:srgbClr val="579771"/>
          </a:solidFill>
          <a:ln>
            <a:solidFill>
              <a:srgbClr val="5797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4972815" y="2057268"/>
            <a:ext cx="661012" cy="870333"/>
            <a:chOff x="5383065" y="1202657"/>
            <a:chExt cx="661012" cy="870333"/>
          </a:xfrm>
        </p:grpSpPr>
        <p:sp>
          <p:nvSpPr>
            <p:cNvPr id="17" name="手繪多邊形 16"/>
            <p:cNvSpPr/>
            <p:nvPr/>
          </p:nvSpPr>
          <p:spPr>
            <a:xfrm>
              <a:off x="5383065" y="1202657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5797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5503163" y="1531555"/>
              <a:ext cx="433845" cy="0"/>
            </a:xfrm>
            <a:prstGeom prst="line">
              <a:avLst/>
            </a:prstGeom>
            <a:ln w="28575" cap="rnd">
              <a:solidFill>
                <a:srgbClr val="57977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19"/>
            <p:cNvCxnSpPr/>
            <p:nvPr/>
          </p:nvCxnSpPr>
          <p:spPr>
            <a:xfrm>
              <a:off x="5502960" y="1707844"/>
              <a:ext cx="433845" cy="0"/>
            </a:xfrm>
            <a:prstGeom prst="line">
              <a:avLst/>
            </a:prstGeom>
            <a:ln w="28575" cap="rnd">
              <a:solidFill>
                <a:srgbClr val="57977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接點 20"/>
            <p:cNvCxnSpPr/>
            <p:nvPr/>
          </p:nvCxnSpPr>
          <p:spPr>
            <a:xfrm>
              <a:off x="5502959" y="1884958"/>
              <a:ext cx="433845" cy="0"/>
            </a:xfrm>
            <a:prstGeom prst="line">
              <a:avLst/>
            </a:prstGeom>
            <a:ln w="28575" cap="rnd">
              <a:solidFill>
                <a:srgbClr val="57977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直角三角形 21"/>
            <p:cNvSpPr/>
            <p:nvPr/>
          </p:nvSpPr>
          <p:spPr>
            <a:xfrm>
              <a:off x="5846415" y="1202657"/>
              <a:ext cx="197662" cy="197662"/>
            </a:xfrm>
            <a:prstGeom prst="rtTriangle">
              <a:avLst/>
            </a:prstGeom>
            <a:solidFill>
              <a:srgbClr val="CCE4BE"/>
            </a:solidFill>
            <a:ln w="28575" cap="rnd">
              <a:solidFill>
                <a:srgbClr val="57977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3" name="群組 22"/>
          <p:cNvGrpSpPr/>
          <p:nvPr/>
        </p:nvGrpSpPr>
        <p:grpSpPr>
          <a:xfrm>
            <a:off x="4972815" y="3502895"/>
            <a:ext cx="661012" cy="870333"/>
            <a:chOff x="5383065" y="3646922"/>
            <a:chExt cx="661012" cy="870333"/>
          </a:xfrm>
        </p:grpSpPr>
        <p:sp>
          <p:nvSpPr>
            <p:cNvPr id="24" name="手繪多邊形 23"/>
            <p:cNvSpPr/>
            <p:nvPr/>
          </p:nvSpPr>
          <p:spPr>
            <a:xfrm>
              <a:off x="5383065" y="3646922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5797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直角三角形 24"/>
            <p:cNvSpPr/>
            <p:nvPr/>
          </p:nvSpPr>
          <p:spPr>
            <a:xfrm>
              <a:off x="5846415" y="3646922"/>
              <a:ext cx="197662" cy="197662"/>
            </a:xfrm>
            <a:prstGeom prst="rtTriangle">
              <a:avLst/>
            </a:prstGeom>
            <a:solidFill>
              <a:srgbClr val="CCE4BE"/>
            </a:solidFill>
            <a:ln w="28575" cap="rnd">
              <a:solidFill>
                <a:srgbClr val="57977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26" name="群組 25"/>
            <p:cNvGrpSpPr/>
            <p:nvPr/>
          </p:nvGrpSpPr>
          <p:grpSpPr>
            <a:xfrm>
              <a:off x="5465737" y="3912428"/>
              <a:ext cx="493030" cy="203681"/>
              <a:chOff x="5465737" y="3893476"/>
              <a:chExt cx="493030" cy="203681"/>
            </a:xfrm>
          </p:grpSpPr>
          <p:sp>
            <p:nvSpPr>
              <p:cNvPr id="32" name="圓角矩形 31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rgbClr val="CCE4BE"/>
              </a:solidFill>
              <a:ln>
                <a:solidFill>
                  <a:srgbClr val="CCE4B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3" name="圓角矩形 32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4" name="圓角矩形 33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5" name="圓角矩形 34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27" name="群組 26"/>
            <p:cNvGrpSpPr/>
            <p:nvPr/>
          </p:nvGrpSpPr>
          <p:grpSpPr>
            <a:xfrm>
              <a:off x="5473366" y="4159502"/>
              <a:ext cx="493030" cy="203681"/>
              <a:chOff x="5465737" y="3893476"/>
              <a:chExt cx="493030" cy="203681"/>
            </a:xfrm>
          </p:grpSpPr>
          <p:sp>
            <p:nvSpPr>
              <p:cNvPr id="28" name="圓角矩形 27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rgbClr val="CCE4BE"/>
              </a:solidFill>
              <a:ln>
                <a:solidFill>
                  <a:srgbClr val="CCE4B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9" name="圓角矩形 28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0" name="圓角矩形 29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1" name="圓角矩形 30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36" name="矩形 35"/>
          <p:cNvSpPr/>
          <p:nvPr/>
        </p:nvSpPr>
        <p:spPr>
          <a:xfrm>
            <a:off x="5849915" y="1984602"/>
            <a:ext cx="182614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sz="1600" b="1" spc="300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工作紙</a:t>
            </a:r>
            <a:r>
              <a:rPr lang="zh-HK" altLang="en-US" sz="1600" b="1" spc="300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1600" b="1" spc="300" dirty="0" smtClean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417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</a:t>
            </a:r>
            <a:r>
              <a:rPr lang="zh-HK" altLang="en-US" sz="1300" b="1" spc="300" dirty="0">
                <a:solidFill>
                  <a:srgbClr val="417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可運用工作</a:t>
            </a:r>
            <a:r>
              <a:rPr lang="zh-HK" altLang="en-US" sz="1300" b="1" spc="300" dirty="0" smtClean="0">
                <a:solidFill>
                  <a:srgbClr val="417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紙</a:t>
            </a:r>
            <a:endParaRPr lang="en-US" altLang="zh-HK" sz="1300" b="1" spc="300" dirty="0" smtClean="0">
              <a:solidFill>
                <a:srgbClr val="417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417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</a:t>
            </a:r>
            <a:r>
              <a:rPr lang="zh-TW" altLang="en-US" sz="1300" b="1" spc="300" dirty="0" smtClean="0">
                <a:solidFill>
                  <a:srgbClr val="417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比較事物</a:t>
            </a:r>
            <a:endParaRPr lang="zh-HK" altLang="en-US" sz="1300" b="1" spc="300" dirty="0">
              <a:solidFill>
                <a:srgbClr val="417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828327" y="3434509"/>
            <a:ext cx="302448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600" b="1" spc="300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句子框架</a:t>
            </a:r>
            <a:r>
              <a:rPr lang="zh-HK" altLang="en-US" sz="1600" b="1" spc="300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1600" b="1" spc="300" dirty="0" smtClean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>
                <a:solidFill>
                  <a:srgbClr val="417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學生可運用</a:t>
            </a:r>
            <a:r>
              <a:rPr lang="zh-HK" altLang="en-US" sz="1300" b="1" spc="300" dirty="0" smtClean="0">
                <a:solidFill>
                  <a:srgbClr val="417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</a:t>
            </a:r>
            <a:endParaRPr lang="en-US" altLang="zh-HK" sz="1300" b="1" spc="300" dirty="0" smtClean="0">
              <a:solidFill>
                <a:srgbClr val="417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417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框架創作</a:t>
            </a:r>
            <a:r>
              <a:rPr lang="zh-TW" altLang="en-US" sz="1300" b="1" spc="300" dirty="0" smtClean="0">
                <a:solidFill>
                  <a:srgbClr val="417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比較</a:t>
            </a:r>
            <a:r>
              <a:rPr lang="zh-HK" altLang="en-US" sz="1300" b="1" spc="300" dirty="0" smtClean="0">
                <a:solidFill>
                  <a:srgbClr val="41735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</a:t>
            </a:r>
            <a:endParaRPr lang="zh-HK" altLang="en-US" sz="1300" b="1" spc="300" dirty="0">
              <a:solidFill>
                <a:srgbClr val="41735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3533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142616"/>
          </a:xfrm>
          <a:prstGeom prst="rect">
            <a:avLst/>
          </a:prstGeom>
          <a:solidFill>
            <a:srgbClr val="CCE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手繪多邊形 105"/>
          <p:cNvSpPr/>
          <p:nvPr/>
        </p:nvSpPr>
        <p:spPr>
          <a:xfrm>
            <a:off x="5999296" y="2388738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rgbClr val="F9EDC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手繪多邊形 106"/>
          <p:cNvSpPr/>
          <p:nvPr/>
        </p:nvSpPr>
        <p:spPr>
          <a:xfrm>
            <a:off x="5083609" y="455353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rgbClr val="F9EDC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pic>
        <p:nvPicPr>
          <p:cNvPr id="108" name="圖片 10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132" y="5864261"/>
            <a:ext cx="828745" cy="542094"/>
          </a:xfrm>
          <a:prstGeom prst="rect">
            <a:avLst/>
          </a:prstGeom>
        </p:spPr>
      </p:pic>
      <p:sp>
        <p:nvSpPr>
          <p:cNvPr id="110" name="矩形 109"/>
          <p:cNvSpPr/>
          <p:nvPr/>
        </p:nvSpPr>
        <p:spPr>
          <a:xfrm>
            <a:off x="5830645" y="5209570"/>
            <a:ext cx="2248349" cy="27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300" b="1" spc="300" dirty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提升</a:t>
            </a:r>
            <a:r>
              <a:rPr lang="zh-TW" altLang="en-US" sz="1300" b="1" spc="300" dirty="0" smtClean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學生語言組織能力</a:t>
            </a:r>
            <a:endParaRPr lang="zh-HK" altLang="en-US" sz="1300" b="1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5821554" y="4980217"/>
            <a:ext cx="2307952" cy="279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300" spc="300" dirty="0" smtClean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「鞏固溝通 促進學習」</a:t>
            </a:r>
            <a:endParaRPr lang="zh-HK" altLang="en-US" sz="1300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2" name="文字方塊 111"/>
          <p:cNvSpPr txBox="1"/>
          <p:nvPr/>
        </p:nvSpPr>
        <p:spPr>
          <a:xfrm>
            <a:off x="6394663" y="5539164"/>
            <a:ext cx="1619786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100" spc="300" dirty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網上資源</a:t>
            </a:r>
            <a:endParaRPr lang="zh-HK" altLang="en-US" sz="1100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679690" y="1273868"/>
            <a:ext cx="22034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提供資料</a:t>
            </a:r>
            <a:endParaRPr lang="en-US" altLang="zh-TW" sz="1100" b="1" cap="small" spc="3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轉述說話</a:t>
            </a:r>
            <a:endParaRPr lang="en-US" altLang="zh-TW" sz="1100" b="1" cap="small" spc="3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列舉事物</a:t>
            </a:r>
            <a:endParaRPr lang="zh-HK" altLang="en-US" sz="1100" b="1" cap="small" spc="3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陳述事情</a:t>
            </a:r>
            <a:endParaRPr lang="en-US" altLang="zh-TW" sz="1100" b="1" cap="small" spc="3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HK" altLang="en-US" sz="1100" b="1" cap="small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説明程序</a:t>
            </a:r>
            <a:endParaRPr lang="en-US" altLang="zh-TW" sz="1100" b="1" cap="small" spc="3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解釋因果</a:t>
            </a:r>
            <a:endParaRPr lang="en-US" altLang="zh-TW" sz="1100" b="1" cap="small" spc="3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452438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D88856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比較事物</a:t>
            </a:r>
            <a:endParaRPr lang="en-US" altLang="zh-TW" sz="1100" b="1" cap="small" spc="300" dirty="0">
              <a:solidFill>
                <a:srgbClr val="D88856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解決難題</a:t>
            </a:r>
            <a:endParaRPr lang="en-US" altLang="zh-TW" sz="1100" b="1" cap="small" spc="3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說服</a:t>
            </a:r>
            <a:r>
              <a:rPr lang="zh-TW" altLang="en-US" sz="1100" b="1" cap="small" spc="300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別人</a:t>
            </a:r>
            <a:endParaRPr lang="en-US" altLang="zh-HK" sz="1100" b="1" cap="small" spc="3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114" name="直線接點 113"/>
          <p:cNvCxnSpPr/>
          <p:nvPr/>
        </p:nvCxnSpPr>
        <p:spPr>
          <a:xfrm>
            <a:off x="1524049" y="0"/>
            <a:ext cx="0" cy="3507919"/>
          </a:xfrm>
          <a:prstGeom prst="line">
            <a:avLst/>
          </a:prstGeom>
          <a:ln w="12700">
            <a:gradFill>
              <a:gsLst>
                <a:gs pos="0">
                  <a:schemeClr val="accent6">
                    <a:lumMod val="20000"/>
                    <a:lumOff val="80000"/>
                  </a:schemeClr>
                </a:gs>
                <a:gs pos="100000">
                  <a:srgbClr val="579771"/>
                </a:gs>
              </a:gsLst>
              <a:lin ang="5400000" scaled="1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字方塊 114"/>
          <p:cNvSpPr txBox="1"/>
          <p:nvPr/>
        </p:nvSpPr>
        <p:spPr>
          <a:xfrm>
            <a:off x="5347418" y="6235134"/>
            <a:ext cx="24017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en-US" altLang="zh-HK" sz="1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www.hkedcity.net/xxx</a:t>
            </a:r>
            <a:endParaRPr lang="en-US" altLang="zh-HK" sz="1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手繪多邊形 115"/>
          <p:cNvSpPr/>
          <p:nvPr/>
        </p:nvSpPr>
        <p:spPr>
          <a:xfrm>
            <a:off x="-305835" y="5260335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rgbClr val="F9EDC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7" name="手繪多邊形 116"/>
          <p:cNvSpPr/>
          <p:nvPr/>
        </p:nvSpPr>
        <p:spPr>
          <a:xfrm>
            <a:off x="8220406" y="179774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rgbClr val="F9EDC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8" name="圓角矩形 117"/>
          <p:cNvSpPr/>
          <p:nvPr/>
        </p:nvSpPr>
        <p:spPr>
          <a:xfrm>
            <a:off x="244570" y="5747948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9EDC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9" name="圓角矩形 118"/>
          <p:cNvSpPr/>
          <p:nvPr/>
        </p:nvSpPr>
        <p:spPr>
          <a:xfrm>
            <a:off x="7783649" y="659860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9EDC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20" name="手繪多邊形 119"/>
          <p:cNvSpPr/>
          <p:nvPr/>
        </p:nvSpPr>
        <p:spPr>
          <a:xfrm>
            <a:off x="-123515" y="43846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rgbClr val="F9EDC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21" name="圓角矩形 120"/>
          <p:cNvSpPr/>
          <p:nvPr/>
        </p:nvSpPr>
        <p:spPr>
          <a:xfrm>
            <a:off x="6696129" y="2908659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9EDC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22" name="橢圓 121"/>
          <p:cNvSpPr/>
          <p:nvPr/>
        </p:nvSpPr>
        <p:spPr>
          <a:xfrm>
            <a:off x="7489795" y="647985"/>
            <a:ext cx="202837" cy="202837"/>
          </a:xfrm>
          <a:prstGeom prst="ellipse">
            <a:avLst/>
          </a:prstGeom>
          <a:solidFill>
            <a:srgbClr val="F9EDC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latin typeface="Arial" panose="020B0604020202020204" pitchFamily="34" charset="0"/>
            </a:endParaRPr>
          </a:p>
        </p:txBody>
      </p:sp>
      <p:sp>
        <p:nvSpPr>
          <p:cNvPr id="123" name="圓角矩形 122"/>
          <p:cNvSpPr/>
          <p:nvPr/>
        </p:nvSpPr>
        <p:spPr>
          <a:xfrm>
            <a:off x="8870071" y="3828678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F9EDC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12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4" name="群組 3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4" name="群組 13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" name="弧形 8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5" name="群組 14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0" name="弧形 6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6" name="群組 15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3" name="弧形 5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6" name="弧形 35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9" name="弧形 1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" name="弧形 1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" name="弧形 2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5" name="弧形 4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弧形 5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弧形 6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4" name="圓角化單一角落矩形 103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5" name="矩形 104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579771"/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06" name="文字方塊 105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4C8463"/>
                </a:solidFill>
                <a:ea typeface="微軟正黑體"/>
              </a:rPr>
              <a:t>應用</a:t>
            </a:r>
          </a:p>
        </p:txBody>
      </p:sp>
      <p:sp>
        <p:nvSpPr>
          <p:cNvPr id="107" name="文字方塊 106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4C8463"/>
                </a:solidFill>
                <a:ea typeface="微軟正黑體"/>
              </a:rPr>
              <a:t>介紹</a:t>
            </a:r>
          </a:p>
        </p:txBody>
      </p:sp>
      <p:cxnSp>
        <p:nvCxnSpPr>
          <p:cNvPr id="108" name="直線接點 107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矩形 108"/>
          <p:cNvSpPr/>
          <p:nvPr/>
        </p:nvSpPr>
        <p:spPr>
          <a:xfrm>
            <a:off x="1428085" y="3491146"/>
            <a:ext cx="2065052" cy="320178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4C8463"/>
                </a:solidFill>
                <a:ea typeface="微軟正黑體"/>
              </a:rPr>
              <a:t>功</a:t>
            </a:r>
            <a:r>
              <a:rPr lang="zh-HK" altLang="en-US" b="1" spc="-500" dirty="0">
                <a:solidFill>
                  <a:srgbClr val="4C8463"/>
                </a:solidFill>
                <a:ea typeface="微軟正黑體"/>
              </a:rPr>
              <a:t>用</a:t>
            </a:r>
            <a:r>
              <a:rPr lang="zh-TW" altLang="en-US" b="1" spc="-500" dirty="0">
                <a:solidFill>
                  <a:srgbClr val="4C8463"/>
                </a:solidFill>
                <a:ea typeface="微軟正黑體"/>
              </a:rPr>
              <a:t>和</a:t>
            </a:r>
            <a:r>
              <a:rPr lang="zh-HK" altLang="en-US" b="1" spc="-500" dirty="0">
                <a:solidFill>
                  <a:srgbClr val="4C8463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4C8463"/>
                </a:solidFill>
                <a:ea typeface="微軟正黑體"/>
              </a:rPr>
              <a:t>比較詞</a:t>
            </a:r>
            <a:endParaRPr lang="zh-TW" altLang="en-US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4C8463"/>
                </a:solidFill>
                <a:ea typeface="微軟正黑體"/>
              </a:rPr>
              <a:t>生活例子</a:t>
            </a:r>
            <a:endParaRPr lang="en-US" altLang="zh-TW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4C8463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4C8463"/>
                </a:solidFill>
                <a:ea typeface="微軟正黑體"/>
              </a:rPr>
              <a:t>例子</a:t>
            </a:r>
          </a:p>
        </p:txBody>
      </p:sp>
      <p:sp>
        <p:nvSpPr>
          <p:cNvPr id="110" name="矩形 109"/>
          <p:cNvSpPr/>
          <p:nvPr/>
        </p:nvSpPr>
        <p:spPr>
          <a:xfrm>
            <a:off x="4044393" y="3497479"/>
            <a:ext cx="1271054" cy="252297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結構</a:t>
            </a:r>
            <a:endParaRPr lang="en-US" altLang="zh-HK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理解</a:t>
            </a:r>
            <a:endParaRPr lang="zh-TW" altLang="en-US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組</a:t>
            </a: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織</a:t>
            </a:r>
            <a:endParaRPr lang="en-US" altLang="zh-HK" sz="1400" b="1" spc="-500" dirty="0">
              <a:solidFill>
                <a:srgbClr val="4C8463"/>
              </a:solidFill>
              <a:ea typeface="微軟正黑體"/>
            </a:endParaRPr>
          </a:p>
        </p:txBody>
      </p:sp>
      <p:cxnSp>
        <p:nvCxnSpPr>
          <p:cNvPr id="111" name="直線接點 110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5993969" y="3497479"/>
            <a:ext cx="894989" cy="218756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3" name="直線接點 112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字方塊 113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4C8463"/>
                </a:solidFill>
                <a:ea typeface="微軟正黑體"/>
              </a:rPr>
              <a:t>結構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4C846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標題 1"/>
          <p:cNvSpPr txBox="1">
            <a:spLocks/>
          </p:cNvSpPr>
          <p:nvPr/>
        </p:nvSpPr>
        <p:spPr>
          <a:xfrm>
            <a:off x="408733" y="880256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比較</a:t>
            </a:r>
            <a:endParaRPr lang="en-US" altLang="zh-TW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事物</a:t>
            </a:r>
            <a:endParaRPr lang="zh-HK" altLang="en-US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118" name="群組 117"/>
          <p:cNvGrpSpPr/>
          <p:nvPr/>
        </p:nvGrpSpPr>
        <p:grpSpPr>
          <a:xfrm>
            <a:off x="5431673" y="487451"/>
            <a:ext cx="3151313" cy="5728142"/>
            <a:chOff x="5576207" y="438611"/>
            <a:chExt cx="3151313" cy="5728142"/>
          </a:xfrm>
        </p:grpSpPr>
        <p:sp>
          <p:nvSpPr>
            <p:cNvPr id="119" name="圓角矩形 118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20" name="手繪多邊形 119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21" name="手繪多邊形 120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22" name="圓角矩形 121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23" name="手繪多邊形 122"/>
            <p:cNvSpPr/>
            <p:nvPr/>
          </p:nvSpPr>
          <p:spPr>
            <a:xfrm>
              <a:off x="5746213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124" name="圓角矩形 123"/>
          <p:cNvSpPr/>
          <p:nvPr/>
        </p:nvSpPr>
        <p:spPr>
          <a:xfrm>
            <a:off x="2001199" y="3465747"/>
            <a:ext cx="429267" cy="1537898"/>
          </a:xfrm>
          <a:prstGeom prst="round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25" name="圖片 1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70" y="1600873"/>
            <a:ext cx="1422857" cy="1553286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6" name="圖片 1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535" y="1940506"/>
            <a:ext cx="892854" cy="1205502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006" y="1651717"/>
            <a:ext cx="705320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1091720"/>
            <a:ext cx="742579" cy="296091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29" name="群組 128"/>
          <p:cNvGrpSpPr/>
          <p:nvPr/>
        </p:nvGrpSpPr>
        <p:grpSpPr>
          <a:xfrm>
            <a:off x="2329619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0" name="群組 129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32" name="群組 131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34" name="群組 133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6" name="圓角化同側角落矩形 135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7" name="圓角化同側角落矩形 136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8" name="群組 137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9" name="圓角化同側角落矩形 138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5" name="弧形 134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3" name="圓角化同側角落矩形 132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1" name="圓角矩形 130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1" name="圓角化同側角落矩形 140"/>
          <p:cNvSpPr/>
          <p:nvPr/>
        </p:nvSpPr>
        <p:spPr>
          <a:xfrm>
            <a:off x="2895427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2" name="圓角矩形 141"/>
          <p:cNvSpPr/>
          <p:nvPr/>
        </p:nvSpPr>
        <p:spPr>
          <a:xfrm>
            <a:off x="3153945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3" name="圓角矩形 142"/>
          <p:cNvSpPr/>
          <p:nvPr/>
        </p:nvSpPr>
        <p:spPr>
          <a:xfrm>
            <a:off x="2992431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4" name="手繪多邊形 143"/>
          <p:cNvSpPr/>
          <p:nvPr/>
        </p:nvSpPr>
        <p:spPr>
          <a:xfrm>
            <a:off x="2959366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5" name="弧形 144"/>
          <p:cNvSpPr/>
          <p:nvPr/>
        </p:nvSpPr>
        <p:spPr>
          <a:xfrm rot="13638684">
            <a:off x="3125996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6" name="橢圓 145"/>
          <p:cNvSpPr/>
          <p:nvPr/>
        </p:nvSpPr>
        <p:spPr>
          <a:xfrm>
            <a:off x="3024962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7" name="橢圓 146"/>
          <p:cNvSpPr/>
          <p:nvPr/>
        </p:nvSpPr>
        <p:spPr>
          <a:xfrm>
            <a:off x="3263422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弧形 147"/>
          <p:cNvSpPr/>
          <p:nvPr/>
        </p:nvSpPr>
        <p:spPr>
          <a:xfrm rot="11272823">
            <a:off x="3182116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弧形 148"/>
          <p:cNvSpPr/>
          <p:nvPr/>
        </p:nvSpPr>
        <p:spPr>
          <a:xfrm rot="18133355">
            <a:off x="2993882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0" name="弧形 149"/>
          <p:cNvSpPr/>
          <p:nvPr/>
        </p:nvSpPr>
        <p:spPr>
          <a:xfrm rot="18731171">
            <a:off x="3234497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1" name="手繪多邊形 150"/>
          <p:cNvSpPr/>
          <p:nvPr/>
        </p:nvSpPr>
        <p:spPr>
          <a:xfrm>
            <a:off x="3474324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弧形 151"/>
          <p:cNvSpPr/>
          <p:nvPr/>
        </p:nvSpPr>
        <p:spPr>
          <a:xfrm rot="1461097">
            <a:off x="3401157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3" name="弧形 152"/>
          <p:cNvSpPr/>
          <p:nvPr/>
        </p:nvSpPr>
        <p:spPr>
          <a:xfrm rot="5704529">
            <a:off x="3100413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4" name="群組 153"/>
          <p:cNvGrpSpPr/>
          <p:nvPr/>
        </p:nvGrpSpPr>
        <p:grpSpPr>
          <a:xfrm>
            <a:off x="3630666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5" name="圓角化同側角落矩形 154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6" name="圓角化同側角落矩形 155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7" name="弧形 156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8" name="弧形 157"/>
          <p:cNvSpPr/>
          <p:nvPr/>
        </p:nvSpPr>
        <p:spPr>
          <a:xfrm rot="15944160">
            <a:off x="3009829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流程圖: 程序 169">
            <a:hlinkClick r:id="rId6" action="ppaction://hlinksldjump"/>
          </p:cNvPr>
          <p:cNvSpPr/>
          <p:nvPr/>
        </p:nvSpPr>
        <p:spPr>
          <a:xfrm>
            <a:off x="1626803" y="3929842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7" action="ppaction://hlinksldjump"/>
          </p:cNvPr>
          <p:cNvSpPr/>
          <p:nvPr/>
        </p:nvSpPr>
        <p:spPr>
          <a:xfrm>
            <a:off x="2090580" y="3943900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8" action="ppaction://hlinksldjump"/>
          </p:cNvPr>
          <p:cNvSpPr/>
          <p:nvPr/>
        </p:nvSpPr>
        <p:spPr>
          <a:xfrm>
            <a:off x="2583489" y="3951212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3027531" y="395436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4192136" y="3854298"/>
            <a:ext cx="250009" cy="39484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556681" y="3860182"/>
            <a:ext cx="250009" cy="39484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914493" y="3865514"/>
            <a:ext cx="250009" cy="104284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6136899" y="3851209"/>
            <a:ext cx="250009" cy="41338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4" action="ppaction://hlinksldjump"/>
          </p:cNvPr>
          <p:cNvSpPr/>
          <p:nvPr/>
        </p:nvSpPr>
        <p:spPr>
          <a:xfrm>
            <a:off x="6484188" y="3849393"/>
            <a:ext cx="250009" cy="171505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79" name="圖片 17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058" y="245025"/>
            <a:ext cx="351880" cy="208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8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2" dur="4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-0.0125 -0.00023 " pathEditMode="relative" rAng="0" ptsTypes="AA">
                                      <p:cBhvr>
                                        <p:cTn id="114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106" grpId="0"/>
      <p:bldP spid="107" grpId="0"/>
      <p:bldP spid="109" grpId="0"/>
      <p:bldP spid="110" grpId="0"/>
      <p:bldP spid="112" grpId="0"/>
      <p:bldP spid="114" grpId="0"/>
      <p:bldP spid="116" grpId="0"/>
      <p:bldP spid="124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8" grpId="0" animBg="1"/>
      <p:bldP spid="170" grpId="0"/>
      <p:bldP spid="171" grpId="0"/>
      <p:bldP spid="172" grpId="0"/>
      <p:bldP spid="173" grpId="0"/>
      <p:bldP spid="174" grpId="0"/>
      <p:bldP spid="175" grpId="0"/>
      <p:bldP spid="176" grpId="0"/>
      <p:bldP spid="177" grpId="0"/>
      <p:bldP spid="1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6BA664F0-116B-4557-8E36-84A225217E55}"/>
              </a:ext>
            </a:extLst>
          </p:cNvPr>
          <p:cNvSpPr/>
          <p:nvPr/>
        </p:nvSpPr>
        <p:spPr bwMode="auto">
          <a:xfrm>
            <a:off x="1098761" y="1001678"/>
            <a:ext cx="6352038" cy="1814120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rgbClr val="579771">
                  <a:lumMod val="44000"/>
                  <a:lumOff val="56000"/>
                </a:srgbClr>
              </a:gs>
              <a:gs pos="83000">
                <a:srgbClr val="579771">
                  <a:lumMod val="44000"/>
                  <a:lumOff val="56000"/>
                </a:srgbClr>
              </a:gs>
              <a:gs pos="100000">
                <a:srgbClr val="7DA977">
                  <a:lumMod val="68000"/>
                  <a:lumOff val="32000"/>
                </a:srgbClr>
              </a:gs>
            </a:gsLst>
            <a:lin ang="5400000" scaled="1"/>
          </a:gradFill>
          <a:ln>
            <a:solidFill>
              <a:srgbClr val="7DA977"/>
            </a:solidFill>
          </a:ln>
          <a:effectLst>
            <a:outerShdw blurRad="50800" dist="38100" dir="2700000" algn="tl" rotWithShape="0">
              <a:schemeClr val="accent5">
                <a:lumMod val="40000"/>
                <a:lumOff val="60000"/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HK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bel"/>
              <a:ea typeface="微軟正黑體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88388" y="530901"/>
            <a:ext cx="1826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1</a:t>
            </a:r>
            <a:r>
              <a:rPr lang="en-US" altLang="zh-TW" dirty="0" smtClean="0"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. </a:t>
            </a:r>
            <a:r>
              <a:rPr lang="zh-TW" altLang="en-US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常用的</a:t>
            </a:r>
            <a:r>
              <a:rPr lang="zh-TW" altLang="en-US" b="1" u="sng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比較詞</a:t>
            </a:r>
            <a:endParaRPr lang="en-US" altLang="zh-TW" b="1" u="sng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8388" y="1174971"/>
            <a:ext cx="62626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TW" altLang="en-US" dirty="0">
                <a:solidFill>
                  <a:srgbClr val="2D4D39"/>
                </a:solidFill>
                <a:ea typeface="微軟正黑體"/>
              </a:rPr>
              <a:t>比</a:t>
            </a:r>
            <a:r>
              <a:rPr lang="zh-TW" altLang="en-US" dirty="0" smtClean="0">
                <a:solidFill>
                  <a:srgbClr val="2D4D39"/>
                </a:solidFill>
                <a:ea typeface="微軟正黑體"/>
              </a:rPr>
              <a:t>、</a:t>
            </a:r>
            <a:r>
              <a:rPr lang="zh-TW" altLang="en-US" dirty="0">
                <a:solidFill>
                  <a:srgbClr val="2D4D39"/>
                </a:solidFill>
                <a:ea typeface="微軟正黑體"/>
              </a:rPr>
              <a:t>較</a:t>
            </a:r>
            <a:r>
              <a:rPr lang="zh-TW" altLang="en-US" dirty="0" smtClean="0">
                <a:solidFill>
                  <a:srgbClr val="2D4D39"/>
                </a:solidFill>
                <a:ea typeface="微軟正黑體"/>
              </a:rPr>
              <a:t>、</a:t>
            </a:r>
            <a:r>
              <a:rPr lang="zh-TW" altLang="en-US" dirty="0">
                <a:solidFill>
                  <a:srgbClr val="2D4D39"/>
                </a:solidFill>
                <a:ea typeface="微軟正黑體"/>
              </a:rPr>
              <a:t>最</a:t>
            </a:r>
            <a:r>
              <a:rPr lang="zh-TW" altLang="en-US" dirty="0" smtClean="0">
                <a:solidFill>
                  <a:srgbClr val="2D4D39"/>
                </a:solidFill>
                <a:ea typeface="微軟正黑體"/>
              </a:rPr>
              <a:t>、</a:t>
            </a:r>
            <a:r>
              <a:rPr lang="zh-HK" altLang="en-US" dirty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不及</a:t>
            </a:r>
            <a:r>
              <a:rPr lang="zh-TW" altLang="en-US" dirty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、更 、越來越</a:t>
            </a:r>
            <a:r>
              <a:rPr lang="en-US" altLang="zh-HK" b="1" dirty="0" smtClean="0">
                <a:solidFill>
                  <a:srgbClr val="002060"/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……</a:t>
            </a:r>
            <a:r>
              <a:rPr lang="zh-TW" altLang="en-US" dirty="0" smtClean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、越</a:t>
            </a:r>
            <a:r>
              <a:rPr lang="en-US" altLang="zh-HK" b="1" dirty="0">
                <a:solidFill>
                  <a:srgbClr val="002060"/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……</a:t>
            </a:r>
            <a:r>
              <a:rPr lang="zh-TW" altLang="en-US" dirty="0" smtClean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越</a:t>
            </a:r>
            <a:r>
              <a:rPr lang="en-US" altLang="zh-HK" b="1" dirty="0" smtClean="0">
                <a:solidFill>
                  <a:srgbClr val="002060"/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……</a:t>
            </a:r>
            <a:r>
              <a:rPr lang="zh-TW" altLang="en-US" dirty="0" smtClean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、像</a:t>
            </a:r>
            <a:r>
              <a:rPr lang="en-US" altLang="zh-HK" b="1" dirty="0">
                <a:solidFill>
                  <a:srgbClr val="002060"/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……</a:t>
            </a:r>
            <a:r>
              <a:rPr lang="zh-HK" altLang="en-US" dirty="0" smtClean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這 </a:t>
            </a:r>
            <a:r>
              <a:rPr lang="en-US" altLang="zh-HK" dirty="0" smtClean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 </a:t>
            </a:r>
            <a:r>
              <a:rPr lang="zh-HK" altLang="en-US" dirty="0" smtClean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那麼</a:t>
            </a:r>
            <a:r>
              <a:rPr lang="zh-TW" altLang="en-US" dirty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dirty="0" smtClean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沒有</a:t>
            </a:r>
            <a:r>
              <a:rPr lang="en-US" altLang="zh-HK" b="1" dirty="0">
                <a:solidFill>
                  <a:srgbClr val="002060"/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……</a:t>
            </a:r>
            <a:r>
              <a:rPr lang="zh-HK" altLang="en-US" dirty="0" smtClean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這 </a:t>
            </a:r>
            <a:r>
              <a:rPr lang="en-US" altLang="zh-HK" dirty="0" smtClean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 </a:t>
            </a:r>
            <a:r>
              <a:rPr lang="zh-HK" altLang="en-US" dirty="0" smtClean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那麼</a:t>
            </a:r>
            <a:endParaRPr lang="en-US" altLang="zh-TW" dirty="0" smtClean="0">
              <a:solidFill>
                <a:srgbClr val="2D4D39"/>
              </a:solidFill>
              <a:ea typeface="微軟正黑體"/>
            </a:endParaRPr>
          </a:p>
          <a:p>
            <a:pPr marL="742950" lvl="1" indent="-285750" fontAlgn="base">
              <a:lnSpc>
                <a:spcPct val="200000"/>
              </a:lnSpc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zh-TW" altLang="en-US" dirty="0" smtClean="0">
                <a:solidFill>
                  <a:srgbClr val="2D4D3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「過</a:t>
            </a:r>
            <a:r>
              <a:rPr lang="zh-TW" altLang="en-US" dirty="0" smtClean="0">
                <a:solidFill>
                  <a:srgbClr val="2D4D39"/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、</a:t>
            </a:r>
            <a:r>
              <a:rPr lang="zh-TW" altLang="en-US" dirty="0" smtClean="0">
                <a:solidFill>
                  <a:srgbClr val="2D4D3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一樣</a:t>
            </a:r>
            <a:r>
              <a:rPr lang="zh-TW" altLang="en-US" dirty="0">
                <a:solidFill>
                  <a:srgbClr val="2D4D39"/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、</a:t>
            </a:r>
            <a:r>
              <a:rPr lang="zh-TW" altLang="en-US" dirty="0" smtClean="0">
                <a:solidFill>
                  <a:srgbClr val="2D4D3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唔</a:t>
            </a:r>
            <a:r>
              <a:rPr lang="zh-HK" altLang="en-US" dirty="0" smtClean="0">
                <a:solidFill>
                  <a:srgbClr val="2D4D3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及</a:t>
            </a:r>
            <a:r>
              <a:rPr lang="zh-TW" altLang="en-US" dirty="0">
                <a:solidFill>
                  <a:srgbClr val="2D4D39"/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、</a:t>
            </a:r>
            <a:r>
              <a:rPr lang="zh-TW" altLang="en-US" dirty="0" smtClean="0">
                <a:solidFill>
                  <a:srgbClr val="2D4D3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好似</a:t>
            </a:r>
            <a:r>
              <a:rPr lang="zh-TW" altLang="en-US" dirty="0">
                <a:solidFill>
                  <a:srgbClr val="2D4D39"/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、</a:t>
            </a:r>
            <a:r>
              <a:rPr lang="zh-TW" altLang="en-US" dirty="0" smtClean="0">
                <a:solidFill>
                  <a:srgbClr val="2D4D3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無</a:t>
            </a:r>
            <a:r>
              <a:rPr lang="en-US" altLang="zh-HK" b="1" dirty="0">
                <a:solidFill>
                  <a:srgbClr val="002060"/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……</a:t>
            </a:r>
            <a:r>
              <a:rPr lang="zh-HK" altLang="en-US" dirty="0" smtClean="0">
                <a:solidFill>
                  <a:srgbClr val="2D4D3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咁</a:t>
            </a:r>
            <a:r>
              <a:rPr lang="zh-TW" altLang="en-US" dirty="0">
                <a:solidFill>
                  <a:srgbClr val="2D4D39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」</a:t>
            </a:r>
            <a:endParaRPr lang="en-US" altLang="zh-HK" dirty="0">
              <a:solidFill>
                <a:srgbClr val="2D4D39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24540" y="2997838"/>
            <a:ext cx="56264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我認為</a:t>
            </a:r>
            <a:r>
              <a:rPr lang="zh-HK" altLang="en-US" dirty="0">
                <a:solidFill>
                  <a:srgbClr val="FF3B3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空氣污染問題</a:t>
            </a:r>
            <a:r>
              <a:rPr lang="zh-HK" altLang="en-US" b="1" u="sng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比</a:t>
            </a:r>
            <a:r>
              <a:rPr lang="zh-HK" altLang="en-US" dirty="0">
                <a:solidFill>
                  <a:srgbClr val="FF3B3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人口老化問題</a:t>
            </a:r>
            <a:r>
              <a:rPr lang="zh-HK" altLang="en-US" dirty="0">
                <a:solidFill>
                  <a:srgbClr val="2D4D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更難解決</a:t>
            </a:r>
            <a:r>
              <a:rPr lang="zh-HK" altLang="en-US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BA664F0-116B-4557-8E36-84A225217E55}"/>
              </a:ext>
            </a:extLst>
          </p:cNvPr>
          <p:cNvSpPr/>
          <p:nvPr/>
        </p:nvSpPr>
        <p:spPr bwMode="auto">
          <a:xfrm>
            <a:off x="1114492" y="4315817"/>
            <a:ext cx="6352038" cy="753346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rgbClr val="579771">
                  <a:lumMod val="44000"/>
                  <a:lumOff val="56000"/>
                </a:srgbClr>
              </a:gs>
              <a:gs pos="83000">
                <a:srgbClr val="579771">
                  <a:lumMod val="44000"/>
                  <a:lumOff val="56000"/>
                </a:srgbClr>
              </a:gs>
              <a:gs pos="100000">
                <a:srgbClr val="7DA977">
                  <a:lumMod val="68000"/>
                  <a:lumOff val="32000"/>
                </a:srgbClr>
              </a:gs>
            </a:gsLst>
            <a:lin ang="5400000" scaled="1"/>
          </a:gradFill>
          <a:ln>
            <a:solidFill>
              <a:srgbClr val="7DA977"/>
            </a:solidFill>
          </a:ln>
          <a:effectLst>
            <a:outerShdw blurRad="50800" dist="38100" dir="2700000" algn="tl" rotWithShape="0">
              <a:schemeClr val="accent5">
                <a:lumMod val="40000"/>
                <a:lumOff val="60000"/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HK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bel"/>
              <a:ea typeface="微軟正黑體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55435" y="3859571"/>
            <a:ext cx="2287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2. </a:t>
            </a:r>
            <a:r>
              <a:rPr lang="zh-HK" altLang="en-US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用作</a:t>
            </a:r>
            <a:r>
              <a:rPr lang="zh-HK" altLang="en-US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比較</a:t>
            </a:r>
            <a:r>
              <a:rPr lang="zh-HK" altLang="en-US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b="1" u="sng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關聯詞</a:t>
            </a:r>
            <a:endParaRPr lang="en-US" altLang="zh-TW" b="1" u="sng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55435" y="4519646"/>
            <a:ext cx="63104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TW" altLang="en-US" dirty="0" smtClean="0">
                <a:solidFill>
                  <a:srgbClr val="2D4D39"/>
                </a:solidFill>
                <a:ea typeface="微軟正黑體"/>
              </a:rPr>
              <a:t>而、但</a:t>
            </a:r>
            <a:r>
              <a:rPr lang="zh-TW" altLang="en-US" dirty="0">
                <a:solidFill>
                  <a:srgbClr val="2D4D39"/>
                </a:solidFill>
                <a:ea typeface="微軟正黑體"/>
              </a:rPr>
              <a:t>是</a:t>
            </a:r>
            <a:r>
              <a:rPr lang="zh-TW" altLang="en-US" dirty="0" smtClean="0">
                <a:solidFill>
                  <a:srgbClr val="2D4D39"/>
                </a:solidFill>
                <a:ea typeface="微軟正黑體"/>
              </a:rPr>
              <a:t>、則</a:t>
            </a:r>
            <a:endParaRPr lang="en-US" altLang="zh-TW" dirty="0" smtClean="0">
              <a:solidFill>
                <a:srgbClr val="2D4D39"/>
              </a:solidFill>
              <a:ea typeface="微軟正黑體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49964" y="5206703"/>
            <a:ext cx="4963836" cy="952049"/>
          </a:xfrm>
          <a:prstGeom prst="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34011" y="5253083"/>
            <a:ext cx="4779789" cy="775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功能方面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dirty="0">
                <a:solidFill>
                  <a:srgbClr val="FF3B3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最新的手提電話能支援無線充電，</a:t>
            </a:r>
            <a:r>
              <a:rPr lang="zh-TW" altLang="en-US" b="1" u="sng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但是</a:t>
            </a:r>
            <a:r>
              <a:rPr lang="zh-HK" altLang="en-US" dirty="0">
                <a:solidFill>
                  <a:srgbClr val="FF3B3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上一代</a:t>
            </a:r>
            <a:r>
              <a:rPr lang="zh-HK" altLang="en-US" dirty="0" smtClean="0">
                <a:solidFill>
                  <a:srgbClr val="FF3B3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dirty="0">
                <a:solidFill>
                  <a:srgbClr val="FF3B3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手提電話只能連接電源充電。</a:t>
            </a:r>
            <a:endParaRPr lang="en-US" altLang="zh-TW" dirty="0">
              <a:solidFill>
                <a:srgbClr val="FF3B3B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" name="橢圓 28"/>
          <p:cNvSpPr/>
          <p:nvPr/>
        </p:nvSpPr>
        <p:spPr>
          <a:xfrm>
            <a:off x="988388" y="5130677"/>
            <a:ext cx="503093" cy="503093"/>
          </a:xfrm>
          <a:prstGeom prst="ellipse">
            <a:avLst/>
          </a:prstGeom>
          <a:solidFill>
            <a:srgbClr val="4C846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1349963" y="2944642"/>
            <a:ext cx="5401033" cy="473445"/>
          </a:xfrm>
          <a:prstGeom prst="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8" name="橢圓 37"/>
          <p:cNvSpPr/>
          <p:nvPr/>
        </p:nvSpPr>
        <p:spPr>
          <a:xfrm>
            <a:off x="988388" y="2930890"/>
            <a:ext cx="503093" cy="503093"/>
          </a:xfrm>
          <a:prstGeom prst="ellipse">
            <a:avLst/>
          </a:prstGeom>
          <a:solidFill>
            <a:srgbClr val="4C846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30" name="圓角化單一角落矩形 2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1" name="矩形 3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32" name="矩形 3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9771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比較詞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34" name="直線接點 3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7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4236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18" grpId="0"/>
      <p:bldP spid="20" grpId="0"/>
      <p:bldP spid="22" grpId="0"/>
      <p:bldP spid="24" grpId="0" animBg="1"/>
      <p:bldP spid="25" grpId="0"/>
      <p:bldP spid="26" grpId="0"/>
      <p:bldP spid="27" grpId="0" animBg="1"/>
      <p:bldP spid="28" grpId="0"/>
      <p:bldP spid="29" grpId="0" animBg="1"/>
      <p:bldP spid="37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" name="群組 2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4" name="群組 3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4" name="群組 13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" name="弧形 8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5" name="群組 14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0" name="弧形 6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6" name="群組 15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3" name="弧形 5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6" name="弧形 35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9" name="弧形 1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0" name="弧形 1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" name="弧形 2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5" name="弧形 4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弧形 5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弧形 6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4" name="圓角化單一角落矩形 103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5" name="矩形 104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579771"/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>
              <a:ea typeface="微軟正黑體" panose="020B0604030504040204" pitchFamily="34" charset="-120"/>
            </a:endParaRPr>
          </a:p>
        </p:txBody>
      </p:sp>
      <p:sp>
        <p:nvSpPr>
          <p:cNvPr id="106" name="文字方塊 105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4C8463"/>
                </a:solidFill>
                <a:ea typeface="微軟正黑體"/>
              </a:rPr>
              <a:t>應用</a:t>
            </a:r>
          </a:p>
        </p:txBody>
      </p:sp>
      <p:sp>
        <p:nvSpPr>
          <p:cNvPr id="107" name="文字方塊 106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4C8463"/>
                </a:solidFill>
                <a:ea typeface="微軟正黑體"/>
              </a:rPr>
              <a:t>介紹</a:t>
            </a:r>
          </a:p>
        </p:txBody>
      </p:sp>
      <p:cxnSp>
        <p:nvCxnSpPr>
          <p:cNvPr id="108" name="直線接點 107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矩形 108"/>
          <p:cNvSpPr/>
          <p:nvPr/>
        </p:nvSpPr>
        <p:spPr>
          <a:xfrm>
            <a:off x="1428085" y="3491146"/>
            <a:ext cx="2065052" cy="320178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4C8463"/>
                </a:solidFill>
                <a:ea typeface="微軟正黑體"/>
              </a:rPr>
              <a:t>功</a:t>
            </a:r>
            <a:r>
              <a:rPr lang="zh-HK" altLang="en-US" b="1" spc="-500" dirty="0">
                <a:solidFill>
                  <a:srgbClr val="4C8463"/>
                </a:solidFill>
                <a:ea typeface="微軟正黑體"/>
              </a:rPr>
              <a:t>用</a:t>
            </a:r>
            <a:r>
              <a:rPr lang="zh-TW" altLang="en-US" b="1" spc="-500" dirty="0">
                <a:solidFill>
                  <a:srgbClr val="4C8463"/>
                </a:solidFill>
                <a:ea typeface="微軟正黑體"/>
              </a:rPr>
              <a:t>和</a:t>
            </a:r>
            <a:r>
              <a:rPr lang="zh-HK" altLang="en-US" b="1" spc="-500" dirty="0">
                <a:solidFill>
                  <a:srgbClr val="4C8463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4C8463"/>
                </a:solidFill>
                <a:ea typeface="微軟正黑體"/>
              </a:rPr>
              <a:t>比較詞</a:t>
            </a:r>
            <a:endParaRPr lang="zh-TW" altLang="en-US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4C8463"/>
                </a:solidFill>
                <a:ea typeface="微軟正黑體"/>
              </a:rPr>
              <a:t>生活例子</a:t>
            </a:r>
            <a:endParaRPr lang="en-US" altLang="zh-TW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4C8463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4C8463"/>
                </a:solidFill>
                <a:ea typeface="微軟正黑體"/>
              </a:rPr>
              <a:t>例子</a:t>
            </a:r>
          </a:p>
        </p:txBody>
      </p:sp>
      <p:sp>
        <p:nvSpPr>
          <p:cNvPr id="110" name="矩形 109"/>
          <p:cNvSpPr/>
          <p:nvPr/>
        </p:nvSpPr>
        <p:spPr>
          <a:xfrm>
            <a:off x="4044393" y="3497479"/>
            <a:ext cx="1271054" cy="252297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結構</a:t>
            </a:r>
            <a:endParaRPr lang="en-US" altLang="zh-HK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理解</a:t>
            </a:r>
            <a:endParaRPr lang="zh-TW" altLang="en-US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4C8463"/>
                </a:solidFill>
                <a:ea typeface="微軟正黑體"/>
              </a:rPr>
              <a:t>組</a:t>
            </a:r>
            <a:r>
              <a:rPr lang="zh-TW" altLang="en-US" sz="1400" b="1" spc="-500" dirty="0" smtClean="0">
                <a:solidFill>
                  <a:srgbClr val="4C8463"/>
                </a:solidFill>
                <a:ea typeface="微軟正黑體"/>
              </a:rPr>
              <a:t>織</a:t>
            </a:r>
            <a:endParaRPr lang="en-US" altLang="zh-HK" sz="1400" b="1" spc="-500" dirty="0">
              <a:solidFill>
                <a:srgbClr val="4C8463"/>
              </a:solidFill>
              <a:ea typeface="微軟正黑體"/>
            </a:endParaRPr>
          </a:p>
        </p:txBody>
      </p:sp>
      <p:cxnSp>
        <p:nvCxnSpPr>
          <p:cNvPr id="111" name="直線接點 110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5993969" y="3497479"/>
            <a:ext cx="894989" cy="252297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4C8463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4C8463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3" name="直線接點 112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4C8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字方塊 113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4C8463"/>
                </a:solidFill>
                <a:ea typeface="微軟正黑體"/>
              </a:rPr>
              <a:t>結構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4C846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標題 1"/>
          <p:cNvSpPr txBox="1">
            <a:spLocks/>
          </p:cNvSpPr>
          <p:nvPr/>
        </p:nvSpPr>
        <p:spPr>
          <a:xfrm>
            <a:off x="408733" y="880256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比較</a:t>
            </a:r>
            <a:endParaRPr lang="en-US" altLang="zh-TW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>
              <a:lnSpc>
                <a:spcPct val="90000"/>
              </a:lnSpc>
            </a:pPr>
            <a:r>
              <a:rPr lang="zh-TW" altLang="en-US" sz="2300" b="1" spc="300" dirty="0">
                <a:solidFill>
                  <a:srgbClr val="4C846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事物</a:t>
            </a:r>
            <a:endParaRPr lang="zh-HK" altLang="en-US" sz="2300" b="1" spc="300" dirty="0">
              <a:solidFill>
                <a:srgbClr val="4C846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118" name="群組 117"/>
          <p:cNvGrpSpPr/>
          <p:nvPr/>
        </p:nvGrpSpPr>
        <p:grpSpPr>
          <a:xfrm>
            <a:off x="5431673" y="487451"/>
            <a:ext cx="3151313" cy="5728142"/>
            <a:chOff x="5576207" y="438611"/>
            <a:chExt cx="3151313" cy="5728142"/>
          </a:xfrm>
        </p:grpSpPr>
        <p:sp>
          <p:nvSpPr>
            <p:cNvPr id="119" name="圓角矩形 118"/>
            <p:cNvSpPr/>
            <p:nvPr/>
          </p:nvSpPr>
          <p:spPr>
            <a:xfrm>
              <a:off x="5923679" y="877660"/>
              <a:ext cx="1150127" cy="266286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20" name="手繪多邊形 119"/>
            <p:cNvSpPr/>
            <p:nvPr/>
          </p:nvSpPr>
          <p:spPr>
            <a:xfrm>
              <a:off x="5576207" y="438611"/>
              <a:ext cx="1046212" cy="599980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21" name="手繪多邊形 120"/>
            <p:cNvSpPr/>
            <p:nvPr/>
          </p:nvSpPr>
          <p:spPr>
            <a:xfrm>
              <a:off x="7709689" y="3609158"/>
              <a:ext cx="1017831" cy="583705"/>
            </a:xfrm>
            <a:custGeom>
              <a:avLst/>
              <a:gdLst>
                <a:gd name="connsiteX0" fmla="*/ 1024411 w 2701304"/>
                <a:gd name="connsiteY0" fmla="*/ 0 h 1549141"/>
                <a:gd name="connsiteX1" fmla="*/ 1666697 w 2701304"/>
                <a:gd name="connsiteY1" fmla="*/ 341501 h 1549141"/>
                <a:gd name="connsiteX2" fmla="*/ 1712292 w 2701304"/>
                <a:gd name="connsiteY2" fmla="*/ 425503 h 1549141"/>
                <a:gd name="connsiteX3" fmla="*/ 1740122 w 2701304"/>
                <a:gd name="connsiteY3" fmla="*/ 410397 h 1549141"/>
                <a:gd name="connsiteX4" fmla="*/ 1954407 w 2701304"/>
                <a:gd name="connsiteY4" fmla="*/ 367135 h 1549141"/>
                <a:gd name="connsiteX5" fmla="*/ 2493738 w 2701304"/>
                <a:gd name="connsiteY5" fmla="*/ 806702 h 1549141"/>
                <a:gd name="connsiteX6" fmla="*/ 2499146 w 2701304"/>
                <a:gd name="connsiteY6" fmla="*/ 860353 h 1549141"/>
                <a:gd name="connsiteX7" fmla="*/ 2540728 w 2701304"/>
                <a:gd name="connsiteY7" fmla="*/ 882922 h 1549141"/>
                <a:gd name="connsiteX8" fmla="*/ 2701304 w 2701304"/>
                <a:gd name="connsiteY8" fmla="*/ 1184931 h 1549141"/>
                <a:gd name="connsiteX9" fmla="*/ 2701303 w 2701304"/>
                <a:gd name="connsiteY9" fmla="*/ 1184931 h 1549141"/>
                <a:gd name="connsiteX10" fmla="*/ 2337093 w 2701304"/>
                <a:gd name="connsiteY10" fmla="*/ 1549141 h 1549141"/>
                <a:gd name="connsiteX11" fmla="*/ 364210 w 2701304"/>
                <a:gd name="connsiteY11" fmla="*/ 1549140 h 1549141"/>
                <a:gd name="connsiteX12" fmla="*/ 7400 w 2701304"/>
                <a:gd name="connsiteY12" fmla="*/ 1258331 h 1549141"/>
                <a:gd name="connsiteX13" fmla="*/ 0 w 2701304"/>
                <a:gd name="connsiteY13" fmla="*/ 1184931 h 1549141"/>
                <a:gd name="connsiteX14" fmla="*/ 7400 w 2701304"/>
                <a:gd name="connsiteY14" fmla="*/ 1111530 h 1549141"/>
                <a:gd name="connsiteX15" fmla="*/ 222443 w 2701304"/>
                <a:gd name="connsiteY15" fmla="*/ 849342 h 1549141"/>
                <a:gd name="connsiteX16" fmla="*/ 256319 w 2701304"/>
                <a:gd name="connsiteY16" fmla="*/ 838827 h 1549141"/>
                <a:gd name="connsiteX17" fmla="*/ 249841 w 2701304"/>
                <a:gd name="connsiteY17" fmla="*/ 774570 h 1549141"/>
                <a:gd name="connsiteX18" fmla="*/ 1024411 w 2701304"/>
                <a:gd name="connsiteY18" fmla="*/ 0 h 1549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01304" h="1549141">
                  <a:moveTo>
                    <a:pt x="1024411" y="0"/>
                  </a:moveTo>
                  <a:cubicBezTo>
                    <a:pt x="1291776" y="0"/>
                    <a:pt x="1527501" y="135464"/>
                    <a:pt x="1666697" y="341501"/>
                  </a:cubicBezTo>
                  <a:lnTo>
                    <a:pt x="1712292" y="425503"/>
                  </a:lnTo>
                  <a:lnTo>
                    <a:pt x="1740122" y="410397"/>
                  </a:lnTo>
                  <a:cubicBezTo>
                    <a:pt x="1805985" y="382540"/>
                    <a:pt x="1878397" y="367135"/>
                    <a:pt x="1954407" y="367135"/>
                  </a:cubicBezTo>
                  <a:cubicBezTo>
                    <a:pt x="2220443" y="367135"/>
                    <a:pt x="2442404" y="555842"/>
                    <a:pt x="2493738" y="806702"/>
                  </a:cubicBezTo>
                  <a:lnTo>
                    <a:pt x="2499146" y="860353"/>
                  </a:lnTo>
                  <a:lnTo>
                    <a:pt x="2540728" y="882922"/>
                  </a:lnTo>
                  <a:cubicBezTo>
                    <a:pt x="2637608" y="948373"/>
                    <a:pt x="2701304" y="1059214"/>
                    <a:pt x="2701304" y="1184931"/>
                  </a:cubicBezTo>
                  <a:lnTo>
                    <a:pt x="2701303" y="1184931"/>
                  </a:lnTo>
                  <a:cubicBezTo>
                    <a:pt x="2701303" y="1386079"/>
                    <a:pt x="2538241" y="1549141"/>
                    <a:pt x="2337093" y="1549141"/>
                  </a:cubicBezTo>
                  <a:lnTo>
                    <a:pt x="364210" y="1549140"/>
                  </a:lnTo>
                  <a:cubicBezTo>
                    <a:pt x="188206" y="1549140"/>
                    <a:pt x="41361" y="1424296"/>
                    <a:pt x="7400" y="1258331"/>
                  </a:cubicBezTo>
                  <a:lnTo>
                    <a:pt x="0" y="1184931"/>
                  </a:lnTo>
                  <a:lnTo>
                    <a:pt x="7400" y="1111530"/>
                  </a:lnTo>
                  <a:cubicBezTo>
                    <a:pt x="31658" y="992984"/>
                    <a:pt x="113509" y="895417"/>
                    <a:pt x="222443" y="849342"/>
                  </a:cubicBezTo>
                  <a:lnTo>
                    <a:pt x="256319" y="838827"/>
                  </a:lnTo>
                  <a:lnTo>
                    <a:pt x="249841" y="774570"/>
                  </a:lnTo>
                  <a:cubicBezTo>
                    <a:pt x="249841" y="346787"/>
                    <a:pt x="596628" y="0"/>
                    <a:pt x="1024411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22" name="圓角矩形 121"/>
            <p:cNvSpPr/>
            <p:nvPr/>
          </p:nvSpPr>
          <p:spPr>
            <a:xfrm>
              <a:off x="7409201" y="4083201"/>
              <a:ext cx="773508" cy="17908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23" name="手繪多邊形 122"/>
            <p:cNvSpPr/>
            <p:nvPr/>
          </p:nvSpPr>
          <p:spPr>
            <a:xfrm>
              <a:off x="5746213" y="5813561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gradFill>
              <a:gsLst>
                <a:gs pos="3000">
                  <a:schemeClr val="accent6">
                    <a:lumMod val="20000"/>
                    <a:lumOff val="80000"/>
                  </a:schemeClr>
                </a:gs>
                <a:gs pos="100000">
                  <a:srgbClr val="4C8463"/>
                </a:gs>
              </a:gsLst>
              <a:lin ang="36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124" name="圓角矩形 123"/>
          <p:cNvSpPr/>
          <p:nvPr/>
        </p:nvSpPr>
        <p:spPr>
          <a:xfrm>
            <a:off x="2497747" y="3465747"/>
            <a:ext cx="429267" cy="1776572"/>
          </a:xfrm>
          <a:prstGeom prst="round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25" name="圖片 1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70" y="1600873"/>
            <a:ext cx="1422857" cy="1553286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6" name="圖片 1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535" y="1940506"/>
            <a:ext cx="892854" cy="1205502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006" y="1651717"/>
            <a:ext cx="705320" cy="1513027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66" y="1091720"/>
            <a:ext cx="742579" cy="296091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29" name="群組 128"/>
          <p:cNvGrpSpPr/>
          <p:nvPr/>
        </p:nvGrpSpPr>
        <p:grpSpPr>
          <a:xfrm>
            <a:off x="2798727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0" name="群組 129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32" name="群組 131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34" name="群組 133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6" name="圓角化同側角落矩形 135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37" name="圓角化同側角落矩形 136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38" name="群組 137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9" name="圓角化同側角落矩形 138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35" name="弧形 134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33" name="圓角化同側角落矩形 132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31" name="圓角矩形 130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41" name="圓角化同側角落矩形 140"/>
          <p:cNvSpPr/>
          <p:nvPr/>
        </p:nvSpPr>
        <p:spPr>
          <a:xfrm>
            <a:off x="3364535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2" name="圓角矩形 141"/>
          <p:cNvSpPr/>
          <p:nvPr/>
        </p:nvSpPr>
        <p:spPr>
          <a:xfrm>
            <a:off x="3623053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3" name="圓角矩形 142"/>
          <p:cNvSpPr/>
          <p:nvPr/>
        </p:nvSpPr>
        <p:spPr>
          <a:xfrm>
            <a:off x="3461539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4" name="手繪多邊形 143"/>
          <p:cNvSpPr/>
          <p:nvPr/>
        </p:nvSpPr>
        <p:spPr>
          <a:xfrm>
            <a:off x="3428474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5" name="弧形 144"/>
          <p:cNvSpPr/>
          <p:nvPr/>
        </p:nvSpPr>
        <p:spPr>
          <a:xfrm rot="13638684">
            <a:off x="3595104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6" name="橢圓 145"/>
          <p:cNvSpPr/>
          <p:nvPr/>
        </p:nvSpPr>
        <p:spPr>
          <a:xfrm>
            <a:off x="3494070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7" name="橢圓 146"/>
          <p:cNvSpPr/>
          <p:nvPr/>
        </p:nvSpPr>
        <p:spPr>
          <a:xfrm>
            <a:off x="3732530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8" name="弧形 147"/>
          <p:cNvSpPr/>
          <p:nvPr/>
        </p:nvSpPr>
        <p:spPr>
          <a:xfrm rot="11272823">
            <a:off x="3651224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9" name="弧形 148"/>
          <p:cNvSpPr/>
          <p:nvPr/>
        </p:nvSpPr>
        <p:spPr>
          <a:xfrm rot="18133355">
            <a:off x="3462990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0" name="弧形 149"/>
          <p:cNvSpPr/>
          <p:nvPr/>
        </p:nvSpPr>
        <p:spPr>
          <a:xfrm rot="18731171">
            <a:off x="3703605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1" name="手繪多邊形 150"/>
          <p:cNvSpPr/>
          <p:nvPr/>
        </p:nvSpPr>
        <p:spPr>
          <a:xfrm>
            <a:off x="3943432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2" name="弧形 151"/>
          <p:cNvSpPr/>
          <p:nvPr/>
        </p:nvSpPr>
        <p:spPr>
          <a:xfrm rot="1461097">
            <a:off x="3870265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3" name="弧形 152"/>
          <p:cNvSpPr/>
          <p:nvPr/>
        </p:nvSpPr>
        <p:spPr>
          <a:xfrm rot="5704529">
            <a:off x="3569521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54" name="群組 153"/>
          <p:cNvGrpSpPr/>
          <p:nvPr/>
        </p:nvGrpSpPr>
        <p:grpSpPr>
          <a:xfrm>
            <a:off x="4099774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5" name="圓角化同側角落矩形 154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6" name="圓角化同側角落矩形 155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7" name="弧形 156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58" name="弧形 157"/>
          <p:cNvSpPr/>
          <p:nvPr/>
        </p:nvSpPr>
        <p:spPr>
          <a:xfrm rot="15944160">
            <a:off x="3478937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流程圖: 程序 169">
            <a:hlinkClick r:id="rId6" action="ppaction://hlinksldjump"/>
          </p:cNvPr>
          <p:cNvSpPr/>
          <p:nvPr/>
        </p:nvSpPr>
        <p:spPr>
          <a:xfrm>
            <a:off x="1626803" y="3929842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7" action="ppaction://hlinksldjump"/>
          </p:cNvPr>
          <p:cNvSpPr/>
          <p:nvPr/>
        </p:nvSpPr>
        <p:spPr>
          <a:xfrm>
            <a:off x="2090580" y="3943900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8" action="ppaction://hlinksldjump"/>
          </p:cNvPr>
          <p:cNvSpPr/>
          <p:nvPr/>
        </p:nvSpPr>
        <p:spPr>
          <a:xfrm>
            <a:off x="2583489" y="3951212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9" action="ppaction://hlinksldjump"/>
          </p:cNvPr>
          <p:cNvSpPr/>
          <p:nvPr/>
        </p:nvSpPr>
        <p:spPr>
          <a:xfrm>
            <a:off x="3027531" y="395436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0" action="ppaction://hlinksldjump"/>
          </p:cNvPr>
          <p:cNvSpPr/>
          <p:nvPr/>
        </p:nvSpPr>
        <p:spPr>
          <a:xfrm>
            <a:off x="4192136" y="3854298"/>
            <a:ext cx="250009" cy="39484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1" action="ppaction://hlinksldjump"/>
          </p:cNvPr>
          <p:cNvSpPr/>
          <p:nvPr/>
        </p:nvSpPr>
        <p:spPr>
          <a:xfrm>
            <a:off x="4556681" y="3860182"/>
            <a:ext cx="250009" cy="39484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2" action="ppaction://hlinksldjump"/>
          </p:cNvPr>
          <p:cNvSpPr/>
          <p:nvPr/>
        </p:nvSpPr>
        <p:spPr>
          <a:xfrm>
            <a:off x="4914493" y="3865514"/>
            <a:ext cx="250009" cy="104284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3" action="ppaction://hlinksldjump"/>
          </p:cNvPr>
          <p:cNvSpPr/>
          <p:nvPr/>
        </p:nvSpPr>
        <p:spPr>
          <a:xfrm>
            <a:off x="6136899" y="3851209"/>
            <a:ext cx="250009" cy="41338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4" action="ppaction://hlinksldjump"/>
          </p:cNvPr>
          <p:cNvSpPr/>
          <p:nvPr/>
        </p:nvSpPr>
        <p:spPr>
          <a:xfrm>
            <a:off x="6482659" y="3849393"/>
            <a:ext cx="250009" cy="174389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79" name="圖片 17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058" y="245025"/>
            <a:ext cx="351880" cy="208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89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2" dur="4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33333E-6 L -0.0125 -0.00023 " pathEditMode="relative" rAng="0" ptsTypes="AA">
                                      <p:cBhvr>
                                        <p:cTn id="114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106" grpId="0"/>
      <p:bldP spid="107" grpId="0"/>
      <p:bldP spid="109" grpId="0"/>
      <p:bldP spid="110" grpId="0"/>
      <p:bldP spid="112" grpId="0"/>
      <p:bldP spid="114" grpId="0"/>
      <p:bldP spid="116" grpId="0"/>
      <p:bldP spid="124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8" grpId="0" animBg="1"/>
      <p:bldP spid="170" grpId="0"/>
      <p:bldP spid="171" grpId="0"/>
      <p:bldP spid="172" grpId="0"/>
      <p:bldP spid="173" grpId="0"/>
      <p:bldP spid="174" grpId="0"/>
      <p:bldP spid="175" grpId="0"/>
      <p:bldP spid="176" grpId="0"/>
      <p:bldP spid="177" grpId="0"/>
      <p:bldP spid="1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505" y="2491215"/>
            <a:ext cx="3326814" cy="3103123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4087015" y="1178597"/>
            <a:ext cx="3499966" cy="2267297"/>
            <a:chOff x="4087015" y="1178597"/>
            <a:chExt cx="3499966" cy="2267297"/>
          </a:xfrm>
        </p:grpSpPr>
        <p:sp>
          <p:nvSpPr>
            <p:cNvPr id="9" name="手繪多邊形 8"/>
            <p:cNvSpPr/>
            <p:nvPr/>
          </p:nvSpPr>
          <p:spPr>
            <a:xfrm rot="153119" flipH="1">
              <a:off x="4087015" y="1178597"/>
              <a:ext cx="3499966" cy="2267297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698131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981802" y="1058896"/>
                    <a:pt x="1175687" y="1176298"/>
                  </a:cubicBezTo>
                  <a:cubicBezTo>
                    <a:pt x="1369572" y="1293700"/>
                    <a:pt x="1974547" y="1717997"/>
                    <a:pt x="2001721" y="1697407"/>
                  </a:cubicBezTo>
                  <a:cubicBezTo>
                    <a:pt x="2028895" y="1676817"/>
                    <a:pt x="1334830" y="1168813"/>
                    <a:pt x="1338732" y="1052757"/>
                  </a:cubicBezTo>
                  <a:cubicBezTo>
                    <a:pt x="1342634" y="936701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21563172">
              <a:off x="4309583" y="1433609"/>
              <a:ext cx="319802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HK" altLang="en-US" sz="16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我覺得</a:t>
              </a:r>
              <a:r>
                <a:rPr lang="zh-HK" altLang="en-US" sz="1600" b="1" dirty="0" smtClean="0">
                  <a:latin typeface="FangSong" panose="02010609060101010101" pitchFamily="49" charset="-122"/>
                  <a:ea typeface="FangSong" panose="02010609060101010101" pitchFamily="49" charset="-122"/>
                </a:rPr>
                <a:t>我</a:t>
              </a:r>
              <a:r>
                <a:rPr lang="zh-HK" altLang="en-US" sz="1600" b="1" dirty="0" smtClean="0">
                  <a:solidFill>
                    <a:srgbClr val="FF3B3B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屋企樓下嗰間</a:t>
              </a:r>
              <a:r>
                <a:rPr lang="zh-HK" altLang="en-US" sz="1600" b="1" spc="130" dirty="0" smtClean="0">
                  <a:solidFill>
                    <a:srgbClr val="FF3B3B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甜品</a:t>
              </a:r>
              <a:r>
                <a:rPr lang="zh-HK" altLang="en-US" sz="1600" b="1" dirty="0" smtClean="0">
                  <a:solidFill>
                    <a:srgbClr val="FF3B3B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舖啲綠茶蛋糕好味</a:t>
              </a:r>
              <a:r>
                <a:rPr lang="zh-HK" altLang="en-US" sz="1600" b="1" u="sng" dirty="0" smtClean="0">
                  <a:solidFill>
                    <a:srgbClr val="57977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過</a:t>
              </a:r>
              <a:r>
                <a:rPr lang="en-US" altLang="zh-HK" sz="1600" b="1" dirty="0" smtClean="0">
                  <a:solidFill>
                    <a:srgbClr val="FF3B3B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AA</a:t>
              </a:r>
              <a:r>
                <a:rPr lang="zh-TW" altLang="en-US" sz="1600" b="1" dirty="0" smtClean="0">
                  <a:solidFill>
                    <a:srgbClr val="FF3B3B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餐廳</a:t>
              </a:r>
              <a:r>
                <a:rPr lang="zh-HK" altLang="en-US" sz="1600" b="1" dirty="0">
                  <a:latin typeface="FangSong" panose="02010609060101010101" pitchFamily="49" charset="-122"/>
                  <a:ea typeface="FangSong" panose="02010609060101010101" pitchFamily="49" charset="-122"/>
                </a:rPr>
                <a:t>嗰個喎！</a:t>
              </a: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8" name="圓角化單一角落矩形 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579771"/>
                </a:gs>
                <a:gs pos="22000">
                  <a:schemeClr val="accent6">
                    <a:lumMod val="20000"/>
                    <a:lumOff val="8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9771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82355" y="1008321"/>
              <a:ext cx="430887" cy="25143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79771"/>
                  </a:solidFill>
                  <a:ea typeface="微軟正黑體"/>
                </a:rPr>
                <a:t>生活例子</a:t>
              </a:r>
              <a:endParaRPr lang="zh-HK" altLang="en-US" sz="1600" b="1" spc="300" dirty="0">
                <a:solidFill>
                  <a:srgbClr val="579771"/>
                </a:solidFill>
                <a:ea typeface="微軟正黑體"/>
              </a:endParaRPr>
            </a:p>
          </p:txBody>
        </p:sp>
        <p:cxnSp>
          <p:nvCxnSpPr>
            <p:cNvPr id="14" name="直線接點 1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32D256-4DF5-40E8-A158-175A2F1F36EF}" type="slidenum">
              <a:rPr lang="zh-HK" altLang="en-US" smtClean="0"/>
              <a:t>9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7076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佈景主題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壁窗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佈景主題1" id="{F4B839A8-6F1D-4E40-9631-23C6423DE744}" vid="{2042D9C4-0A30-489F-8A40-55633280FEC9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18344</TotalTime>
  <Words>3926</Words>
  <Application>Microsoft Office PowerPoint</Application>
  <PresentationFormat>如螢幕大小 (4:3)</PresentationFormat>
  <Paragraphs>985</Paragraphs>
  <Slides>51</Slides>
  <Notes>19</Notes>
  <HiddenSlides>0</HiddenSlides>
  <MMClips>0</MMClips>
  <ScaleCrop>false</ScaleCrop>
  <HeadingPairs>
    <vt:vector size="6" baseType="variant">
      <vt:variant>
        <vt:lpstr>使用字型</vt:lpstr>
      </vt:variant>
      <vt:variant>
        <vt:i4>18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51</vt:i4>
      </vt:variant>
    </vt:vector>
  </HeadingPairs>
  <TitlesOfParts>
    <vt:vector size="70" baseType="lpstr">
      <vt:lpstr>Meiryo</vt:lpstr>
      <vt:lpstr>Wingdings</vt:lpstr>
      <vt:lpstr>思源宋體 TW SemiBold</vt:lpstr>
      <vt:lpstr>思源宋體 TW Light</vt:lpstr>
      <vt:lpstr>Times New Roman</vt:lpstr>
      <vt:lpstr>Constantia</vt:lpstr>
      <vt:lpstr>Corbel</vt:lpstr>
      <vt:lpstr>Wingdings 2</vt:lpstr>
      <vt:lpstr>Calibri</vt:lpstr>
      <vt:lpstr>細明體</vt:lpstr>
      <vt:lpstr>Microsoft YaHei UI</vt:lpstr>
      <vt:lpstr>微軟正黑體</vt:lpstr>
      <vt:lpstr>新細明體</vt:lpstr>
      <vt:lpstr>Wingdings 3</vt:lpstr>
      <vt:lpstr>源泉圓體 TTF Bold</vt:lpstr>
      <vt:lpstr>標楷體</vt:lpstr>
      <vt:lpstr>Arial</vt:lpstr>
      <vt:lpstr>FangSong</vt:lpstr>
      <vt:lpstr>佈景主題1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比較事物</dc:title>
  <dc:creator>LI, Kit-ying Trista</dc:creator>
  <cp:lastModifiedBy>MOK, Tsz-ki Ronnie</cp:lastModifiedBy>
  <cp:revision>1107</cp:revision>
  <cp:lastPrinted>2017-11-22T07:50:09Z</cp:lastPrinted>
  <dcterms:created xsi:type="dcterms:W3CDTF">2016-12-19T01:24:03Z</dcterms:created>
  <dcterms:modified xsi:type="dcterms:W3CDTF">2019-03-28T07:31:06Z</dcterms:modified>
</cp:coreProperties>
</file>