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03"/>
  </p:notesMasterIdLst>
  <p:handoutMasterIdLst>
    <p:handoutMasterId r:id="rId104"/>
  </p:handoutMasterIdLst>
  <p:sldIdLst>
    <p:sldId id="543" r:id="rId2"/>
    <p:sldId id="550" r:id="rId3"/>
    <p:sldId id="551" r:id="rId4"/>
    <p:sldId id="597" r:id="rId5"/>
    <p:sldId id="598" r:id="rId6"/>
    <p:sldId id="544" r:id="rId7"/>
    <p:sldId id="552" r:id="rId8"/>
    <p:sldId id="308" r:id="rId9"/>
    <p:sldId id="506" r:id="rId10"/>
    <p:sldId id="557" r:id="rId11"/>
    <p:sldId id="312" r:id="rId12"/>
    <p:sldId id="558" r:id="rId13"/>
    <p:sldId id="307" r:id="rId14"/>
    <p:sldId id="512" r:id="rId15"/>
    <p:sldId id="559" r:id="rId16"/>
    <p:sldId id="315" r:id="rId17"/>
    <p:sldId id="316" r:id="rId18"/>
    <p:sldId id="317" r:id="rId19"/>
    <p:sldId id="556" r:id="rId20"/>
    <p:sldId id="320" r:id="rId21"/>
    <p:sldId id="560" r:id="rId22"/>
    <p:sldId id="367" r:id="rId23"/>
    <p:sldId id="366" r:id="rId24"/>
    <p:sldId id="513" r:id="rId25"/>
    <p:sldId id="514" r:id="rId26"/>
    <p:sldId id="561" r:id="rId27"/>
    <p:sldId id="435" r:id="rId28"/>
    <p:sldId id="417" r:id="rId29"/>
    <p:sldId id="337" r:id="rId30"/>
    <p:sldId id="339" r:id="rId31"/>
    <p:sldId id="515" r:id="rId32"/>
    <p:sldId id="516" r:id="rId33"/>
    <p:sldId id="517" r:id="rId34"/>
    <p:sldId id="563" r:id="rId35"/>
    <p:sldId id="450" r:id="rId36"/>
    <p:sldId id="518" r:id="rId37"/>
    <p:sldId id="519" r:id="rId38"/>
    <p:sldId id="520" r:id="rId39"/>
    <p:sldId id="521" r:id="rId40"/>
    <p:sldId id="522" r:id="rId41"/>
    <p:sldId id="451" r:id="rId42"/>
    <p:sldId id="523" r:id="rId43"/>
    <p:sldId id="576" r:id="rId44"/>
    <p:sldId id="577" r:id="rId45"/>
    <p:sldId id="452" r:id="rId46"/>
    <p:sldId id="578" r:id="rId47"/>
    <p:sldId id="525" r:id="rId48"/>
    <p:sldId id="579" r:id="rId49"/>
    <p:sldId id="580" r:id="rId50"/>
    <p:sldId id="581" r:id="rId51"/>
    <p:sldId id="582" r:id="rId52"/>
    <p:sldId id="584" r:id="rId53"/>
    <p:sldId id="583" r:id="rId54"/>
    <p:sldId id="585" r:id="rId55"/>
    <p:sldId id="564" r:id="rId56"/>
    <p:sldId id="394" r:id="rId57"/>
    <p:sldId id="545" r:id="rId58"/>
    <p:sldId id="565" r:id="rId59"/>
    <p:sldId id="458" r:id="rId60"/>
    <p:sldId id="566" r:id="rId61"/>
    <p:sldId id="460" r:id="rId62"/>
    <p:sldId id="526" r:id="rId63"/>
    <p:sldId id="567" r:id="rId64"/>
    <p:sldId id="463" r:id="rId65"/>
    <p:sldId id="527" r:id="rId66"/>
    <p:sldId id="568" r:id="rId67"/>
    <p:sldId id="468" r:id="rId68"/>
    <p:sldId id="467" r:id="rId69"/>
    <p:sldId id="528" r:id="rId70"/>
    <p:sldId id="570" r:id="rId71"/>
    <p:sldId id="471" r:id="rId72"/>
    <p:sldId id="571" r:id="rId73"/>
    <p:sldId id="473" r:id="rId74"/>
    <p:sldId id="474" r:id="rId75"/>
    <p:sldId id="529" r:id="rId76"/>
    <p:sldId id="530" r:id="rId77"/>
    <p:sldId id="572" r:id="rId78"/>
    <p:sldId id="478" r:id="rId79"/>
    <p:sldId id="479" r:id="rId80"/>
    <p:sldId id="480" r:id="rId81"/>
    <p:sldId id="531" r:id="rId82"/>
    <p:sldId id="532" r:id="rId83"/>
    <p:sldId id="533" r:id="rId84"/>
    <p:sldId id="534" r:id="rId85"/>
    <p:sldId id="574" r:id="rId86"/>
    <p:sldId id="488" r:id="rId87"/>
    <p:sldId id="535" r:id="rId88"/>
    <p:sldId id="492" r:id="rId89"/>
    <p:sldId id="536" r:id="rId90"/>
    <p:sldId id="537" r:id="rId91"/>
    <p:sldId id="538" r:id="rId92"/>
    <p:sldId id="541" r:id="rId93"/>
    <p:sldId id="591" r:id="rId94"/>
    <p:sldId id="590" r:id="rId95"/>
    <p:sldId id="592" r:id="rId96"/>
    <p:sldId id="594" r:id="rId97"/>
    <p:sldId id="593" r:id="rId98"/>
    <p:sldId id="595" r:id="rId99"/>
    <p:sldId id="575" r:id="rId100"/>
    <p:sldId id="501" r:id="rId101"/>
    <p:sldId id="599" r:id="rId102"/>
  </p:sldIdLst>
  <p:sldSz cx="9144000" cy="6858000" type="screen4x3"/>
  <p:notesSz cx="9874250" cy="6797675"/>
  <p:embeddedFontLst>
    <p:embeddedFont>
      <p:font typeface="標楷體" panose="03000509000000000000" pitchFamily="65" charset="-120"/>
      <p:regular r:id="rId105"/>
    </p:embeddedFont>
    <p:embeddedFont>
      <p:font typeface="Garamond" panose="02020404030301010803" pitchFamily="18" charset="0"/>
      <p:regular r:id="rId106"/>
      <p:bold r:id="rId107"/>
      <p:italic r:id="rId108"/>
    </p:embeddedFont>
    <p:embeddedFont>
      <p:font typeface="微軟正黑體" panose="020B0604030504040204" pitchFamily="34" charset="-120"/>
      <p:regular r:id="rId109"/>
      <p:bold r:id="rId110"/>
    </p:embeddedFont>
    <p:embeddedFont>
      <p:font typeface="Wingdings 3" panose="05040102010807070707" pitchFamily="18" charset="2"/>
      <p:regular r:id="rId111"/>
    </p:embeddedFont>
    <p:embeddedFont>
      <p:font typeface="SimHei" panose="02020500000000000000" charset="-122"/>
      <p:regular r:id="rId112"/>
    </p:embeddedFont>
    <p:embeddedFont>
      <p:font typeface="Corbel" panose="020B0503020204020204" pitchFamily="34" charset="0"/>
      <p:regular r:id="rId113"/>
      <p:bold r:id="rId114"/>
      <p:italic r:id="rId115"/>
      <p:boldItalic r:id="rId116"/>
    </p:embeddedFont>
    <p:embeddedFont>
      <p:font typeface="Calibri" panose="020F0502020204030204" pitchFamily="34" charset="0"/>
      <p:regular r:id="rId117"/>
      <p:bold r:id="rId118"/>
      <p:italic r:id="rId119"/>
      <p:boldItalic r:id="rId120"/>
    </p:embeddedFont>
    <p:embeddedFont>
      <p:font typeface="Calibri Light" panose="020F0302020204030204" pitchFamily="34" charset="0"/>
      <p:regular r:id="rId121"/>
      <p:italic r:id="rId122"/>
    </p:embeddedFont>
    <p:embeddedFont>
      <p:font typeface="FangSong" panose="02020500000000000000" charset="-122"/>
      <p:regular r:id="rId123"/>
    </p:embeddedFont>
    <p:embeddedFont>
      <p:font typeface="思源宋體 TW" panose="02020500000000000000" charset="-120"/>
      <p:regular r:id="rId124"/>
      <p:bold r:id="rId125"/>
    </p:embeddedFont>
    <p:embeddedFont>
      <p:font typeface="思源宋體 TW SemiBold" panose="02020500000000000000" charset="-120"/>
      <p:bold r:id="rId126"/>
    </p:embeddedFont>
    <p:embeddedFont>
      <p:font typeface="Microsoft YaHei UI" panose="020B0503020204020204" pitchFamily="34" charset="-122"/>
      <p:regular r:id="rId127"/>
      <p:bold r:id="rId128"/>
    </p:embeddedFont>
    <p:embeddedFont>
      <p:font typeface="源泉圓體 TTF Bold" panose="02020500000000000000" charset="-120"/>
      <p:bold r:id="rId129"/>
    </p:embeddedFont>
    <p:embeddedFont>
      <p:font typeface="Meiryo" panose="020B0604030504040204" pitchFamily="34" charset="-128"/>
      <p:regular r:id="rId130"/>
      <p:bold r:id="rId131"/>
      <p:italic r:id="rId132"/>
      <p:boldItalic r:id="rId133"/>
    </p:embeddedFont>
    <p:embeddedFont>
      <p:font typeface="Arial Unicode MS" panose="02020500000000000000" charset="-120"/>
      <p:regular r:id="rId13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Kit-ying Trista" initials="LKT" lastIdx="2" clrIdx="0">
    <p:extLst>
      <p:ext uri="{19B8F6BF-5375-455C-9EA6-DF929625EA0E}">
        <p15:presenceInfo xmlns:p15="http://schemas.microsoft.com/office/powerpoint/2012/main" userId="S-1-5-21-2637006528-1015924553-1750768987-61069" providerId="AD"/>
      </p:ext>
    </p:extLst>
  </p:cmAuthor>
  <p:cmAuthor id="2" name="TSUI, Wing-yee Barbara" initials="TWB" lastIdx="9" clrIdx="1">
    <p:extLst>
      <p:ext uri="{19B8F6BF-5375-455C-9EA6-DF929625EA0E}">
        <p15:presenceInfo xmlns:p15="http://schemas.microsoft.com/office/powerpoint/2012/main" userId="S-1-5-21-2637006528-1015924553-1750768987-4989" providerId="AD"/>
      </p:ext>
    </p:extLst>
  </p:cmAuthor>
  <p:cmAuthor id="3" name="MOK, Tsz-ki Ronnie" initials="MTR" lastIdx="9" clrIdx="2">
    <p:extLst>
      <p:ext uri="{19B8F6BF-5375-455C-9EA6-DF929625EA0E}">
        <p15:presenceInfo xmlns:p15="http://schemas.microsoft.com/office/powerpoint/2012/main" userId="S-1-5-21-2637006528-1015924553-1750768987-6675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558F"/>
    <a:srgbClr val="FF3583"/>
    <a:srgbClr val="E16D61"/>
    <a:srgbClr val="A65EB4"/>
    <a:srgbClr val="FFC5DB"/>
    <a:srgbClr val="E38A67"/>
    <a:srgbClr val="8E048E"/>
    <a:srgbClr val="FFABC5"/>
    <a:srgbClr val="BE5694"/>
    <a:srgbClr val="A23D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中等深淺樣式 4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42" autoAdjust="0"/>
    <p:restoredTop sz="92539" autoAdjust="0"/>
  </p:normalViewPr>
  <p:slideViewPr>
    <p:cSldViewPr snapToGrid="0">
      <p:cViewPr varScale="1">
        <p:scale>
          <a:sx n="103" d="100"/>
          <a:sy n="103" d="100"/>
        </p:scale>
        <p:origin x="82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0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13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8.fntdata"/><Relationship Id="rId133" Type="http://schemas.openxmlformats.org/officeDocument/2006/relationships/font" Target="fonts/font29.fntdata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font" Target="fonts/font3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19.fntdata"/><Relationship Id="rId128" Type="http://schemas.openxmlformats.org/officeDocument/2006/relationships/font" Target="fonts/font24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font" Target="fonts/font9.fntdata"/><Relationship Id="rId118" Type="http://schemas.openxmlformats.org/officeDocument/2006/relationships/font" Target="fonts/font14.fntdata"/><Relationship Id="rId134" Type="http://schemas.openxmlformats.org/officeDocument/2006/relationships/font" Target="fonts/font30.fntdata"/><Relationship Id="rId13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font" Target="fonts/font1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108" Type="http://schemas.openxmlformats.org/officeDocument/2006/relationships/font" Target="fonts/font4.fntdata"/><Relationship Id="rId116" Type="http://schemas.openxmlformats.org/officeDocument/2006/relationships/font" Target="fonts/font12.fntdata"/><Relationship Id="rId124" Type="http://schemas.openxmlformats.org/officeDocument/2006/relationships/font" Target="fonts/font20.fntdata"/><Relationship Id="rId129" Type="http://schemas.openxmlformats.org/officeDocument/2006/relationships/font" Target="fonts/font25.fntdata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font" Target="fonts/font7.fntdata"/><Relationship Id="rId132" Type="http://schemas.openxmlformats.org/officeDocument/2006/relationships/font" Target="fonts/font2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2.fntdata"/><Relationship Id="rId114" Type="http://schemas.openxmlformats.org/officeDocument/2006/relationships/font" Target="fonts/font10.fntdata"/><Relationship Id="rId119" Type="http://schemas.openxmlformats.org/officeDocument/2006/relationships/font" Target="fonts/font15.fntdata"/><Relationship Id="rId127" Type="http://schemas.openxmlformats.org/officeDocument/2006/relationships/font" Target="fonts/font2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font" Target="fonts/font18.fntdata"/><Relationship Id="rId130" Type="http://schemas.openxmlformats.org/officeDocument/2006/relationships/font" Target="fonts/font26.fntdata"/><Relationship Id="rId135" Type="http://schemas.openxmlformats.org/officeDocument/2006/relationships/commentAuthors" Target="commentAuthors.xml"/><Relationship Id="rId143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5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handoutMaster" Target="handoutMasters/handoutMaster1.xml"/><Relationship Id="rId120" Type="http://schemas.openxmlformats.org/officeDocument/2006/relationships/font" Target="fonts/font16.fntdata"/><Relationship Id="rId125" Type="http://schemas.openxmlformats.org/officeDocument/2006/relationships/font" Target="fonts/font2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6.fntdata"/><Relationship Id="rId115" Type="http://schemas.openxmlformats.org/officeDocument/2006/relationships/font" Target="fonts/font11.fntdata"/><Relationship Id="rId131" Type="http://schemas.openxmlformats.org/officeDocument/2006/relationships/font" Target="fonts/font27.fntdata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1.fntdata"/><Relationship Id="rId126" Type="http://schemas.openxmlformats.org/officeDocument/2006/relationships/font" Target="fonts/font2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t-ying Trista LI" userId="37e067b5-9e92-428c-a064-ed0df3de1e0a" providerId="ADAL" clId="{88038964-A475-4E41-BA1A-4122A7325A90}"/>
    <pc:docChg chg="modSld sldOrd">
      <pc:chgData name="Kit-ying Trista LI" userId="37e067b5-9e92-428c-a064-ed0df3de1e0a" providerId="ADAL" clId="{88038964-A475-4E41-BA1A-4122A7325A90}" dt="2018-03-09T15:11:22.036" v="3" actId="1076"/>
      <pc:docMkLst>
        <pc:docMk/>
      </pc:docMkLst>
      <pc:sldChg chg="modSp">
        <pc:chgData name="Kit-ying Trista LI" userId="37e067b5-9e92-428c-a064-ed0df3de1e0a" providerId="ADAL" clId="{88038964-A475-4E41-BA1A-4122A7325A90}" dt="2018-03-09T15:11:22.036" v="3" actId="1076"/>
        <pc:sldMkLst>
          <pc:docMk/>
          <pc:sldMk cId="3743782111" sldId="257"/>
        </pc:sldMkLst>
        <pc:spChg chg="mod">
          <ac:chgData name="Kit-ying Trista LI" userId="37e067b5-9e92-428c-a064-ed0df3de1e0a" providerId="ADAL" clId="{88038964-A475-4E41-BA1A-4122A7325A90}" dt="2018-03-09T15:11:02.723" v="2" actId="20578"/>
          <ac:spMkLst>
            <pc:docMk/>
            <pc:sldMk cId="3743782111" sldId="257"/>
            <ac:spMk id="3" creationId="{D9845DFB-87A2-4749-B11C-B29423BC50D8}"/>
          </ac:spMkLst>
        </pc:spChg>
        <pc:graphicFrameChg chg="mod">
          <ac:chgData name="Kit-ying Trista LI" userId="37e067b5-9e92-428c-a064-ed0df3de1e0a" providerId="ADAL" clId="{88038964-A475-4E41-BA1A-4122A7325A90}" dt="2018-03-09T15:11:22.036" v="3" actId="1076"/>
          <ac:graphicFrameMkLst>
            <pc:docMk/>
            <pc:sldMk cId="3743782111" sldId="257"/>
            <ac:graphicFrameMk id="4" creationId="{F5E9287D-DB75-451A-BAA3-BEF13DAA8045}"/>
          </ac:graphicFrameMkLst>
        </pc:graphicFrameChg>
      </pc:sldChg>
      <pc:sldChg chg="ord">
        <pc:chgData name="Kit-ying Trista LI" userId="37e067b5-9e92-428c-a064-ed0df3de1e0a" providerId="ADAL" clId="{88038964-A475-4E41-BA1A-4122A7325A90}" dt="2018-03-09T14:26:04.970" v="1" actId="1076"/>
        <pc:sldMkLst>
          <pc:docMk/>
          <pc:sldMk cId="880882912" sldId="258"/>
        </pc:sldMkLst>
      </pc:sldChg>
      <pc:sldChg chg="ord">
        <pc:chgData name="Kit-ying Trista LI" userId="37e067b5-9e92-428c-a064-ed0df3de1e0a" providerId="ADAL" clId="{88038964-A475-4E41-BA1A-4122A7325A90}" dt="2018-03-09T14:26:03.221" v="0" actId="1076"/>
        <pc:sldMkLst>
          <pc:docMk/>
          <pc:sldMk cId="1683830790" sldId="263"/>
        </pc:sldMkLst>
      </pc:sldChg>
    </pc:docChg>
  </pc:docChgLst>
  <pc:docChgLst>
    <pc:chgData name="LI, Kit-ying Trista" userId="37e067b5-9e92-428c-a064-ed0df3de1e0a" providerId="ADAL" clId="{BADE5777-BEC6-4060-8F00-21885A016D17}"/>
    <pc:docChg chg="undo custSel addSld delSld modSld">
      <pc:chgData name="LI, Kit-ying Trista" userId="37e067b5-9e92-428c-a064-ed0df3de1e0a" providerId="ADAL" clId="{BADE5777-BEC6-4060-8F00-21885A016D17}" dt="2018-03-12T04:43:17.397" v="639" actId="313"/>
      <pc:docMkLst>
        <pc:docMk/>
      </pc:docMkLst>
      <pc:sldChg chg="modSp">
        <pc:chgData name="LI, Kit-ying Trista" userId="37e067b5-9e92-428c-a064-ed0df3de1e0a" providerId="ADAL" clId="{BADE5777-BEC6-4060-8F00-21885A016D17}" dt="2018-03-12T01:56:29.740" v="64" actId="20577"/>
        <pc:sldMkLst>
          <pc:docMk/>
          <pc:sldMk cId="1583191281" sldId="256"/>
        </pc:sldMkLst>
        <pc:spChg chg="mod">
          <ac:chgData name="LI, Kit-ying Trista" userId="37e067b5-9e92-428c-a064-ed0df3de1e0a" providerId="ADAL" clId="{BADE5777-BEC6-4060-8F00-21885A016D17}" dt="2018-03-12T01:56:29.740" v="64" actId="20577"/>
          <ac:spMkLst>
            <pc:docMk/>
            <pc:sldMk cId="1583191281" sldId="256"/>
            <ac:spMk id="2" creationId="{E0C02464-FB1E-4B4A-9BA8-67B0BF403C7F}"/>
          </ac:spMkLst>
        </pc:spChg>
      </pc:sldChg>
      <pc:sldChg chg="modSp">
        <pc:chgData name="LI, Kit-ying Trista" userId="37e067b5-9e92-428c-a064-ed0df3de1e0a" providerId="ADAL" clId="{BADE5777-BEC6-4060-8F00-21885A016D17}" dt="2018-03-12T02:47:04.746" v="224" actId="20577"/>
        <pc:sldMkLst>
          <pc:docMk/>
          <pc:sldMk cId="3743782111" sldId="257"/>
        </pc:sldMkLst>
        <pc:spChg chg="mod">
          <ac:chgData name="LI, Kit-ying Trista" userId="37e067b5-9e92-428c-a064-ed0df3de1e0a" providerId="ADAL" clId="{BADE5777-BEC6-4060-8F00-21885A016D17}" dt="2018-03-12T02:47:04.746" v="224" actId="20577"/>
          <ac:spMkLst>
            <pc:docMk/>
            <pc:sldMk cId="3743782111" sldId="257"/>
            <ac:spMk id="3" creationId="{D9845DFB-87A2-4749-B11C-B29423BC50D8}"/>
          </ac:spMkLst>
        </pc:spChg>
      </pc:sldChg>
      <pc:sldChg chg="addSp delSp modSp modAnim">
        <pc:chgData name="LI, Kit-ying Trista" userId="37e067b5-9e92-428c-a064-ed0df3de1e0a" providerId="ADAL" clId="{BADE5777-BEC6-4060-8F00-21885A016D17}" dt="2018-03-12T02:54:33.337" v="345" actId="13822"/>
        <pc:sldMkLst>
          <pc:docMk/>
          <pc:sldMk cId="880882912" sldId="258"/>
        </pc:sldMkLst>
        <pc:spChg chg="mod">
          <ac:chgData name="LI, Kit-ying Trista" userId="37e067b5-9e92-428c-a064-ed0df3de1e0a" providerId="ADAL" clId="{BADE5777-BEC6-4060-8F00-21885A016D17}" dt="2018-03-12T02:47:53.907" v="233" actId="1076"/>
          <ac:spMkLst>
            <pc:docMk/>
            <pc:sldMk cId="880882912" sldId="258"/>
            <ac:spMk id="2" creationId="{00000000-0000-0000-0000-000000000000}"/>
          </ac:spMkLst>
        </pc:spChg>
        <pc:spChg chg="del mod">
          <ac:chgData name="LI, Kit-ying Trista" userId="37e067b5-9e92-428c-a064-ed0df3de1e0a" providerId="ADAL" clId="{BADE5777-BEC6-4060-8F00-21885A016D17}" dt="2018-03-12T02:48:10.587" v="236" actId="478"/>
          <ac:spMkLst>
            <pc:docMk/>
            <pc:sldMk cId="880882912" sldId="258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40.745" v="252" actId="20577"/>
          <ac:spMkLst>
            <pc:docMk/>
            <pc:sldMk cId="880882912" sldId="258"/>
            <ac:spMk id="4" creationId="{00000000-0000-0000-0000-000000000000}"/>
          </ac:spMkLst>
        </pc:spChg>
        <pc:spChg chg="add mod">
          <ac:chgData name="LI, Kit-ying Trista" userId="37e067b5-9e92-428c-a064-ed0df3de1e0a" providerId="ADAL" clId="{BADE5777-BEC6-4060-8F00-21885A016D17}" dt="2018-03-12T02:50:02.196" v="260" actId="14100"/>
          <ac:spMkLst>
            <pc:docMk/>
            <pc:sldMk cId="880882912" sldId="258"/>
            <ac:spMk id="5" creationId="{F85F4DC5-5FBD-4EC7-8F63-5E818C6E7717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8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0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4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5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8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20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7:17.588" v="225" actId="6549"/>
          <ac:spMkLst>
            <pc:docMk/>
            <pc:sldMk cId="880882912" sldId="258"/>
            <ac:spMk id="21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7:32.953" v="228" actId="1076"/>
          <ac:spMkLst>
            <pc:docMk/>
            <pc:sldMk cId="880882912" sldId="258"/>
            <ac:spMk id="22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4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5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8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9:01.677" v="254" actId="1076"/>
          <ac:spMkLst>
            <pc:docMk/>
            <pc:sldMk cId="880882912" sldId="258"/>
            <ac:spMk id="2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7:44.887" v="230" actId="1076"/>
          <ac:spMkLst>
            <pc:docMk/>
            <pc:sldMk cId="880882912" sldId="258"/>
            <ac:spMk id="30" creationId="{1433F20A-7D4C-494F-AE43-F6845F2FBCE9}"/>
          </ac:spMkLst>
        </pc:spChg>
        <pc:spChg chg="add mod">
          <ac:chgData name="LI, Kit-ying Trista" userId="37e067b5-9e92-428c-a064-ed0df3de1e0a" providerId="ADAL" clId="{BADE5777-BEC6-4060-8F00-21885A016D17}" dt="2018-03-12T02:54:33.337" v="345" actId="13822"/>
          <ac:spMkLst>
            <pc:docMk/>
            <pc:sldMk cId="880882912" sldId="258"/>
            <ac:spMk id="34" creationId="{9ADC24D6-12EA-4874-AC94-FB20B57EC3F5}"/>
          </ac:spMkLst>
        </pc:spChg>
        <pc:picChg chg="mod">
          <ac:chgData name="LI, Kit-ying Trista" userId="37e067b5-9e92-428c-a064-ed0df3de1e0a" providerId="ADAL" clId="{BADE5777-BEC6-4060-8F00-21885A016D17}" dt="2018-03-12T02:48:28.269" v="241" actId="1076"/>
          <ac:picMkLst>
            <pc:docMk/>
            <pc:sldMk cId="880882912" sldId="258"/>
            <ac:picMk id="1026" creationId="{00000000-0000-0000-0000-000000000000}"/>
          </ac:picMkLst>
        </pc:picChg>
      </pc:sldChg>
      <pc:sldChg chg="modSp">
        <pc:chgData name="LI, Kit-ying Trista" userId="37e067b5-9e92-428c-a064-ed0df3de1e0a" providerId="ADAL" clId="{BADE5777-BEC6-4060-8F00-21885A016D17}" dt="2018-03-12T02:52:59.973" v="324" actId="1076"/>
        <pc:sldMkLst>
          <pc:docMk/>
          <pc:sldMk cId="4123897104" sldId="259"/>
        </pc:sldMkLst>
        <pc:spChg chg="mod">
          <ac:chgData name="LI, Kit-ying Trista" userId="37e067b5-9e92-428c-a064-ed0df3de1e0a" providerId="ADAL" clId="{BADE5777-BEC6-4060-8F00-21885A016D17}" dt="2018-03-12T02:52:59.973" v="324" actId="1076"/>
          <ac:spMkLst>
            <pc:docMk/>
            <pc:sldMk cId="4123897104" sldId="259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52:55.526" v="323" actId="1076"/>
          <ac:spMkLst>
            <pc:docMk/>
            <pc:sldMk cId="4123897104" sldId="259"/>
            <ac:spMk id="8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52:26.445" v="311" actId="1076"/>
          <ac:spMkLst>
            <pc:docMk/>
            <pc:sldMk cId="4123897104" sldId="259"/>
            <ac:spMk id="14" creationId="{9FBF3F06-F656-4F0C-9413-54B4DF38215B}"/>
          </ac:spMkLst>
        </pc:spChg>
      </pc:sldChg>
      <pc:sldChg chg="delSp modSp">
        <pc:chgData name="LI, Kit-ying Trista" userId="37e067b5-9e92-428c-a064-ed0df3de1e0a" providerId="ADAL" clId="{BADE5777-BEC6-4060-8F00-21885A016D17}" dt="2018-03-12T02:51:45.599" v="280" actId="1076"/>
        <pc:sldMkLst>
          <pc:docMk/>
          <pc:sldMk cId="1534707755" sldId="260"/>
        </pc:sldMkLst>
        <pc:spChg chg="del">
          <ac:chgData name="LI, Kit-ying Trista" userId="37e067b5-9e92-428c-a064-ed0df3de1e0a" providerId="ADAL" clId="{BADE5777-BEC6-4060-8F00-21885A016D17}" dt="2018-03-12T02:51:40.397" v="279" actId="478"/>
          <ac:spMkLst>
            <pc:docMk/>
            <pc:sldMk cId="1534707755" sldId="260"/>
            <ac:spMk id="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51:45.599" v="280" actId="1076"/>
          <ac:spMkLst>
            <pc:docMk/>
            <pc:sldMk cId="1534707755" sldId="260"/>
            <ac:spMk id="23" creationId="{00000000-0000-0000-0000-000000000000}"/>
          </ac:spMkLst>
        </pc:spChg>
      </pc:sldChg>
      <pc:sldChg chg="modSp">
        <pc:chgData name="LI, Kit-ying Trista" userId="37e067b5-9e92-428c-a064-ed0df3de1e0a" providerId="ADAL" clId="{BADE5777-BEC6-4060-8F00-21885A016D17}" dt="2018-03-12T02:53:04.800" v="325" actId="14100"/>
        <pc:sldMkLst>
          <pc:docMk/>
          <pc:sldMk cId="2935062177" sldId="261"/>
        </pc:sldMkLst>
        <pc:spChg chg="mod">
          <ac:chgData name="LI, Kit-ying Trista" userId="37e067b5-9e92-428c-a064-ed0df3de1e0a" providerId="ADAL" clId="{BADE5777-BEC6-4060-8F00-21885A016D17}" dt="2018-03-12T02:53:04.800" v="325" actId="14100"/>
          <ac:spMkLst>
            <pc:docMk/>
            <pc:sldMk cId="2935062177" sldId="261"/>
            <ac:spMk id="6" creationId="{80E2F3AB-7B25-43B3-ABAC-17C66875643D}"/>
          </ac:spMkLst>
        </pc:spChg>
      </pc:sldChg>
      <pc:sldChg chg="addSp delSp modSp modAnim">
        <pc:chgData name="LI, Kit-ying Trista" userId="37e067b5-9e92-428c-a064-ed0df3de1e0a" providerId="ADAL" clId="{BADE5777-BEC6-4060-8F00-21885A016D17}" dt="2018-03-12T02:54:12.739" v="341" actId="313"/>
        <pc:sldMkLst>
          <pc:docMk/>
          <pc:sldMk cId="2151865471" sldId="262"/>
        </pc:sldMkLst>
        <pc:spChg chg="del mod">
          <ac:chgData name="LI, Kit-ying Trista" userId="37e067b5-9e92-428c-a064-ed0df3de1e0a" providerId="ADAL" clId="{BADE5777-BEC6-4060-8F00-21885A016D17}" dt="2018-03-12T02:50:37.400" v="268" actId="478"/>
          <ac:spMkLst>
            <pc:docMk/>
            <pc:sldMk cId="2151865471" sldId="262"/>
            <ac:spMk id="4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50:47.369" v="272" actId="1076"/>
          <ac:spMkLst>
            <pc:docMk/>
            <pc:sldMk cId="2151865471" sldId="262"/>
            <ac:spMk id="5" creationId="{00000000-0000-0000-0000-000000000000}"/>
          </ac:spMkLst>
        </pc:spChg>
        <pc:spChg chg="del mod">
          <ac:chgData name="LI, Kit-ying Trista" userId="37e067b5-9e92-428c-a064-ed0df3de1e0a" providerId="ADAL" clId="{BADE5777-BEC6-4060-8F00-21885A016D17}" dt="2018-03-12T02:51:30.072" v="278" actId="478"/>
          <ac:spMkLst>
            <pc:docMk/>
            <pc:sldMk cId="2151865471" sldId="262"/>
            <ac:spMk id="7" creationId="{00000000-0000-0000-0000-000000000000}"/>
          </ac:spMkLst>
        </pc:spChg>
        <pc:spChg chg="add mod">
          <ac:chgData name="LI, Kit-ying Trista" userId="37e067b5-9e92-428c-a064-ed0df3de1e0a" providerId="ADAL" clId="{BADE5777-BEC6-4060-8F00-21885A016D17}" dt="2018-03-12T02:51:16.419" v="275" actId="14100"/>
          <ac:spMkLst>
            <pc:docMk/>
            <pc:sldMk cId="2151865471" sldId="262"/>
            <ac:spMk id="28" creationId="{C42DB237-4007-4D7F-96A4-038C0AD4A0B3}"/>
          </ac:spMkLst>
        </pc:spChg>
        <pc:spChg chg="add mod">
          <ac:chgData name="LI, Kit-ying Trista" userId="37e067b5-9e92-428c-a064-ed0df3de1e0a" providerId="ADAL" clId="{BADE5777-BEC6-4060-8F00-21885A016D17}" dt="2018-03-12T02:54:12.739" v="341" actId="313"/>
          <ac:spMkLst>
            <pc:docMk/>
            <pc:sldMk cId="2151865471" sldId="262"/>
            <ac:spMk id="29" creationId="{0F3BD8E9-24D6-484C-8EB5-5122AB86E7E9}"/>
          </ac:spMkLst>
        </pc:spChg>
        <pc:spChg chg="ord">
          <ac:chgData name="LI, Kit-ying Trista" userId="37e067b5-9e92-428c-a064-ed0df3de1e0a" providerId="ADAL" clId="{BADE5777-BEC6-4060-8F00-21885A016D17}" dt="2018-03-12T02:51:06.271" v="273" actId="166"/>
          <ac:spMkLst>
            <pc:docMk/>
            <pc:sldMk cId="2151865471" sldId="262"/>
            <ac:spMk id="39" creationId="{9C9A69B2-9D47-4750-9813-565A3E23D3E6}"/>
          </ac:spMkLst>
        </pc:spChg>
        <pc:grpChg chg="ord">
          <ac:chgData name="LI, Kit-ying Trista" userId="37e067b5-9e92-428c-a064-ed0df3de1e0a" providerId="ADAL" clId="{BADE5777-BEC6-4060-8F00-21885A016D17}" dt="2018-03-12T02:51:09.980" v="274" actId="166"/>
          <ac:grpSpMkLst>
            <pc:docMk/>
            <pc:sldMk cId="2151865471" sldId="262"/>
            <ac:grpSpMk id="38" creationId="{6B6DEC15-88AD-4457-833E-3CA1C6C8CE81}"/>
          </ac:grpSpMkLst>
        </pc:grpChg>
      </pc:sldChg>
      <pc:sldChg chg="modSp">
        <pc:chgData name="LI, Kit-ying Trista" userId="37e067b5-9e92-428c-a064-ed0df3de1e0a" providerId="ADAL" clId="{BADE5777-BEC6-4060-8F00-21885A016D17}" dt="2018-03-12T02:45:40.332" v="179" actId="20577"/>
        <pc:sldMkLst>
          <pc:docMk/>
          <pc:sldMk cId="1683830790" sldId="263"/>
        </pc:sldMkLst>
        <pc:spChg chg="mod">
          <ac:chgData name="LI, Kit-ying Trista" userId="37e067b5-9e92-428c-a064-ed0df3de1e0a" providerId="ADAL" clId="{BADE5777-BEC6-4060-8F00-21885A016D17}" dt="2018-03-12T02:45:40.332" v="179" actId="20577"/>
          <ac:spMkLst>
            <pc:docMk/>
            <pc:sldMk cId="1683830790" sldId="263"/>
            <ac:spMk id="5" creationId="{7CD37E25-3FC6-414C-B197-6A5264C8790D}"/>
          </ac:spMkLst>
        </pc:spChg>
      </pc:sldChg>
      <pc:sldChg chg="delSp modSp del">
        <pc:chgData name="LI, Kit-ying Trista" userId="37e067b5-9e92-428c-a064-ed0df3de1e0a" providerId="ADAL" clId="{BADE5777-BEC6-4060-8F00-21885A016D17}" dt="2018-03-12T03:07:25.878" v="433" actId="2696"/>
        <pc:sldMkLst>
          <pc:docMk/>
          <pc:sldMk cId="4291028163" sldId="264"/>
        </pc:sldMkLst>
        <pc:spChg chg="mod">
          <ac:chgData name="LI, Kit-ying Trista" userId="37e067b5-9e92-428c-a064-ed0df3de1e0a" providerId="ADAL" clId="{BADE5777-BEC6-4060-8F00-21885A016D17}" dt="2018-03-12T02:56:09.102" v="370" actId="14100"/>
          <ac:spMkLst>
            <pc:docMk/>
            <pc:sldMk cId="4291028163" sldId="264"/>
            <ac:spMk id="10242" creationId="{00000000-0000-0000-0000-000000000000}"/>
          </ac:spMkLst>
        </pc:spChg>
        <pc:picChg chg="del">
          <ac:chgData name="LI, Kit-ying Trista" userId="37e067b5-9e92-428c-a064-ed0df3de1e0a" providerId="ADAL" clId="{BADE5777-BEC6-4060-8F00-21885A016D17}" dt="2018-03-12T03:07:18.559" v="431" actId="478"/>
          <ac:picMkLst>
            <pc:docMk/>
            <pc:sldMk cId="4291028163" sldId="264"/>
            <ac:picMk id="3" creationId="{E0A0573A-783D-4BB4-99AE-92DD57E4757E}"/>
          </ac:picMkLst>
        </pc:picChg>
      </pc:sldChg>
      <pc:sldChg chg="addSp delSp modSp del">
        <pc:chgData name="LI, Kit-ying Trista" userId="37e067b5-9e92-428c-a064-ed0df3de1e0a" providerId="ADAL" clId="{BADE5777-BEC6-4060-8F00-21885A016D17}" dt="2018-03-12T03:06:43.889" v="428" actId="2696"/>
        <pc:sldMkLst>
          <pc:docMk/>
          <pc:sldMk cId="1009581417" sldId="265"/>
        </pc:sldMkLst>
        <pc:spChg chg="mod">
          <ac:chgData name="LI, Kit-ying Trista" userId="37e067b5-9e92-428c-a064-ed0df3de1e0a" providerId="ADAL" clId="{BADE5777-BEC6-4060-8F00-21885A016D17}" dt="2018-03-12T03:03:31.724" v="376" actId="2696"/>
          <ac:spMkLst>
            <pc:docMk/>
            <pc:sldMk cId="1009581417" sldId="265"/>
            <ac:spMk id="2" creationId="{00000000-0000-0000-0000-000000000000}"/>
          </ac:spMkLst>
        </pc:spChg>
        <pc:spChg chg="del">
          <ac:chgData name="LI, Kit-ying Trista" userId="37e067b5-9e92-428c-a064-ed0df3de1e0a" providerId="ADAL" clId="{BADE5777-BEC6-4060-8F00-21885A016D17}" dt="2018-03-12T02:59:07.750" v="371" actId="478"/>
          <ac:spMkLst>
            <pc:docMk/>
            <pc:sldMk cId="1009581417" sldId="265"/>
            <ac:spMk id="13" creationId="{C0953E1F-0BC5-4DEE-B45F-758AC01EF89D}"/>
          </ac:spMkLst>
        </pc:spChg>
        <pc:spChg chg="del">
          <ac:chgData name="LI, Kit-ying Trista" userId="37e067b5-9e92-428c-a064-ed0df3de1e0a" providerId="ADAL" clId="{BADE5777-BEC6-4060-8F00-21885A016D17}" dt="2018-03-12T02:59:13.874" v="374" actId="478"/>
          <ac:spMkLst>
            <pc:docMk/>
            <pc:sldMk cId="1009581417" sldId="265"/>
            <ac:spMk id="14" creationId="{D34AB7DE-836F-4557-BF93-8C1541DA6D1C}"/>
          </ac:spMkLst>
        </pc:spChg>
        <pc:grpChg chg="add del mod">
          <ac:chgData name="LI, Kit-ying Trista" userId="37e067b5-9e92-428c-a064-ed0df3de1e0a" providerId="ADAL" clId="{BADE5777-BEC6-4060-8F00-21885A016D17}" dt="2018-03-12T02:59:22.912" v="375" actId="1076"/>
          <ac:grpSpMkLst>
            <pc:docMk/>
            <pc:sldMk cId="1009581417" sldId="265"/>
            <ac:grpSpMk id="22" creationId="{843EEF95-8864-4061-A490-7C2326F5A8ED}"/>
          </ac:grpSpMkLst>
        </pc:grpChg>
      </pc:sldChg>
      <pc:sldChg chg="del">
        <pc:chgData name="LI, Kit-ying Trista" userId="37e067b5-9e92-428c-a064-ed0df3de1e0a" providerId="ADAL" clId="{BADE5777-BEC6-4060-8F00-21885A016D17}" dt="2018-03-12T03:06:43.874" v="426" actId="2696"/>
        <pc:sldMkLst>
          <pc:docMk/>
          <pc:sldMk cId="369960662" sldId="266"/>
        </pc:sldMkLst>
      </pc:sldChg>
      <pc:sldChg chg="del">
        <pc:chgData name="LI, Kit-ying Trista" userId="37e067b5-9e92-428c-a064-ed0df3de1e0a" providerId="ADAL" clId="{BADE5777-BEC6-4060-8F00-21885A016D17}" dt="2018-03-12T03:06:43.889" v="427" actId="2696"/>
        <pc:sldMkLst>
          <pc:docMk/>
          <pc:sldMk cId="1007597617" sldId="267"/>
        </pc:sldMkLst>
      </pc:sldChg>
      <pc:sldChg chg="del">
        <pc:chgData name="LI, Kit-ying Trista" userId="37e067b5-9e92-428c-a064-ed0df3de1e0a" providerId="ADAL" clId="{BADE5777-BEC6-4060-8F00-21885A016D17}" dt="2018-03-12T03:06:43.827" v="422" actId="2696"/>
        <pc:sldMkLst>
          <pc:docMk/>
          <pc:sldMk cId="73715726" sldId="268"/>
        </pc:sldMkLst>
      </pc:sldChg>
      <pc:sldChg chg="delSp modSp del">
        <pc:chgData name="LI, Kit-ying Trista" userId="37e067b5-9e92-428c-a064-ed0df3de1e0a" providerId="ADAL" clId="{BADE5777-BEC6-4060-8F00-21885A016D17}" dt="2018-03-12T03:06:43.858" v="423" actId="2696"/>
        <pc:sldMkLst>
          <pc:docMk/>
          <pc:sldMk cId="1550565386" sldId="269"/>
        </pc:sldMkLst>
        <pc:spChg chg="mod">
          <ac:chgData name="LI, Kit-ying Trista" userId="37e067b5-9e92-428c-a064-ed0df3de1e0a" providerId="ADAL" clId="{BADE5777-BEC6-4060-8F00-21885A016D17}" dt="2018-03-12T03:04:15.752" v="380" actId="1076"/>
          <ac:spMkLst>
            <pc:docMk/>
            <pc:sldMk cId="1550565386" sldId="269"/>
            <ac:spMk id="2" creationId="{00000000-0000-0000-0000-000000000000}"/>
          </ac:spMkLst>
        </pc:spChg>
        <pc:spChg chg="del">
          <ac:chgData name="LI, Kit-ying Trista" userId="37e067b5-9e92-428c-a064-ed0df3de1e0a" providerId="ADAL" clId="{BADE5777-BEC6-4060-8F00-21885A016D17}" dt="2018-03-12T03:04:10.248" v="379" actId="478"/>
          <ac:spMkLst>
            <pc:docMk/>
            <pc:sldMk cId="1550565386" sldId="269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03:44.587" v="377" actId="1076"/>
          <ac:spMkLst>
            <pc:docMk/>
            <pc:sldMk cId="1550565386" sldId="269"/>
            <ac:spMk id="4" creationId="{00000000-0000-0000-0000-000000000000}"/>
          </ac:spMkLst>
        </pc:spChg>
      </pc:sldChg>
      <pc:sldChg chg="delSp modSp del">
        <pc:chgData name="LI, Kit-ying Trista" userId="37e067b5-9e92-428c-a064-ed0df3de1e0a" providerId="ADAL" clId="{BADE5777-BEC6-4060-8F00-21885A016D17}" dt="2018-03-12T03:06:43.858" v="424" actId="2696"/>
        <pc:sldMkLst>
          <pc:docMk/>
          <pc:sldMk cId="2748232107" sldId="270"/>
        </pc:sldMkLst>
        <pc:spChg chg="mod">
          <ac:chgData name="LI, Kit-ying Trista" userId="37e067b5-9e92-428c-a064-ed0df3de1e0a" providerId="ADAL" clId="{BADE5777-BEC6-4060-8F00-21885A016D17}" dt="2018-03-12T03:05:15.543" v="385" actId="2696"/>
          <ac:spMkLst>
            <pc:docMk/>
            <pc:sldMk cId="2748232107" sldId="270"/>
            <ac:spMk id="2" creationId="{00000000-0000-0000-0000-000000000000}"/>
          </ac:spMkLst>
        </pc:spChg>
        <pc:spChg chg="del">
          <ac:chgData name="LI, Kit-ying Trista" userId="37e067b5-9e92-428c-a064-ed0df3de1e0a" providerId="ADAL" clId="{BADE5777-BEC6-4060-8F00-21885A016D17}" dt="2018-03-12T03:04:31.022" v="382" actId="478"/>
          <ac:spMkLst>
            <pc:docMk/>
            <pc:sldMk cId="2748232107" sldId="270"/>
            <ac:spMk id="13" creationId="{C0953E1F-0BC5-4DEE-B45F-758AC01EF89D}"/>
          </ac:spMkLst>
        </pc:spChg>
        <pc:spChg chg="del">
          <ac:chgData name="LI, Kit-ying Trista" userId="37e067b5-9e92-428c-a064-ed0df3de1e0a" providerId="ADAL" clId="{BADE5777-BEC6-4060-8F00-21885A016D17}" dt="2018-03-12T03:04:27.883" v="381" actId="478"/>
          <ac:spMkLst>
            <pc:docMk/>
            <pc:sldMk cId="2748232107" sldId="270"/>
            <ac:spMk id="14" creationId="{D34AB7DE-836F-4557-BF93-8C1541DA6D1C}"/>
          </ac:spMkLst>
        </pc:spChg>
        <pc:grpChg chg="mod">
          <ac:chgData name="LI, Kit-ying Trista" userId="37e067b5-9e92-428c-a064-ed0df3de1e0a" providerId="ADAL" clId="{BADE5777-BEC6-4060-8F00-21885A016D17}" dt="2018-03-12T03:05:05.065" v="384" actId="1076"/>
          <ac:grpSpMkLst>
            <pc:docMk/>
            <pc:sldMk cId="2748232107" sldId="270"/>
            <ac:grpSpMk id="22" creationId="{843EEF95-8864-4061-A490-7C2326F5A8ED}"/>
          </ac:grpSpMkLst>
        </pc:grpChg>
      </pc:sldChg>
      <pc:sldChg chg="del">
        <pc:chgData name="LI, Kit-ying Trista" userId="37e067b5-9e92-428c-a064-ed0df3de1e0a" providerId="ADAL" clId="{BADE5777-BEC6-4060-8F00-21885A016D17}" dt="2018-03-12T03:06:43.874" v="425" actId="2696"/>
        <pc:sldMkLst>
          <pc:docMk/>
          <pc:sldMk cId="1382505154" sldId="271"/>
        </pc:sldMkLst>
      </pc:sldChg>
      <pc:sldChg chg="del">
        <pc:chgData name="LI, Kit-ying Trista" userId="37e067b5-9e92-428c-a064-ed0df3de1e0a" providerId="ADAL" clId="{BADE5777-BEC6-4060-8F00-21885A016D17}" dt="2018-03-12T03:06:43.577" v="418" actId="2696"/>
        <pc:sldMkLst>
          <pc:docMk/>
          <pc:sldMk cId="1123288101" sldId="272"/>
        </pc:sldMkLst>
      </pc:sldChg>
      <pc:sldChg chg="del">
        <pc:chgData name="LI, Kit-ying Trista" userId="37e067b5-9e92-428c-a064-ed0df3de1e0a" providerId="ADAL" clId="{BADE5777-BEC6-4060-8F00-21885A016D17}" dt="2018-03-12T03:05:29.588" v="386" actId="2696"/>
        <pc:sldMkLst>
          <pc:docMk/>
          <pc:sldMk cId="3967286467" sldId="273"/>
        </pc:sldMkLst>
      </pc:sldChg>
      <pc:sldChg chg="del">
        <pc:chgData name="LI, Kit-ying Trista" userId="37e067b5-9e92-428c-a064-ed0df3de1e0a" providerId="ADAL" clId="{BADE5777-BEC6-4060-8F00-21885A016D17}" dt="2018-03-12T03:06:43.577" v="420" actId="2696"/>
        <pc:sldMkLst>
          <pc:docMk/>
          <pc:sldMk cId="638338139" sldId="274"/>
        </pc:sldMkLst>
      </pc:sldChg>
      <pc:sldChg chg="del">
        <pc:chgData name="LI, Kit-ying Trista" userId="37e067b5-9e92-428c-a064-ed0df3de1e0a" providerId="ADAL" clId="{BADE5777-BEC6-4060-8F00-21885A016D17}" dt="2018-03-12T03:06:43.577" v="421" actId="2696"/>
        <pc:sldMkLst>
          <pc:docMk/>
          <pc:sldMk cId="1612829379" sldId="275"/>
        </pc:sldMkLst>
      </pc:sldChg>
      <pc:sldChg chg="del">
        <pc:chgData name="LI, Kit-ying Trista" userId="37e067b5-9e92-428c-a064-ed0df3de1e0a" providerId="ADAL" clId="{BADE5777-BEC6-4060-8F00-21885A016D17}" dt="2018-03-12T03:06:43.546" v="414" actId="2696"/>
        <pc:sldMkLst>
          <pc:docMk/>
          <pc:sldMk cId="1924950690" sldId="276"/>
        </pc:sldMkLst>
      </pc:sldChg>
      <pc:sldChg chg="del">
        <pc:chgData name="LI, Kit-ying Trista" userId="37e067b5-9e92-428c-a064-ed0df3de1e0a" providerId="ADAL" clId="{BADE5777-BEC6-4060-8F00-21885A016D17}" dt="2018-03-12T03:06:43.562" v="415" actId="2696"/>
        <pc:sldMkLst>
          <pc:docMk/>
          <pc:sldMk cId="530003994" sldId="277"/>
        </pc:sldMkLst>
      </pc:sldChg>
      <pc:sldChg chg="del">
        <pc:chgData name="LI, Kit-ying Trista" userId="37e067b5-9e92-428c-a064-ed0df3de1e0a" providerId="ADAL" clId="{BADE5777-BEC6-4060-8F00-21885A016D17}" dt="2018-03-12T03:06:43.562" v="416" actId="2696"/>
        <pc:sldMkLst>
          <pc:docMk/>
          <pc:sldMk cId="572077304" sldId="278"/>
        </pc:sldMkLst>
      </pc:sldChg>
      <pc:sldChg chg="del">
        <pc:chgData name="LI, Kit-ying Trista" userId="37e067b5-9e92-428c-a064-ed0df3de1e0a" providerId="ADAL" clId="{BADE5777-BEC6-4060-8F00-21885A016D17}" dt="2018-03-12T03:06:43.562" v="417" actId="2696"/>
        <pc:sldMkLst>
          <pc:docMk/>
          <pc:sldMk cId="134850969" sldId="279"/>
        </pc:sldMkLst>
      </pc:sldChg>
      <pc:sldChg chg="modSp del">
        <pc:chgData name="LI, Kit-ying Trista" userId="37e067b5-9e92-428c-a064-ed0df3de1e0a" providerId="ADAL" clId="{BADE5777-BEC6-4060-8F00-21885A016D17}" dt="2018-03-12T03:06:43.530" v="410" actId="2696"/>
        <pc:sldMkLst>
          <pc:docMk/>
          <pc:sldMk cId="393632885" sldId="280"/>
        </pc:sldMkLst>
        <pc:spChg chg="mod">
          <ac:chgData name="LI, Kit-ying Trista" userId="37e067b5-9e92-428c-a064-ed0df3de1e0a" providerId="ADAL" clId="{BADE5777-BEC6-4060-8F00-21885A016D17}" dt="2018-03-12T02:55:45.965" v="346" actId="27636"/>
          <ac:spMkLst>
            <pc:docMk/>
            <pc:sldMk cId="393632885" sldId="280"/>
            <ac:spMk id="3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6:43.530" v="411" actId="2696"/>
        <pc:sldMkLst>
          <pc:docMk/>
          <pc:sldMk cId="715575499" sldId="281"/>
        </pc:sldMkLst>
      </pc:sldChg>
      <pc:sldChg chg="del">
        <pc:chgData name="LI, Kit-ying Trista" userId="37e067b5-9e92-428c-a064-ed0df3de1e0a" providerId="ADAL" clId="{BADE5777-BEC6-4060-8F00-21885A016D17}" dt="2018-03-12T03:06:43.546" v="412" actId="2696"/>
        <pc:sldMkLst>
          <pc:docMk/>
          <pc:sldMk cId="3110583028" sldId="282"/>
        </pc:sldMkLst>
      </pc:sldChg>
      <pc:sldChg chg="del">
        <pc:chgData name="LI, Kit-ying Trista" userId="37e067b5-9e92-428c-a064-ed0df3de1e0a" providerId="ADAL" clId="{BADE5777-BEC6-4060-8F00-21885A016D17}" dt="2018-03-12T03:06:43.546" v="413" actId="2696"/>
        <pc:sldMkLst>
          <pc:docMk/>
          <pc:sldMk cId="3625251965" sldId="283"/>
        </pc:sldMkLst>
      </pc:sldChg>
      <pc:sldChg chg="del">
        <pc:chgData name="LI, Kit-ying Trista" userId="37e067b5-9e92-428c-a064-ed0df3de1e0a" providerId="ADAL" clId="{BADE5777-BEC6-4060-8F00-21885A016D17}" dt="2018-03-12T03:06:43.515" v="406" actId="2696"/>
        <pc:sldMkLst>
          <pc:docMk/>
          <pc:sldMk cId="3770489946" sldId="284"/>
        </pc:sldMkLst>
      </pc:sldChg>
      <pc:sldChg chg="modSp del">
        <pc:chgData name="LI, Kit-ying Trista" userId="37e067b5-9e92-428c-a064-ed0df3de1e0a" providerId="ADAL" clId="{BADE5777-BEC6-4060-8F00-21885A016D17}" dt="2018-03-12T03:06:43.515" v="407" actId="2696"/>
        <pc:sldMkLst>
          <pc:docMk/>
          <pc:sldMk cId="3731204154" sldId="285"/>
        </pc:sldMkLst>
        <pc:spChg chg="mod">
          <ac:chgData name="LI, Kit-ying Trista" userId="37e067b5-9e92-428c-a064-ed0df3de1e0a" providerId="ADAL" clId="{BADE5777-BEC6-4060-8F00-21885A016D17}" dt="2018-03-12T02:55:45.981" v="347" actId="27636"/>
          <ac:spMkLst>
            <pc:docMk/>
            <pc:sldMk cId="3731204154" sldId="285"/>
            <ac:spMk id="6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6:43.515" v="408" actId="2696"/>
        <pc:sldMkLst>
          <pc:docMk/>
          <pc:sldMk cId="3043301184" sldId="286"/>
        </pc:sldMkLst>
      </pc:sldChg>
      <pc:sldChg chg="del">
        <pc:chgData name="LI, Kit-ying Trista" userId="37e067b5-9e92-428c-a064-ed0df3de1e0a" providerId="ADAL" clId="{BADE5777-BEC6-4060-8F00-21885A016D17}" dt="2018-03-12T03:06:43.530" v="409" actId="2696"/>
        <pc:sldMkLst>
          <pc:docMk/>
          <pc:sldMk cId="1661519277" sldId="287"/>
        </pc:sldMkLst>
      </pc:sldChg>
      <pc:sldChg chg="del">
        <pc:chgData name="LI, Kit-ying Trista" userId="37e067b5-9e92-428c-a064-ed0df3de1e0a" providerId="ADAL" clId="{BADE5777-BEC6-4060-8F00-21885A016D17}" dt="2018-03-12T03:06:43.484" v="402" actId="2696"/>
        <pc:sldMkLst>
          <pc:docMk/>
          <pc:sldMk cId="1030381784" sldId="288"/>
        </pc:sldMkLst>
      </pc:sldChg>
      <pc:sldChg chg="del">
        <pc:chgData name="LI, Kit-ying Trista" userId="37e067b5-9e92-428c-a064-ed0df3de1e0a" providerId="ADAL" clId="{BADE5777-BEC6-4060-8F00-21885A016D17}" dt="2018-03-12T03:06:43.484" v="403" actId="2696"/>
        <pc:sldMkLst>
          <pc:docMk/>
          <pc:sldMk cId="4040676623" sldId="289"/>
        </pc:sldMkLst>
      </pc:sldChg>
      <pc:sldChg chg="modSp del">
        <pc:chgData name="LI, Kit-ying Trista" userId="37e067b5-9e92-428c-a064-ed0df3de1e0a" providerId="ADAL" clId="{BADE5777-BEC6-4060-8F00-21885A016D17}" dt="2018-03-12T03:06:43.499" v="404" actId="2696"/>
        <pc:sldMkLst>
          <pc:docMk/>
          <pc:sldMk cId="1148957954" sldId="290"/>
        </pc:sldMkLst>
        <pc:spChg chg="mod">
          <ac:chgData name="LI, Kit-ying Trista" userId="37e067b5-9e92-428c-a064-ed0df3de1e0a" providerId="ADAL" clId="{BADE5777-BEC6-4060-8F00-21885A016D17}" dt="2018-03-12T02:55:45.996" v="348" actId="27636"/>
          <ac:spMkLst>
            <pc:docMk/>
            <pc:sldMk cId="1148957954" sldId="290"/>
            <ac:spMk id="3" creationId="{00000000-0000-0000-0000-000000000000}"/>
          </ac:spMkLst>
        </pc:spChg>
      </pc:sldChg>
      <pc:sldChg chg="modSp del">
        <pc:chgData name="LI, Kit-ying Trista" userId="37e067b5-9e92-428c-a064-ed0df3de1e0a" providerId="ADAL" clId="{BADE5777-BEC6-4060-8F00-21885A016D17}" dt="2018-03-12T03:06:43.499" v="405" actId="2696"/>
        <pc:sldMkLst>
          <pc:docMk/>
          <pc:sldMk cId="1723372274" sldId="291"/>
        </pc:sldMkLst>
        <pc:spChg chg="mod">
          <ac:chgData name="LI, Kit-ying Trista" userId="37e067b5-9e92-428c-a064-ed0df3de1e0a" providerId="ADAL" clId="{BADE5777-BEC6-4060-8F00-21885A016D17}" dt="2018-03-12T02:55:45.996" v="349" actId="27636"/>
          <ac:spMkLst>
            <pc:docMk/>
            <pc:sldMk cId="1723372274" sldId="291"/>
            <ac:spMk id="3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6:43.452" v="398" actId="2696"/>
        <pc:sldMkLst>
          <pc:docMk/>
          <pc:sldMk cId="33425327" sldId="292"/>
        </pc:sldMkLst>
      </pc:sldChg>
      <pc:sldChg chg="del">
        <pc:chgData name="LI, Kit-ying Trista" userId="37e067b5-9e92-428c-a064-ed0df3de1e0a" providerId="ADAL" clId="{BADE5777-BEC6-4060-8F00-21885A016D17}" dt="2018-03-12T03:06:43.468" v="399" actId="2696"/>
        <pc:sldMkLst>
          <pc:docMk/>
          <pc:sldMk cId="1565785955" sldId="293"/>
        </pc:sldMkLst>
      </pc:sldChg>
      <pc:sldChg chg="del">
        <pc:chgData name="LI, Kit-ying Trista" userId="37e067b5-9e92-428c-a064-ed0df3de1e0a" providerId="ADAL" clId="{BADE5777-BEC6-4060-8F00-21885A016D17}" dt="2018-03-12T03:06:43.468" v="400" actId="2696"/>
        <pc:sldMkLst>
          <pc:docMk/>
          <pc:sldMk cId="3582791172" sldId="294"/>
        </pc:sldMkLst>
      </pc:sldChg>
      <pc:sldChg chg="del">
        <pc:chgData name="LI, Kit-ying Trista" userId="37e067b5-9e92-428c-a064-ed0df3de1e0a" providerId="ADAL" clId="{BADE5777-BEC6-4060-8F00-21885A016D17}" dt="2018-03-12T03:06:43.484" v="401" actId="2696"/>
        <pc:sldMkLst>
          <pc:docMk/>
          <pc:sldMk cId="4279439986" sldId="295"/>
        </pc:sldMkLst>
      </pc:sldChg>
      <pc:sldChg chg="del">
        <pc:chgData name="LI, Kit-ying Trista" userId="37e067b5-9e92-428c-a064-ed0df3de1e0a" providerId="ADAL" clId="{BADE5777-BEC6-4060-8F00-21885A016D17}" dt="2018-03-12T03:06:43.421" v="393" actId="2696"/>
        <pc:sldMkLst>
          <pc:docMk/>
          <pc:sldMk cId="980215735" sldId="296"/>
        </pc:sldMkLst>
      </pc:sldChg>
      <pc:sldChg chg="del">
        <pc:chgData name="LI, Kit-ying Trista" userId="37e067b5-9e92-428c-a064-ed0df3de1e0a" providerId="ADAL" clId="{BADE5777-BEC6-4060-8F00-21885A016D17}" dt="2018-03-12T03:06:43.437" v="394" actId="2696"/>
        <pc:sldMkLst>
          <pc:docMk/>
          <pc:sldMk cId="3151728372" sldId="297"/>
        </pc:sldMkLst>
      </pc:sldChg>
      <pc:sldChg chg="del">
        <pc:chgData name="LI, Kit-ying Trista" userId="37e067b5-9e92-428c-a064-ed0df3de1e0a" providerId="ADAL" clId="{BADE5777-BEC6-4060-8F00-21885A016D17}" dt="2018-03-12T03:06:43.437" v="395" actId="2696"/>
        <pc:sldMkLst>
          <pc:docMk/>
          <pc:sldMk cId="3809624636" sldId="298"/>
        </pc:sldMkLst>
      </pc:sldChg>
      <pc:sldChg chg="del">
        <pc:chgData name="LI, Kit-ying Trista" userId="37e067b5-9e92-428c-a064-ed0df3de1e0a" providerId="ADAL" clId="{BADE5777-BEC6-4060-8F00-21885A016D17}" dt="2018-03-12T03:06:43.452" v="396" actId="2696"/>
        <pc:sldMkLst>
          <pc:docMk/>
          <pc:sldMk cId="2908757982" sldId="299"/>
        </pc:sldMkLst>
      </pc:sldChg>
      <pc:sldChg chg="del">
        <pc:chgData name="LI, Kit-ying Trista" userId="37e067b5-9e92-428c-a064-ed0df3de1e0a" providerId="ADAL" clId="{BADE5777-BEC6-4060-8F00-21885A016D17}" dt="2018-03-12T03:06:43.452" v="397" actId="2696"/>
        <pc:sldMkLst>
          <pc:docMk/>
          <pc:sldMk cId="609394237" sldId="300"/>
        </pc:sldMkLst>
      </pc:sldChg>
      <pc:sldChg chg="del">
        <pc:chgData name="LI, Kit-ying Trista" userId="37e067b5-9e92-428c-a064-ed0df3de1e0a" providerId="ADAL" clId="{BADE5777-BEC6-4060-8F00-21885A016D17}" dt="2018-03-12T03:06:43.421" v="392" actId="2696"/>
        <pc:sldMkLst>
          <pc:docMk/>
          <pc:sldMk cId="1952860634" sldId="301"/>
        </pc:sldMkLst>
      </pc:sldChg>
      <pc:sldChg chg="modSp del">
        <pc:chgData name="LI, Kit-ying Trista" userId="37e067b5-9e92-428c-a064-ed0df3de1e0a" providerId="ADAL" clId="{BADE5777-BEC6-4060-8F00-21885A016D17}" dt="2018-03-12T03:06:43.406" v="391" actId="2696"/>
        <pc:sldMkLst>
          <pc:docMk/>
          <pc:sldMk cId="3096550613" sldId="302"/>
        </pc:sldMkLst>
        <pc:spChg chg="mod">
          <ac:chgData name="LI, Kit-ying Trista" userId="37e067b5-9e92-428c-a064-ed0df3de1e0a" providerId="ADAL" clId="{BADE5777-BEC6-4060-8F00-21885A016D17}" dt="2018-03-12T02:55:46.027" v="350" actId="27636"/>
          <ac:spMkLst>
            <pc:docMk/>
            <pc:sldMk cId="3096550613" sldId="302"/>
            <ac:spMk id="9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6:43.390" v="390" actId="2696"/>
        <pc:sldMkLst>
          <pc:docMk/>
          <pc:sldMk cId="2491369020" sldId="303"/>
        </pc:sldMkLst>
      </pc:sldChg>
      <pc:sldChg chg="modSp del">
        <pc:chgData name="LI, Kit-ying Trista" userId="37e067b5-9e92-428c-a064-ed0df3de1e0a" providerId="ADAL" clId="{BADE5777-BEC6-4060-8F00-21885A016D17}" dt="2018-03-12T03:06:43.577" v="419" actId="2696"/>
        <pc:sldMkLst>
          <pc:docMk/>
          <pc:sldMk cId="1759299529" sldId="304"/>
        </pc:sldMkLst>
        <pc:spChg chg="mod">
          <ac:chgData name="LI, Kit-ying Trista" userId="37e067b5-9e92-428c-a064-ed0df3de1e0a" providerId="ADAL" clId="{BADE5777-BEC6-4060-8F00-21885A016D17}" dt="2018-03-12T03:05:37.209" v="388" actId="14100"/>
          <ac:spMkLst>
            <pc:docMk/>
            <pc:sldMk cId="1759299529" sldId="304"/>
            <ac:spMk id="3" creationId="{00000000-0000-0000-0000-000000000000}"/>
          </ac:spMkLst>
        </pc:spChg>
      </pc:sldChg>
      <pc:sldChg chg="add del">
        <pc:chgData name="LI, Kit-ying Trista" userId="37e067b5-9e92-428c-a064-ed0df3de1e0a" providerId="ADAL" clId="{BADE5777-BEC6-4060-8F00-21885A016D17}" dt="2018-03-12T03:06:47.126" v="429" actId="2696"/>
        <pc:sldMkLst>
          <pc:docMk/>
          <pc:sldMk cId="3733705238" sldId="305"/>
        </pc:sldMkLst>
      </pc:sldChg>
      <pc:sldChg chg="delSp modSp add">
        <pc:chgData name="LI, Kit-ying Trista" userId="37e067b5-9e92-428c-a064-ed0df3de1e0a" providerId="ADAL" clId="{BADE5777-BEC6-4060-8F00-21885A016D17}" dt="2018-03-12T03:10:14.396" v="471" actId="20577"/>
        <pc:sldMkLst>
          <pc:docMk/>
          <pc:sldMk cId="2062945441" sldId="306"/>
        </pc:sldMkLst>
        <pc:spChg chg="mod">
          <ac:chgData name="LI, Kit-ying Trista" userId="37e067b5-9e92-428c-a064-ed0df3de1e0a" providerId="ADAL" clId="{BADE5777-BEC6-4060-8F00-21885A016D17}" dt="2018-03-12T03:07:04.643" v="430" actId="20577"/>
          <ac:spMkLst>
            <pc:docMk/>
            <pc:sldMk cId="2062945441" sldId="306"/>
            <ac:spMk id="2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10:09.259" v="470" actId="20577"/>
          <ac:spMkLst>
            <pc:docMk/>
            <pc:sldMk cId="2062945441" sldId="306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10:14.396" v="471" actId="20577"/>
          <ac:spMkLst>
            <pc:docMk/>
            <pc:sldMk cId="2062945441" sldId="306"/>
            <ac:spMk id="12" creationId="{82D73A04-91F8-4C37-A7CD-1A45F3E56FAB}"/>
          </ac:spMkLst>
        </pc:spChg>
        <pc:spChg chg="del mod">
          <ac:chgData name="LI, Kit-ying Trista" userId="37e067b5-9e92-428c-a064-ed0df3de1e0a" providerId="ADAL" clId="{BADE5777-BEC6-4060-8F00-21885A016D17}" dt="2018-03-12T03:07:56.668" v="441" actId="478"/>
          <ac:spMkLst>
            <pc:docMk/>
            <pc:sldMk cId="2062945441" sldId="306"/>
            <ac:spMk id="13" creationId="{C0953E1F-0BC5-4DEE-B45F-758AC01EF89D}"/>
          </ac:spMkLst>
        </pc:spChg>
        <pc:spChg chg="del mod">
          <ac:chgData name="LI, Kit-ying Trista" userId="37e067b5-9e92-428c-a064-ed0df3de1e0a" providerId="ADAL" clId="{BADE5777-BEC6-4060-8F00-21885A016D17}" dt="2018-03-12T03:07:51.565" v="439" actId="478"/>
          <ac:spMkLst>
            <pc:docMk/>
            <pc:sldMk cId="2062945441" sldId="306"/>
            <ac:spMk id="14" creationId="{D34AB7DE-836F-4557-BF93-8C1541DA6D1C}"/>
          </ac:spMkLst>
        </pc:spChg>
        <pc:grpChg chg="mod">
          <ac:chgData name="LI, Kit-ying Trista" userId="37e067b5-9e92-428c-a064-ed0df3de1e0a" providerId="ADAL" clId="{BADE5777-BEC6-4060-8F00-21885A016D17}" dt="2018-03-12T03:08:07.300" v="443" actId="1076"/>
          <ac:grpSpMkLst>
            <pc:docMk/>
            <pc:sldMk cId="2062945441" sldId="306"/>
            <ac:grpSpMk id="22" creationId="{843EEF95-8864-4061-A490-7C2326F5A8ED}"/>
          </ac:grpSpMkLst>
        </pc:grpChg>
      </pc:sldChg>
      <pc:sldChg chg="modSp add">
        <pc:chgData name="LI, Kit-ying Trista" userId="37e067b5-9e92-428c-a064-ed0df3de1e0a" providerId="ADAL" clId="{BADE5777-BEC6-4060-8F00-21885A016D17}" dt="2018-03-12T03:10:21.386" v="472" actId="20577"/>
        <pc:sldMkLst>
          <pc:docMk/>
          <pc:sldMk cId="2920980555" sldId="307"/>
        </pc:sldMkLst>
        <pc:spChg chg="mod">
          <ac:chgData name="LI, Kit-ying Trista" userId="37e067b5-9e92-428c-a064-ed0df3de1e0a" providerId="ADAL" clId="{BADE5777-BEC6-4060-8F00-21885A016D17}" dt="2018-03-12T03:10:21.386" v="472" actId="20577"/>
          <ac:spMkLst>
            <pc:docMk/>
            <pc:sldMk cId="2920980555" sldId="307"/>
            <ac:spMk id="6" creationId="{00000000-0000-0000-0000-000000000000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1764860121" sldId="308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3879596002" sldId="309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3017676804" sldId="310"/>
        </pc:sldMkLst>
      </pc:sldChg>
      <pc:sldChg chg="add del">
        <pc:chgData name="LI, Kit-ying Trista" userId="37e067b5-9e92-428c-a064-ed0df3de1e0a" providerId="ADAL" clId="{BADE5777-BEC6-4060-8F00-21885A016D17}" dt="2018-03-12T03:08:23.240" v="444" actId="2696"/>
        <pc:sldMkLst>
          <pc:docMk/>
          <pc:sldMk cId="1192962278" sldId="311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505176942" sldId="312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934690909" sldId="313"/>
        </pc:sldMkLst>
      </pc:sldChg>
      <pc:sldChg chg="add del">
        <pc:chgData name="LI, Kit-ying Trista" userId="37e067b5-9e92-428c-a064-ed0df3de1e0a" providerId="ADAL" clId="{BADE5777-BEC6-4060-8F00-21885A016D17}" dt="2018-03-12T03:08:38.804" v="447" actId="2696"/>
        <pc:sldMkLst>
          <pc:docMk/>
          <pc:sldMk cId="3967286467" sldId="314"/>
        </pc:sldMkLst>
      </pc:sldChg>
      <pc:sldChg chg="modSp add">
        <pc:chgData name="LI, Kit-ying Trista" userId="37e067b5-9e92-428c-a064-ed0df3de1e0a" providerId="ADAL" clId="{BADE5777-BEC6-4060-8F00-21885A016D17}" dt="2018-03-12T04:29:35.279" v="482" actId="313"/>
        <pc:sldMkLst>
          <pc:docMk/>
          <pc:sldMk cId="2923518668" sldId="315"/>
        </pc:sldMkLst>
        <pc:spChg chg="mod">
          <ac:chgData name="LI, Kit-ying Trista" userId="37e067b5-9e92-428c-a064-ed0df3de1e0a" providerId="ADAL" clId="{BADE5777-BEC6-4060-8F00-21885A016D17}" dt="2018-03-12T04:29:35.279" v="482" actId="313"/>
          <ac:spMkLst>
            <pc:docMk/>
            <pc:sldMk cId="2923518668" sldId="315"/>
            <ac:spMk id="12" creationId="{00000000-0000-0000-0000-000000000000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3429969867" sldId="316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2163264159" sldId="317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2631761287" sldId="318"/>
        </pc:sldMkLst>
      </pc:sldChg>
      <pc:sldChg chg="add del">
        <pc:chgData name="LI, Kit-ying Trista" userId="37e067b5-9e92-428c-a064-ed0df3de1e0a" providerId="ADAL" clId="{BADE5777-BEC6-4060-8F00-21885A016D17}" dt="2018-03-12T03:08:52.824" v="450" actId="2696"/>
        <pc:sldMkLst>
          <pc:docMk/>
          <pc:sldMk cId="2024557547" sldId="319"/>
        </pc:sldMkLst>
      </pc:sldChg>
      <pc:sldChg chg="modSp add">
        <pc:chgData name="LI, Kit-ying Trista" userId="37e067b5-9e92-428c-a064-ed0df3de1e0a" providerId="ADAL" clId="{BADE5777-BEC6-4060-8F00-21885A016D17}" dt="2018-03-12T04:32:37.040" v="505" actId="20577"/>
        <pc:sldMkLst>
          <pc:docMk/>
          <pc:sldMk cId="3392888544" sldId="320"/>
        </pc:sldMkLst>
        <pc:spChg chg="mod">
          <ac:chgData name="LI, Kit-ying Trista" userId="37e067b5-9e92-428c-a064-ed0df3de1e0a" providerId="ADAL" clId="{BADE5777-BEC6-4060-8F00-21885A016D17}" dt="2018-03-12T04:32:37.040" v="505" actId="20577"/>
          <ac:spMkLst>
            <pc:docMk/>
            <pc:sldMk cId="3392888544" sldId="320"/>
            <ac:spMk id="3" creationId="{2813CEDC-E3CB-403B-807B-3D77302E679B}"/>
          </ac:spMkLst>
        </pc:spChg>
        <pc:spChg chg="mod">
          <ac:chgData name="LI, Kit-ying Trista" userId="37e067b5-9e92-428c-a064-ed0df3de1e0a" providerId="ADAL" clId="{BADE5777-BEC6-4060-8F00-21885A016D17}" dt="2018-03-12T04:31:50.710" v="490" actId="20577"/>
          <ac:spMkLst>
            <pc:docMk/>
            <pc:sldMk cId="3392888544" sldId="320"/>
            <ac:spMk id="6" creationId="{9C2E7A2E-EED4-41E5-A7DD-83FBED76F1AF}"/>
          </ac:spMkLst>
        </pc:spChg>
      </pc:sldChg>
      <pc:sldChg chg="modSp add">
        <pc:chgData name="LI, Kit-ying Trista" userId="37e067b5-9e92-428c-a064-ed0df3de1e0a" providerId="ADAL" clId="{BADE5777-BEC6-4060-8F00-21885A016D17}" dt="2018-03-12T04:38:44.222" v="517" actId="20577"/>
        <pc:sldMkLst>
          <pc:docMk/>
          <pc:sldMk cId="2877621749" sldId="321"/>
        </pc:sldMkLst>
        <pc:spChg chg="mod">
          <ac:chgData name="LI, Kit-ying Trista" userId="37e067b5-9e92-428c-a064-ed0df3de1e0a" providerId="ADAL" clId="{BADE5777-BEC6-4060-8F00-21885A016D17}" dt="2018-03-12T03:09:59.464" v="465" actId="20577"/>
          <ac:spMkLst>
            <pc:docMk/>
            <pc:sldMk cId="2877621749" sldId="321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38:44.222" v="517" actId="20577"/>
          <ac:spMkLst>
            <pc:docMk/>
            <pc:sldMk cId="2877621749" sldId="321"/>
            <ac:spMk id="40" creationId="{6BE876EB-A705-4C9B-A3FF-D58DADF2278E}"/>
          </ac:spMkLst>
        </pc:spChg>
      </pc:sldChg>
      <pc:sldChg chg="modSp add">
        <pc:chgData name="LI, Kit-ying Trista" userId="37e067b5-9e92-428c-a064-ed0df3de1e0a" providerId="ADAL" clId="{BADE5777-BEC6-4060-8F00-21885A016D17}" dt="2018-03-12T04:38:53.457" v="525" actId="20577"/>
        <pc:sldMkLst>
          <pc:docMk/>
          <pc:sldMk cId="1629875540" sldId="322"/>
        </pc:sldMkLst>
        <pc:spChg chg="mod">
          <ac:chgData name="LI, Kit-ying Trista" userId="37e067b5-9e92-428c-a064-ed0df3de1e0a" providerId="ADAL" clId="{BADE5777-BEC6-4060-8F00-21885A016D17}" dt="2018-03-12T03:09:41.199" v="463" actId="20577"/>
          <ac:spMkLst>
            <pc:docMk/>
            <pc:sldMk cId="1629875540" sldId="322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38:53.457" v="525" actId="20577"/>
          <ac:spMkLst>
            <pc:docMk/>
            <pc:sldMk cId="1629875540" sldId="322"/>
            <ac:spMk id="40" creationId="{6BE876EB-A705-4C9B-A3FF-D58DADF2278E}"/>
          </ac:spMkLst>
        </pc:spChg>
      </pc:sldChg>
      <pc:sldChg chg="modSp add">
        <pc:chgData name="LI, Kit-ying Trista" userId="37e067b5-9e92-428c-a064-ed0df3de1e0a" providerId="ADAL" clId="{BADE5777-BEC6-4060-8F00-21885A016D17}" dt="2018-03-12T04:39:07.786" v="541" actId="20577"/>
        <pc:sldMkLst>
          <pc:docMk/>
          <pc:sldMk cId="2832722468" sldId="323"/>
        </pc:sldMkLst>
        <pc:spChg chg="mod">
          <ac:chgData name="LI, Kit-ying Trista" userId="37e067b5-9e92-428c-a064-ed0df3de1e0a" providerId="ADAL" clId="{BADE5777-BEC6-4060-8F00-21885A016D17}" dt="2018-03-12T03:09:37.856" v="461" actId="20577"/>
          <ac:spMkLst>
            <pc:docMk/>
            <pc:sldMk cId="2832722468" sldId="323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39:07.786" v="541" actId="20577"/>
          <ac:spMkLst>
            <pc:docMk/>
            <pc:sldMk cId="2832722468" sldId="323"/>
            <ac:spMk id="40" creationId="{6BE876EB-A705-4C9B-A3FF-D58DADF2278E}"/>
          </ac:spMkLst>
        </pc:spChg>
      </pc:sldChg>
      <pc:sldChg chg="add del">
        <pc:chgData name="LI, Kit-ying Trista" userId="37e067b5-9e92-428c-a064-ed0df3de1e0a" providerId="ADAL" clId="{BADE5777-BEC6-4060-8F00-21885A016D17}" dt="2018-03-12T03:09:11.826" v="455" actId="2696"/>
        <pc:sldMkLst>
          <pc:docMk/>
          <pc:sldMk cId="2364441754" sldId="324"/>
        </pc:sldMkLst>
      </pc:sldChg>
      <pc:sldChg chg="modSp add">
        <pc:chgData name="LI, Kit-ying Trista" userId="37e067b5-9e92-428c-a064-ed0df3de1e0a" providerId="ADAL" clId="{BADE5777-BEC6-4060-8F00-21885A016D17}" dt="2018-03-12T04:43:05.095" v="626" actId="313"/>
        <pc:sldMkLst>
          <pc:docMk/>
          <pc:sldMk cId="3493515033" sldId="325"/>
        </pc:sldMkLst>
        <pc:spChg chg="mod">
          <ac:chgData name="LI, Kit-ying Trista" userId="37e067b5-9e92-428c-a064-ed0df3de1e0a" providerId="ADAL" clId="{BADE5777-BEC6-4060-8F00-21885A016D17}" dt="2018-03-12T04:43:05.095" v="626" actId="313"/>
          <ac:spMkLst>
            <pc:docMk/>
            <pc:sldMk cId="3493515033" sldId="325"/>
            <ac:spMk id="6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08.122" v="628" actId="313"/>
        <pc:sldMkLst>
          <pc:docMk/>
          <pc:sldMk cId="2377266936" sldId="326"/>
        </pc:sldMkLst>
        <pc:spChg chg="mod">
          <ac:chgData name="LI, Kit-ying Trista" userId="37e067b5-9e92-428c-a064-ed0df3de1e0a" providerId="ADAL" clId="{BADE5777-BEC6-4060-8F00-21885A016D17}" dt="2018-03-12T04:39:29.368" v="549" actId="20577"/>
          <ac:spMkLst>
            <pc:docMk/>
            <pc:sldMk cId="2377266936" sldId="326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3:08.122" v="628" actId="313"/>
          <ac:spMkLst>
            <pc:docMk/>
            <pc:sldMk cId="2377266936" sldId="326"/>
            <ac:spMk id="57" creationId="{B527EAA7-32D6-41FF-A60E-601472AFB9B2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1.931" v="630" actId="313"/>
        <pc:sldMkLst>
          <pc:docMk/>
          <pc:sldMk cId="2745066889" sldId="327"/>
        </pc:sldMkLst>
        <pc:spChg chg="mod">
          <ac:chgData name="LI, Kit-ying Trista" userId="37e067b5-9e92-428c-a064-ed0df3de1e0a" providerId="ADAL" clId="{BADE5777-BEC6-4060-8F00-21885A016D17}" dt="2018-03-12T04:39:59.705" v="565" actId="20577"/>
          <ac:spMkLst>
            <pc:docMk/>
            <pc:sldMk cId="2745066889" sldId="327"/>
            <ac:spMk id="39" creationId="{BBFBE2E6-C44F-4E9E-8F76-3EFA5118EF79}"/>
          </ac:spMkLst>
        </pc:spChg>
        <pc:spChg chg="mod">
          <ac:chgData name="LI, Kit-ying Trista" userId="37e067b5-9e92-428c-a064-ed0df3de1e0a" providerId="ADAL" clId="{BADE5777-BEC6-4060-8F00-21885A016D17}" dt="2018-03-12T04:43:11.931" v="630" actId="313"/>
          <ac:spMkLst>
            <pc:docMk/>
            <pc:sldMk cId="2745066889" sldId="327"/>
            <ac:spMk id="41" creationId="{1E45802C-497A-44FE-B348-CCFEF245BA4B}"/>
          </ac:spMkLst>
        </pc:spChg>
        <pc:spChg chg="mod">
          <ac:chgData name="LI, Kit-ying Trista" userId="37e067b5-9e92-428c-a064-ed0df3de1e0a" providerId="ADAL" clId="{BADE5777-BEC6-4060-8F00-21885A016D17}" dt="2018-03-12T04:39:55.566" v="557" actId="20577"/>
          <ac:spMkLst>
            <pc:docMk/>
            <pc:sldMk cId="2745066889" sldId="327"/>
            <ac:spMk id="42" creationId="{1ACEA558-6A0E-4CCC-B16A-70081461D66E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3.289" v="632" actId="313"/>
        <pc:sldMkLst>
          <pc:docMk/>
          <pc:sldMk cId="1204852365" sldId="328"/>
        </pc:sldMkLst>
        <pc:spChg chg="mod">
          <ac:chgData name="LI, Kit-ying Trista" userId="37e067b5-9e92-428c-a064-ed0df3de1e0a" providerId="ADAL" clId="{BADE5777-BEC6-4060-8F00-21885A016D17}" dt="2018-03-12T04:43:13.289" v="632" actId="313"/>
          <ac:spMkLst>
            <pc:docMk/>
            <pc:sldMk cId="1204852365" sldId="328"/>
            <ac:spMk id="41" creationId="{1E45802C-497A-44FE-B348-CCFEF245BA4B}"/>
          </ac:spMkLst>
        </pc:spChg>
      </pc:sldChg>
      <pc:sldChg chg="add del">
        <pc:chgData name="LI, Kit-ying Trista" userId="37e067b5-9e92-428c-a064-ed0df3de1e0a" providerId="ADAL" clId="{BADE5777-BEC6-4060-8F00-21885A016D17}" dt="2018-03-12T03:11:05.476" v="479" actId="2696"/>
        <pc:sldMkLst>
          <pc:docMk/>
          <pc:sldMk cId="3444056691" sldId="329"/>
        </pc:sldMkLst>
      </pc:sldChg>
      <pc:sldChg chg="modSp add">
        <pc:chgData name="LI, Kit-ying Trista" userId="37e067b5-9e92-428c-a064-ed0df3de1e0a" providerId="ADAL" clId="{BADE5777-BEC6-4060-8F00-21885A016D17}" dt="2018-03-12T04:43:15.164" v="634" actId="313"/>
        <pc:sldMkLst>
          <pc:docMk/>
          <pc:sldMk cId="2440196984" sldId="330"/>
        </pc:sldMkLst>
        <pc:spChg chg="mod">
          <ac:chgData name="LI, Kit-ying Trista" userId="37e067b5-9e92-428c-a064-ed0df3de1e0a" providerId="ADAL" clId="{BADE5777-BEC6-4060-8F00-21885A016D17}" dt="2018-03-12T04:40:51.005" v="575" actId="6549"/>
          <ac:spMkLst>
            <pc:docMk/>
            <pc:sldMk cId="2440196984" sldId="330"/>
            <ac:spMk id="35" creationId="{E18859EF-7C82-44DD-8A85-4130EAD20855}"/>
          </ac:spMkLst>
        </pc:spChg>
        <pc:spChg chg="mod">
          <ac:chgData name="LI, Kit-ying Trista" userId="37e067b5-9e92-428c-a064-ed0df3de1e0a" providerId="ADAL" clId="{BADE5777-BEC6-4060-8F00-21885A016D17}" dt="2018-03-12T04:43:15.164" v="634" actId="313"/>
          <ac:spMkLst>
            <pc:docMk/>
            <pc:sldMk cId="2440196984" sldId="330"/>
            <ac:spMk id="38" creationId="{DC990FF6-1C97-4956-8FE5-429CE1A891DF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5.821" v="635" actId="313"/>
        <pc:sldMkLst>
          <pc:docMk/>
          <pc:sldMk cId="2795949338" sldId="331"/>
        </pc:sldMkLst>
        <pc:spChg chg="mod">
          <ac:chgData name="LI, Kit-ying Trista" userId="37e067b5-9e92-428c-a064-ed0df3de1e0a" providerId="ADAL" clId="{BADE5777-BEC6-4060-8F00-21885A016D17}" dt="2018-03-12T04:43:15.821" v="635" actId="313"/>
          <ac:spMkLst>
            <pc:docMk/>
            <pc:sldMk cId="2795949338" sldId="331"/>
            <ac:spMk id="2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0:40.014" v="574" actId="6549"/>
          <ac:spMkLst>
            <pc:docMk/>
            <pc:sldMk cId="2795949338" sldId="331"/>
            <ac:spMk id="49" creationId="{C5393607-3C3D-4151-9447-2C18F389FDC2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6.633" v="637" actId="313"/>
        <pc:sldMkLst>
          <pc:docMk/>
          <pc:sldMk cId="3735725798" sldId="332"/>
        </pc:sldMkLst>
        <pc:spChg chg="mod">
          <ac:chgData name="LI, Kit-ying Trista" userId="37e067b5-9e92-428c-a064-ed0df3de1e0a" providerId="ADAL" clId="{BADE5777-BEC6-4060-8F00-21885A016D17}" dt="2018-03-12T04:43:16.633" v="637" actId="313"/>
          <ac:spMkLst>
            <pc:docMk/>
            <pc:sldMk cId="3735725798" sldId="332"/>
            <ac:spMk id="2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1:01.122" v="576" actId="6549"/>
          <ac:spMkLst>
            <pc:docMk/>
            <pc:sldMk cId="3735725798" sldId="332"/>
            <ac:spMk id="49" creationId="{C5393607-3C3D-4151-9447-2C18F389FDC2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1997934911" sldId="333"/>
        </pc:sldMkLst>
      </pc:sldChg>
      <pc:sldChg chg="modSp add addAnim delAnim">
        <pc:chgData name="LI, Kit-ying Trista" userId="37e067b5-9e92-428c-a064-ed0df3de1e0a" providerId="ADAL" clId="{BADE5777-BEC6-4060-8F00-21885A016D17}" dt="2018-03-12T04:41:45.693" v="602" actId="6549"/>
        <pc:sldMkLst>
          <pc:docMk/>
          <pc:sldMk cId="2014063065" sldId="334"/>
        </pc:sldMkLst>
        <pc:spChg chg="mod">
          <ac:chgData name="LI, Kit-ying Trista" userId="37e067b5-9e92-428c-a064-ed0df3de1e0a" providerId="ADAL" clId="{BADE5777-BEC6-4060-8F00-21885A016D17}" dt="2018-03-12T04:41:45.693" v="602" actId="6549"/>
          <ac:spMkLst>
            <pc:docMk/>
            <pc:sldMk cId="2014063065" sldId="334"/>
            <ac:spMk id="29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7.397" v="639" actId="313"/>
        <pc:sldMkLst>
          <pc:docMk/>
          <pc:sldMk cId="350502204" sldId="335"/>
        </pc:sldMkLst>
        <pc:spChg chg="mod">
          <ac:chgData name="LI, Kit-ying Trista" userId="37e067b5-9e92-428c-a064-ed0df3de1e0a" providerId="ADAL" clId="{BADE5777-BEC6-4060-8F00-21885A016D17}" dt="2018-03-12T04:43:17.397" v="639" actId="313"/>
          <ac:spMkLst>
            <pc:docMk/>
            <pc:sldMk cId="350502204" sldId="335"/>
            <ac:spMk id="29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2:14.726" v="619" actId="6549"/>
        <pc:sldMkLst>
          <pc:docMk/>
          <pc:sldMk cId="2245952501" sldId="336"/>
        </pc:sldMkLst>
        <pc:spChg chg="mod">
          <ac:chgData name="LI, Kit-ying Trista" userId="37e067b5-9e92-428c-a064-ed0df3de1e0a" providerId="ADAL" clId="{BADE5777-BEC6-4060-8F00-21885A016D17}" dt="2018-03-12T04:42:14.726" v="619" actId="6549"/>
          <ac:spMkLst>
            <pc:docMk/>
            <pc:sldMk cId="2245952501" sldId="336"/>
            <ac:spMk id="29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2:58.868" v="621" actId="313"/>
        <pc:sldMkLst>
          <pc:docMk/>
          <pc:sldMk cId="844508246" sldId="337"/>
        </pc:sldMkLst>
        <pc:spChg chg="mod">
          <ac:chgData name="LI, Kit-ying Trista" userId="37e067b5-9e92-428c-a064-ed0df3de1e0a" providerId="ADAL" clId="{BADE5777-BEC6-4060-8F00-21885A016D17}" dt="2018-03-12T04:42:58.337" v="620" actId="313"/>
          <ac:spMkLst>
            <pc:docMk/>
            <pc:sldMk cId="844508246" sldId="337"/>
            <ac:spMk id="2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2:58.868" v="621" actId="313"/>
          <ac:spMkLst>
            <pc:docMk/>
            <pc:sldMk cId="844508246" sldId="337"/>
            <ac:spMk id="34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01.443" v="623" actId="313"/>
        <pc:sldMkLst>
          <pc:docMk/>
          <pc:sldMk cId="747708030" sldId="338"/>
        </pc:sldMkLst>
        <pc:spChg chg="mod">
          <ac:chgData name="LI, Kit-ying Trista" userId="37e067b5-9e92-428c-a064-ed0df3de1e0a" providerId="ADAL" clId="{BADE5777-BEC6-4060-8F00-21885A016D17}" dt="2018-03-12T04:43:00.366" v="622" actId="313"/>
          <ac:spMkLst>
            <pc:docMk/>
            <pc:sldMk cId="747708030" sldId="338"/>
            <ac:spMk id="2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3:01.443" v="623" actId="313"/>
          <ac:spMkLst>
            <pc:docMk/>
            <pc:sldMk cId="747708030" sldId="338"/>
            <ac:spMk id="34" creationId="{00000000-0000-0000-0000-000000000000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2364373164" sldId="339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518264300" sldId="340"/>
        </pc:sldMkLst>
      </pc:sldChg>
      <pc:sldChg chg="modSp add">
        <pc:chgData name="LI, Kit-ying Trista" userId="37e067b5-9e92-428c-a064-ed0df3de1e0a" providerId="ADAL" clId="{BADE5777-BEC6-4060-8F00-21885A016D17}" dt="2018-03-12T04:43:03.144" v="624" actId="313"/>
        <pc:sldMkLst>
          <pc:docMk/>
          <pc:sldMk cId="52623527" sldId="341"/>
        </pc:sldMkLst>
        <pc:spChg chg="mod">
          <ac:chgData name="LI, Kit-ying Trista" userId="37e067b5-9e92-428c-a064-ed0df3de1e0a" providerId="ADAL" clId="{BADE5777-BEC6-4060-8F00-21885A016D17}" dt="2018-03-12T04:43:03.144" v="624" actId="313"/>
          <ac:spMkLst>
            <pc:docMk/>
            <pc:sldMk cId="52623527" sldId="341"/>
            <ac:spMk id="33" creationId="{00000000-0000-0000-0000-000000000000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1736862645" sldId="342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3624593442" sldId="343"/>
        </pc:sldMkLst>
      </pc:sldChg>
      <pc:sldChg chg="modSp add">
        <pc:chgData name="LI, Kit-ying Trista" userId="37e067b5-9e92-428c-a064-ed0df3de1e0a" providerId="ADAL" clId="{BADE5777-BEC6-4060-8F00-21885A016D17}" dt="2018-03-12T04:43:03.675" v="625" actId="313"/>
        <pc:sldMkLst>
          <pc:docMk/>
          <pc:sldMk cId="823375108" sldId="344"/>
        </pc:sldMkLst>
        <pc:spChg chg="mod">
          <ac:chgData name="LI, Kit-ying Trista" userId="37e067b5-9e92-428c-a064-ed0df3de1e0a" providerId="ADAL" clId="{BADE5777-BEC6-4060-8F00-21885A016D17}" dt="2018-03-12T04:43:03.675" v="625" actId="313"/>
          <ac:spMkLst>
            <pc:docMk/>
            <pc:sldMk cId="823375108" sldId="344"/>
            <ac:spMk id="33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7:24.353" v="432" actId="2696"/>
        <pc:sldMkLst>
          <pc:docMk/>
          <pc:sldMk cId="4294296736" sldId="345"/>
        </pc:sldMkLst>
      </pc:sldChg>
      <pc:sldChg chg="modSp">
        <pc:chgData name="LI, Kit-ying Trista" userId="37e067b5-9e92-428c-a064-ed0df3de1e0a" providerId="ADAL" clId="{BADE5777-BEC6-4060-8F00-21885A016D17}" dt="2018-03-12T03:07:43.994" v="437" actId="1076"/>
        <pc:sldMkLst>
          <pc:docMk/>
          <pc:sldMk cId="2231045113" sldId="346"/>
        </pc:sldMkLst>
        <pc:spChg chg="mod">
          <ac:chgData name="LI, Kit-ying Trista" userId="37e067b5-9e92-428c-a064-ed0df3de1e0a" providerId="ADAL" clId="{BADE5777-BEC6-4060-8F00-21885A016D17}" dt="2018-03-12T03:07:43.994" v="437" actId="1076"/>
          <ac:spMkLst>
            <pc:docMk/>
            <pc:sldMk cId="2231045113" sldId="346"/>
            <ac:spMk id="10242" creationId="{00000000-0000-0000-0000-000000000000}"/>
          </ac:spMkLst>
        </pc:spChg>
      </pc:sldChg>
      <pc:sldChg chg="modSp">
        <pc:chgData name="LI, Kit-ying Trista" userId="37e067b5-9e92-428c-a064-ed0df3de1e0a" providerId="ADAL" clId="{BADE5777-BEC6-4060-8F00-21885A016D17}" dt="2018-03-12T03:10:35.427" v="474" actId="20577"/>
        <pc:sldMkLst>
          <pc:docMk/>
          <pc:sldMk cId="3626541327" sldId="347"/>
        </pc:sldMkLst>
        <pc:spChg chg="mod">
          <ac:chgData name="LI, Kit-ying Trista" userId="37e067b5-9e92-428c-a064-ed0df3de1e0a" providerId="ADAL" clId="{BADE5777-BEC6-4060-8F00-21885A016D17}" dt="2018-03-12T03:08:32.429" v="446" actId="14100"/>
          <ac:spMkLst>
            <pc:docMk/>
            <pc:sldMk cId="3626541327" sldId="347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10:33.810" v="473" actId="20577"/>
          <ac:spMkLst>
            <pc:docMk/>
            <pc:sldMk cId="3626541327" sldId="347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10:35.427" v="474" actId="20577"/>
          <ac:spMkLst>
            <pc:docMk/>
            <pc:sldMk cId="3626541327" sldId="347"/>
            <ac:spMk id="12" creationId="{82D73A04-91F8-4C37-A7CD-1A45F3E56FAB}"/>
          </ac:spMkLst>
        </pc:spChg>
      </pc:sldChg>
      <pc:sldChg chg="modSp">
        <pc:chgData name="LI, Kit-ying Trista" userId="37e067b5-9e92-428c-a064-ed0df3de1e0a" providerId="ADAL" clId="{BADE5777-BEC6-4060-8F00-21885A016D17}" dt="2018-03-12T03:10:45.557" v="476" actId="20577"/>
        <pc:sldMkLst>
          <pc:docMk/>
          <pc:sldMk cId="3735845814" sldId="348"/>
        </pc:sldMkLst>
        <pc:spChg chg="mod">
          <ac:chgData name="LI, Kit-ying Trista" userId="37e067b5-9e92-428c-a064-ed0df3de1e0a" providerId="ADAL" clId="{BADE5777-BEC6-4060-8F00-21885A016D17}" dt="2018-03-12T03:08:45.191" v="449" actId="14100"/>
          <ac:spMkLst>
            <pc:docMk/>
            <pc:sldMk cId="3735845814" sldId="348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10:44.043" v="475" actId="20577"/>
          <ac:spMkLst>
            <pc:docMk/>
            <pc:sldMk cId="3735845814" sldId="348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10:45.557" v="476" actId="20577"/>
          <ac:spMkLst>
            <pc:docMk/>
            <pc:sldMk cId="3735845814" sldId="348"/>
            <ac:spMk id="12" creationId="{82D73A04-91F8-4C37-A7CD-1A45F3E56FAB}"/>
          </ac:spMkLst>
        </pc:spChg>
      </pc:sldChg>
      <pc:sldChg chg="modSp">
        <pc:chgData name="LI, Kit-ying Trista" userId="37e067b5-9e92-428c-a064-ed0df3de1e0a" providerId="ADAL" clId="{BADE5777-BEC6-4060-8F00-21885A016D17}" dt="2018-03-12T03:10:53.061" v="478" actId="20577"/>
        <pc:sldMkLst>
          <pc:docMk/>
          <pc:sldMk cId="780178267" sldId="349"/>
        </pc:sldMkLst>
        <pc:spChg chg="mod">
          <ac:chgData name="LI, Kit-ying Trista" userId="37e067b5-9e92-428c-a064-ed0df3de1e0a" providerId="ADAL" clId="{BADE5777-BEC6-4060-8F00-21885A016D17}" dt="2018-03-12T03:09:06.306" v="454" actId="14100"/>
          <ac:spMkLst>
            <pc:docMk/>
            <pc:sldMk cId="780178267" sldId="349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10:51.658" v="477" actId="20577"/>
          <ac:spMkLst>
            <pc:docMk/>
            <pc:sldMk cId="780178267" sldId="349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10:53.061" v="478" actId="20577"/>
          <ac:spMkLst>
            <pc:docMk/>
            <pc:sldMk cId="780178267" sldId="349"/>
            <ac:spMk id="12" creationId="{82D73A04-91F8-4C37-A7CD-1A45F3E56FAB}"/>
          </ac:spMkLst>
        </pc:spChg>
      </pc:sldChg>
      <pc:sldChg chg="modSp">
        <pc:chgData name="LI, Kit-ying Trista" userId="37e067b5-9e92-428c-a064-ed0df3de1e0a" providerId="ADAL" clId="{BADE5777-BEC6-4060-8F00-21885A016D17}" dt="2018-03-12T03:09:29.464" v="459" actId="6549"/>
        <pc:sldMkLst>
          <pc:docMk/>
          <pc:sldMk cId="2157867895" sldId="350"/>
        </pc:sldMkLst>
        <pc:spChg chg="mod">
          <ac:chgData name="LI, Kit-ying Trista" userId="37e067b5-9e92-428c-a064-ed0df3de1e0a" providerId="ADAL" clId="{BADE5777-BEC6-4060-8F00-21885A016D17}" dt="2018-03-12T03:09:22.949" v="457" actId="14100"/>
          <ac:spMkLst>
            <pc:docMk/>
            <pc:sldMk cId="2157867895" sldId="350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09:29.464" v="459" actId="6549"/>
          <ac:spMkLst>
            <pc:docMk/>
            <pc:sldMk cId="2157867895" sldId="350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09:25.774" v="458" actId="6549"/>
          <ac:spMkLst>
            <pc:docMk/>
            <pc:sldMk cId="2157867895" sldId="350"/>
            <ac:spMk id="12" creationId="{82D73A04-91F8-4C37-A7CD-1A45F3E56FAB}"/>
          </ac:spMkLst>
        </pc:spChg>
      </pc:sldChg>
      <pc:sldChg chg="modSp">
        <pc:chgData name="LI, Kit-ying Trista" userId="37e067b5-9e92-428c-a064-ed0df3de1e0a" providerId="ADAL" clId="{BADE5777-BEC6-4060-8F00-21885A016D17}" dt="2018-03-12T03:11:14.554" v="481" actId="14100"/>
        <pc:sldMkLst>
          <pc:docMk/>
          <pc:sldMk cId="3988068622" sldId="351"/>
        </pc:sldMkLst>
        <pc:spChg chg="mod">
          <ac:chgData name="LI, Kit-ying Trista" userId="37e067b5-9e92-428c-a064-ed0df3de1e0a" providerId="ADAL" clId="{BADE5777-BEC6-4060-8F00-21885A016D17}" dt="2018-03-12T03:11:14.554" v="481" actId="14100"/>
          <ac:spMkLst>
            <pc:docMk/>
            <pc:sldMk cId="3988068622" sldId="351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918" cy="34097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592027" y="0"/>
            <a:ext cx="4279918" cy="34097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F1E8C-D1D6-4971-8B1C-5C6D983320AA}" type="datetimeFigureOut">
              <a:rPr lang="zh-HK" altLang="en-US" smtClean="0"/>
              <a:t>17/6/2020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6456698"/>
            <a:ext cx="4279918" cy="34097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592027" y="6456698"/>
            <a:ext cx="4279918" cy="34097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A4BD3-3A06-46FF-93F7-6339B222C73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1797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427884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5593127" y="2"/>
            <a:ext cx="427884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5E611-CB76-4B20-A9CF-32996B5FD18E}" type="datetimeFigureOut">
              <a:rPr lang="zh-HK" altLang="en-US" smtClean="0"/>
              <a:t>17/6/2020</a:t>
            </a:fld>
            <a:endParaRPr lang="zh-HK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408363" y="850900"/>
            <a:ext cx="3057525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987426" y="3271383"/>
            <a:ext cx="789940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4" y="6456612"/>
            <a:ext cx="427884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5593127" y="6456612"/>
            <a:ext cx="427884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8D846B-B344-4D85-A22B-11BF0CC5AED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65165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798196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0108918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6740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19159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9287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479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82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269322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86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467449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93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635775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94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021832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95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47984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532617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96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156958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97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399607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98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880178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13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1518018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4485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2806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87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0888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28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00575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30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26396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7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5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52DF1F-73A1-41EE-9F60-15AF044C41FB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207717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52DF1F-73A1-41EE-9F60-15AF044C41FB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58700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52DF1F-73A1-41EE-9F60-15AF044C41FB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473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E16D6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52DF1F-73A1-41EE-9F60-15AF044C41FB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5" name="手繪多邊形 4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E16D61"/>
          </a:solidFill>
          <a:ln cap="rnd">
            <a:solidFill>
              <a:srgbClr val="E16D6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grpSp>
        <p:nvGrpSpPr>
          <p:cNvPr id="6" name="群組 5"/>
          <p:cNvGrpSpPr/>
          <p:nvPr userDrawn="1"/>
        </p:nvGrpSpPr>
        <p:grpSpPr>
          <a:xfrm>
            <a:off x="8004102" y="6422128"/>
            <a:ext cx="207459" cy="148537"/>
            <a:chOff x="8004102" y="6422128"/>
            <a:chExt cx="207459" cy="148537"/>
          </a:xfrm>
        </p:grpSpPr>
        <p:grpSp>
          <p:nvGrpSpPr>
            <p:cNvPr id="7" name="群組 6"/>
            <p:cNvGrpSpPr/>
            <p:nvPr userDrawn="1"/>
          </p:nvGrpSpPr>
          <p:grpSpPr>
            <a:xfrm>
              <a:off x="8029383" y="6443681"/>
              <a:ext cx="146214" cy="109958"/>
              <a:chOff x="8029383" y="6443681"/>
              <a:chExt cx="146214" cy="109958"/>
            </a:xfrm>
          </p:grpSpPr>
          <p:sp>
            <p:nvSpPr>
              <p:cNvPr id="9" name="手繪多邊形 8"/>
              <p:cNvSpPr/>
              <p:nvPr/>
            </p:nvSpPr>
            <p:spPr>
              <a:xfrm rot="5400000">
                <a:off x="8039194" y="6433870"/>
                <a:ext cx="109958" cy="129579"/>
              </a:xfrm>
              <a:custGeom>
                <a:avLst/>
                <a:gdLst>
                  <a:gd name="connsiteX0" fmla="*/ 0 w 109958"/>
                  <a:gd name="connsiteY0" fmla="*/ 61448 h 129579"/>
                  <a:gd name="connsiteX1" fmla="*/ 54979 w 109958"/>
                  <a:gd name="connsiteY1" fmla="*/ 0 h 129579"/>
                  <a:gd name="connsiteX2" fmla="*/ 109958 w 109958"/>
                  <a:gd name="connsiteY2" fmla="*/ 61448 h 129579"/>
                  <a:gd name="connsiteX3" fmla="*/ 0 w 109958"/>
                  <a:gd name="connsiteY3" fmla="*/ 129579 h 129579"/>
                  <a:gd name="connsiteX4" fmla="*/ 54979 w 109958"/>
                  <a:gd name="connsiteY4" fmla="*/ 68131 h 129579"/>
                  <a:gd name="connsiteX5" fmla="*/ 109958 w 109958"/>
                  <a:gd name="connsiteY5" fmla="*/ 129579 h 129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958" h="129579">
                    <a:moveTo>
                      <a:pt x="0" y="61448"/>
                    </a:moveTo>
                    <a:lnTo>
                      <a:pt x="54979" y="0"/>
                    </a:lnTo>
                    <a:lnTo>
                      <a:pt x="109958" y="61448"/>
                    </a:lnTo>
                    <a:close/>
                    <a:moveTo>
                      <a:pt x="0" y="129579"/>
                    </a:moveTo>
                    <a:lnTo>
                      <a:pt x="54979" y="68131"/>
                    </a:lnTo>
                    <a:lnTo>
                      <a:pt x="109958" y="129579"/>
                    </a:lnTo>
                    <a:close/>
                  </a:path>
                </a:pathLst>
              </a:custGeom>
              <a:solidFill>
                <a:srgbClr val="BE5694"/>
              </a:solidFill>
              <a:ln cap="rnd">
                <a:solidFill>
                  <a:srgbClr val="BE5694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cxnSp>
            <p:nvCxnSpPr>
              <p:cNvPr id="10" name="直線接點 9"/>
              <p:cNvCxnSpPr/>
              <p:nvPr userDrawn="1"/>
            </p:nvCxnSpPr>
            <p:spPr>
              <a:xfrm>
                <a:off x="8175597" y="6447401"/>
                <a:ext cx="0" cy="106237"/>
              </a:xfrm>
              <a:prstGeom prst="line">
                <a:avLst/>
              </a:prstGeom>
              <a:solidFill>
                <a:srgbClr val="9DC3E6"/>
              </a:solidFill>
              <a:ln w="28575" cap="rnd">
                <a:solidFill>
                  <a:srgbClr val="BE5694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8" name="矩形 7">
              <a:hlinkClick r:id="rId3" action="ppaction://hlinksldjump" tooltip="跳至「條件關係」"/>
            </p:cNvPr>
            <p:cNvSpPr/>
            <p:nvPr userDrawn="1"/>
          </p:nvSpPr>
          <p:spPr>
            <a:xfrm>
              <a:off x="8004102" y="6422128"/>
              <a:ext cx="207459" cy="1485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5023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52DF1F-73A1-41EE-9F60-15AF044C41FB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58528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52DF1F-73A1-41EE-9F60-15AF044C41FB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43823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投影片編號版面配置區 4"/>
          <p:cNvSpPr>
            <a:spLocks noGrp="1"/>
          </p:cNvSpPr>
          <p:nvPr>
            <p:ph type="sldNum" sz="quarter" idx="10"/>
          </p:nvPr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52DF1F-73A1-41EE-9F60-15AF044C41FB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9947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52DF1F-73A1-41EE-9F60-15AF044C41FB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4" name="手繪多邊形 3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BE5694"/>
          </a:solidFill>
          <a:ln>
            <a:solidFill>
              <a:srgbClr val="BE5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 userDrawn="1"/>
        </p:nvGrpSpPr>
        <p:grpSpPr>
          <a:xfrm rot="10800000">
            <a:off x="8013900" y="6422128"/>
            <a:ext cx="207459" cy="148537"/>
            <a:chOff x="8004102" y="6422128"/>
            <a:chExt cx="207459" cy="148537"/>
          </a:xfrm>
        </p:grpSpPr>
        <p:grpSp>
          <p:nvGrpSpPr>
            <p:cNvPr id="7" name="群組 6"/>
            <p:cNvGrpSpPr/>
            <p:nvPr userDrawn="1"/>
          </p:nvGrpSpPr>
          <p:grpSpPr>
            <a:xfrm>
              <a:off x="8029383" y="6443681"/>
              <a:ext cx="146214" cy="109958"/>
              <a:chOff x="8029383" y="6443681"/>
              <a:chExt cx="146214" cy="109958"/>
            </a:xfrm>
          </p:grpSpPr>
          <p:sp>
            <p:nvSpPr>
              <p:cNvPr id="8" name="手繪多邊形 7"/>
              <p:cNvSpPr/>
              <p:nvPr/>
            </p:nvSpPr>
            <p:spPr>
              <a:xfrm rot="5400000">
                <a:off x="8039194" y="6433870"/>
                <a:ext cx="109958" cy="129579"/>
              </a:xfrm>
              <a:custGeom>
                <a:avLst/>
                <a:gdLst>
                  <a:gd name="connsiteX0" fmla="*/ 0 w 109958"/>
                  <a:gd name="connsiteY0" fmla="*/ 61448 h 129579"/>
                  <a:gd name="connsiteX1" fmla="*/ 54979 w 109958"/>
                  <a:gd name="connsiteY1" fmla="*/ 0 h 129579"/>
                  <a:gd name="connsiteX2" fmla="*/ 109958 w 109958"/>
                  <a:gd name="connsiteY2" fmla="*/ 61448 h 129579"/>
                  <a:gd name="connsiteX3" fmla="*/ 0 w 109958"/>
                  <a:gd name="connsiteY3" fmla="*/ 129579 h 129579"/>
                  <a:gd name="connsiteX4" fmla="*/ 54979 w 109958"/>
                  <a:gd name="connsiteY4" fmla="*/ 68131 h 129579"/>
                  <a:gd name="connsiteX5" fmla="*/ 109958 w 109958"/>
                  <a:gd name="connsiteY5" fmla="*/ 129579 h 129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958" h="129579">
                    <a:moveTo>
                      <a:pt x="0" y="61448"/>
                    </a:moveTo>
                    <a:lnTo>
                      <a:pt x="54979" y="0"/>
                    </a:lnTo>
                    <a:lnTo>
                      <a:pt x="109958" y="61448"/>
                    </a:lnTo>
                    <a:close/>
                    <a:moveTo>
                      <a:pt x="0" y="129579"/>
                    </a:moveTo>
                    <a:lnTo>
                      <a:pt x="54979" y="68131"/>
                    </a:lnTo>
                    <a:lnTo>
                      <a:pt x="109958" y="129579"/>
                    </a:lnTo>
                    <a:close/>
                  </a:path>
                </a:pathLst>
              </a:custGeom>
              <a:solidFill>
                <a:srgbClr val="E16D61"/>
              </a:solidFill>
              <a:ln cap="rnd">
                <a:solidFill>
                  <a:srgbClr val="E16D6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cxnSp>
            <p:nvCxnSpPr>
              <p:cNvPr id="9" name="直線接點 8"/>
              <p:cNvCxnSpPr/>
              <p:nvPr userDrawn="1"/>
            </p:nvCxnSpPr>
            <p:spPr>
              <a:xfrm>
                <a:off x="8175597" y="6447401"/>
                <a:ext cx="0" cy="106237"/>
              </a:xfrm>
              <a:prstGeom prst="line">
                <a:avLst/>
              </a:prstGeom>
              <a:solidFill>
                <a:srgbClr val="9DC3E6"/>
              </a:solidFill>
              <a:ln w="28575" cap="rnd">
                <a:solidFill>
                  <a:srgbClr val="E16D6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6" name="矩形 5">
              <a:hlinkClick r:id="rId3" action="ppaction://hlinksldjump" tooltip="返回「假設關係」"/>
            </p:cNvPr>
            <p:cNvSpPr/>
            <p:nvPr userDrawn="1"/>
          </p:nvSpPr>
          <p:spPr>
            <a:xfrm>
              <a:off x="8004102" y="6422128"/>
              <a:ext cx="207459" cy="1485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9649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52DF1F-73A1-41EE-9F60-15AF044C41FB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12100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52DF1F-73A1-41EE-9F60-15AF044C41FB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329419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52DF1F-73A1-41EE-9F60-15AF044C41FB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79260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 userDrawn="1"/>
        </p:nvGrpSpPr>
        <p:grpSpPr>
          <a:xfrm>
            <a:off x="-131944" y="-163630"/>
            <a:ext cx="9240982" cy="7134928"/>
            <a:chOff x="-96982" y="-76318"/>
            <a:chExt cx="9240982" cy="7134928"/>
          </a:xfrm>
        </p:grpSpPr>
        <p:grpSp>
          <p:nvGrpSpPr>
            <p:cNvPr id="9" name="群組 8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9" name="群組 18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2" name="弧形 9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8" name="弧形 10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5" name="弧形 7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1" name="群組 20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8" name="弧形 5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2" name="群組 21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41" name="弧形 4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3" name="群組 22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4" name="弧形 2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0" name="弧形 9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弧形 16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弧形 17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頁尾版面配置區 4"/>
          <p:cNvSpPr txBox="1">
            <a:spLocks/>
          </p:cNvSpPr>
          <p:nvPr userDrawn="1"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52DF1F-73A1-41EE-9F60-15AF044C41FB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23691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7.xml"/><Relationship Id="rId3" Type="http://schemas.openxmlformats.org/officeDocument/2006/relationships/image" Target="../media/image8.png"/><Relationship Id="rId7" Type="http://schemas.openxmlformats.org/officeDocument/2006/relationships/slide" Target="slide8.xml"/><Relationship Id="rId12" Type="http://schemas.openxmlformats.org/officeDocument/2006/relationships/slide" Target="slide2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image" Target="../media/image10.png"/><Relationship Id="rId15" Type="http://schemas.openxmlformats.org/officeDocument/2006/relationships/slide" Target="slide56.xml"/><Relationship Id="rId10" Type="http://schemas.openxmlformats.org/officeDocument/2006/relationships/slide" Target="slide16.xml"/><Relationship Id="rId4" Type="http://schemas.openxmlformats.org/officeDocument/2006/relationships/image" Target="../media/image9.png"/><Relationship Id="rId9" Type="http://schemas.openxmlformats.org/officeDocument/2006/relationships/slide" Target="slide13.xml"/><Relationship Id="rId14" Type="http://schemas.openxmlformats.org/officeDocument/2006/relationships/slide" Target="slide35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7.xml"/><Relationship Id="rId3" Type="http://schemas.openxmlformats.org/officeDocument/2006/relationships/image" Target="../media/image8.png"/><Relationship Id="rId7" Type="http://schemas.openxmlformats.org/officeDocument/2006/relationships/slide" Target="slide8.xml"/><Relationship Id="rId12" Type="http://schemas.openxmlformats.org/officeDocument/2006/relationships/slide" Target="slide2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image" Target="../media/image10.png"/><Relationship Id="rId15" Type="http://schemas.openxmlformats.org/officeDocument/2006/relationships/slide" Target="slide56.xml"/><Relationship Id="rId10" Type="http://schemas.openxmlformats.org/officeDocument/2006/relationships/slide" Target="slide16.xml"/><Relationship Id="rId4" Type="http://schemas.openxmlformats.org/officeDocument/2006/relationships/image" Target="../media/image9.png"/><Relationship Id="rId9" Type="http://schemas.openxmlformats.org/officeDocument/2006/relationships/slide" Target="slide13.xml"/><Relationship Id="rId14" Type="http://schemas.openxmlformats.org/officeDocument/2006/relationships/slide" Target="slide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7.xml"/><Relationship Id="rId3" Type="http://schemas.openxmlformats.org/officeDocument/2006/relationships/image" Target="../media/image8.png"/><Relationship Id="rId7" Type="http://schemas.openxmlformats.org/officeDocument/2006/relationships/slide" Target="slide8.xml"/><Relationship Id="rId12" Type="http://schemas.openxmlformats.org/officeDocument/2006/relationships/slide" Target="slide2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image" Target="../media/image10.png"/><Relationship Id="rId15" Type="http://schemas.openxmlformats.org/officeDocument/2006/relationships/slide" Target="slide56.xml"/><Relationship Id="rId10" Type="http://schemas.openxmlformats.org/officeDocument/2006/relationships/slide" Target="slide16.xml"/><Relationship Id="rId4" Type="http://schemas.openxmlformats.org/officeDocument/2006/relationships/image" Target="../media/image9.png"/><Relationship Id="rId9" Type="http://schemas.openxmlformats.org/officeDocument/2006/relationships/slide" Target="slide13.xml"/><Relationship Id="rId14" Type="http://schemas.openxmlformats.org/officeDocument/2006/relationships/slide" Target="slide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7.xml"/><Relationship Id="rId3" Type="http://schemas.openxmlformats.org/officeDocument/2006/relationships/image" Target="../media/image8.png"/><Relationship Id="rId7" Type="http://schemas.openxmlformats.org/officeDocument/2006/relationships/slide" Target="slide8.xml"/><Relationship Id="rId12" Type="http://schemas.openxmlformats.org/officeDocument/2006/relationships/slide" Target="slide2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image" Target="../media/image10.png"/><Relationship Id="rId15" Type="http://schemas.openxmlformats.org/officeDocument/2006/relationships/slide" Target="slide56.xml"/><Relationship Id="rId10" Type="http://schemas.openxmlformats.org/officeDocument/2006/relationships/slide" Target="slide16.xml"/><Relationship Id="rId4" Type="http://schemas.openxmlformats.org/officeDocument/2006/relationships/image" Target="../media/image9.png"/><Relationship Id="rId9" Type="http://schemas.openxmlformats.org/officeDocument/2006/relationships/slide" Target="slide13.xml"/><Relationship Id="rId14" Type="http://schemas.openxmlformats.org/officeDocument/2006/relationships/slide" Target="slide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7.xml"/><Relationship Id="rId3" Type="http://schemas.openxmlformats.org/officeDocument/2006/relationships/image" Target="../media/image8.png"/><Relationship Id="rId7" Type="http://schemas.openxmlformats.org/officeDocument/2006/relationships/slide" Target="slide8.xml"/><Relationship Id="rId12" Type="http://schemas.openxmlformats.org/officeDocument/2006/relationships/slide" Target="slide2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image" Target="../media/image10.png"/><Relationship Id="rId15" Type="http://schemas.openxmlformats.org/officeDocument/2006/relationships/slide" Target="slide56.xml"/><Relationship Id="rId10" Type="http://schemas.openxmlformats.org/officeDocument/2006/relationships/slide" Target="slide16.xml"/><Relationship Id="rId4" Type="http://schemas.openxmlformats.org/officeDocument/2006/relationships/image" Target="../media/image9.png"/><Relationship Id="rId9" Type="http://schemas.openxmlformats.org/officeDocument/2006/relationships/slide" Target="slide13.xml"/><Relationship Id="rId14" Type="http://schemas.openxmlformats.org/officeDocument/2006/relationships/slide" Target="slide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7.xml"/><Relationship Id="rId3" Type="http://schemas.openxmlformats.org/officeDocument/2006/relationships/image" Target="../media/image8.png"/><Relationship Id="rId7" Type="http://schemas.openxmlformats.org/officeDocument/2006/relationships/slide" Target="slide8.xml"/><Relationship Id="rId12" Type="http://schemas.openxmlformats.org/officeDocument/2006/relationships/slide" Target="slide2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image" Target="../media/image10.png"/><Relationship Id="rId15" Type="http://schemas.openxmlformats.org/officeDocument/2006/relationships/slide" Target="slide56.xml"/><Relationship Id="rId10" Type="http://schemas.openxmlformats.org/officeDocument/2006/relationships/slide" Target="slide16.xml"/><Relationship Id="rId4" Type="http://schemas.openxmlformats.org/officeDocument/2006/relationships/image" Target="../media/image9.png"/><Relationship Id="rId9" Type="http://schemas.openxmlformats.org/officeDocument/2006/relationships/slide" Target="slide13.xml"/><Relationship Id="rId14" Type="http://schemas.openxmlformats.org/officeDocument/2006/relationships/slide" Target="slide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7.xml"/><Relationship Id="rId3" Type="http://schemas.openxmlformats.org/officeDocument/2006/relationships/image" Target="../media/image8.png"/><Relationship Id="rId7" Type="http://schemas.openxmlformats.org/officeDocument/2006/relationships/slide" Target="slide8.xml"/><Relationship Id="rId12" Type="http://schemas.openxmlformats.org/officeDocument/2006/relationships/slide" Target="slide2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image" Target="../media/image10.png"/><Relationship Id="rId15" Type="http://schemas.openxmlformats.org/officeDocument/2006/relationships/slide" Target="slide56.xml"/><Relationship Id="rId10" Type="http://schemas.openxmlformats.org/officeDocument/2006/relationships/slide" Target="slide16.xml"/><Relationship Id="rId4" Type="http://schemas.openxmlformats.org/officeDocument/2006/relationships/image" Target="../media/image9.png"/><Relationship Id="rId9" Type="http://schemas.openxmlformats.org/officeDocument/2006/relationships/slide" Target="slide13.xml"/><Relationship Id="rId1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7.xml"/><Relationship Id="rId3" Type="http://schemas.openxmlformats.org/officeDocument/2006/relationships/image" Target="../media/image8.png"/><Relationship Id="rId7" Type="http://schemas.openxmlformats.org/officeDocument/2006/relationships/slide" Target="slide8.xml"/><Relationship Id="rId12" Type="http://schemas.openxmlformats.org/officeDocument/2006/relationships/slide" Target="slide2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image" Target="../media/image10.png"/><Relationship Id="rId15" Type="http://schemas.openxmlformats.org/officeDocument/2006/relationships/slide" Target="slide56.xml"/><Relationship Id="rId10" Type="http://schemas.openxmlformats.org/officeDocument/2006/relationships/slide" Target="slide16.xml"/><Relationship Id="rId4" Type="http://schemas.openxmlformats.org/officeDocument/2006/relationships/image" Target="../media/image9.png"/><Relationship Id="rId9" Type="http://schemas.openxmlformats.org/officeDocument/2006/relationships/slide" Target="slide13.xml"/><Relationship Id="rId14" Type="http://schemas.openxmlformats.org/officeDocument/2006/relationships/slide" Target="slide3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slide" Target="slide78.xml"/><Relationship Id="rId3" Type="http://schemas.openxmlformats.org/officeDocument/2006/relationships/image" Target="../media/image8.png"/><Relationship Id="rId7" Type="http://schemas.openxmlformats.org/officeDocument/2006/relationships/slide" Target="slide59.xml"/><Relationship Id="rId12" Type="http://schemas.openxmlformats.org/officeDocument/2006/relationships/slide" Target="slide7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1.xml"/><Relationship Id="rId5" Type="http://schemas.openxmlformats.org/officeDocument/2006/relationships/image" Target="../media/image10.png"/><Relationship Id="rId15" Type="http://schemas.openxmlformats.org/officeDocument/2006/relationships/slide" Target="slide100.xml"/><Relationship Id="rId10" Type="http://schemas.openxmlformats.org/officeDocument/2006/relationships/slide" Target="slide67.xml"/><Relationship Id="rId4" Type="http://schemas.openxmlformats.org/officeDocument/2006/relationships/image" Target="../media/image9.png"/><Relationship Id="rId9" Type="http://schemas.openxmlformats.org/officeDocument/2006/relationships/slide" Target="slide64.xml"/><Relationship Id="rId14" Type="http://schemas.openxmlformats.org/officeDocument/2006/relationships/slide" Target="slide8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slide" Target="slide78.xml"/><Relationship Id="rId3" Type="http://schemas.openxmlformats.org/officeDocument/2006/relationships/image" Target="../media/image8.png"/><Relationship Id="rId7" Type="http://schemas.openxmlformats.org/officeDocument/2006/relationships/slide" Target="slide59.xml"/><Relationship Id="rId12" Type="http://schemas.openxmlformats.org/officeDocument/2006/relationships/slide" Target="slide7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1.xml"/><Relationship Id="rId5" Type="http://schemas.openxmlformats.org/officeDocument/2006/relationships/image" Target="../media/image10.png"/><Relationship Id="rId15" Type="http://schemas.openxmlformats.org/officeDocument/2006/relationships/slide" Target="slide100.xml"/><Relationship Id="rId10" Type="http://schemas.openxmlformats.org/officeDocument/2006/relationships/slide" Target="slide67.xml"/><Relationship Id="rId4" Type="http://schemas.openxmlformats.org/officeDocument/2006/relationships/image" Target="../media/image9.png"/><Relationship Id="rId9" Type="http://schemas.openxmlformats.org/officeDocument/2006/relationships/slide" Target="slide64.xml"/><Relationship Id="rId14" Type="http://schemas.openxmlformats.org/officeDocument/2006/relationships/slide" Target="slide8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slide" Target="slide78.xml"/><Relationship Id="rId3" Type="http://schemas.openxmlformats.org/officeDocument/2006/relationships/image" Target="../media/image8.png"/><Relationship Id="rId7" Type="http://schemas.openxmlformats.org/officeDocument/2006/relationships/slide" Target="slide59.xml"/><Relationship Id="rId12" Type="http://schemas.openxmlformats.org/officeDocument/2006/relationships/slide" Target="slide7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1.xml"/><Relationship Id="rId5" Type="http://schemas.openxmlformats.org/officeDocument/2006/relationships/image" Target="../media/image10.png"/><Relationship Id="rId15" Type="http://schemas.openxmlformats.org/officeDocument/2006/relationships/slide" Target="slide100.xml"/><Relationship Id="rId10" Type="http://schemas.openxmlformats.org/officeDocument/2006/relationships/slide" Target="slide67.xml"/><Relationship Id="rId4" Type="http://schemas.openxmlformats.org/officeDocument/2006/relationships/image" Target="../media/image9.png"/><Relationship Id="rId9" Type="http://schemas.openxmlformats.org/officeDocument/2006/relationships/slide" Target="slide64.xml"/><Relationship Id="rId14" Type="http://schemas.openxmlformats.org/officeDocument/2006/relationships/slide" Target="slide8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slide" Target="slide78.xml"/><Relationship Id="rId3" Type="http://schemas.openxmlformats.org/officeDocument/2006/relationships/image" Target="../media/image8.png"/><Relationship Id="rId7" Type="http://schemas.openxmlformats.org/officeDocument/2006/relationships/slide" Target="slide59.xml"/><Relationship Id="rId12" Type="http://schemas.openxmlformats.org/officeDocument/2006/relationships/slide" Target="slide7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1.xml"/><Relationship Id="rId5" Type="http://schemas.openxmlformats.org/officeDocument/2006/relationships/image" Target="../media/image10.png"/><Relationship Id="rId15" Type="http://schemas.openxmlformats.org/officeDocument/2006/relationships/slide" Target="slide100.xml"/><Relationship Id="rId10" Type="http://schemas.openxmlformats.org/officeDocument/2006/relationships/slide" Target="slide67.xml"/><Relationship Id="rId4" Type="http://schemas.openxmlformats.org/officeDocument/2006/relationships/image" Target="../media/image9.png"/><Relationship Id="rId9" Type="http://schemas.openxmlformats.org/officeDocument/2006/relationships/slide" Target="slide64.xml"/><Relationship Id="rId14" Type="http://schemas.openxmlformats.org/officeDocument/2006/relationships/slide" Target="slide8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7.xml"/><Relationship Id="rId3" Type="http://schemas.openxmlformats.org/officeDocument/2006/relationships/image" Target="../media/image8.png"/><Relationship Id="rId7" Type="http://schemas.openxmlformats.org/officeDocument/2006/relationships/slide" Target="slide8.xml"/><Relationship Id="rId12" Type="http://schemas.openxmlformats.org/officeDocument/2006/relationships/slide" Target="slide2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0.xml"/><Relationship Id="rId5" Type="http://schemas.openxmlformats.org/officeDocument/2006/relationships/image" Target="../media/image10.png"/><Relationship Id="rId15" Type="http://schemas.openxmlformats.org/officeDocument/2006/relationships/slide" Target="slide56.xml"/><Relationship Id="rId10" Type="http://schemas.openxmlformats.org/officeDocument/2006/relationships/slide" Target="slide16.xml"/><Relationship Id="rId4" Type="http://schemas.openxmlformats.org/officeDocument/2006/relationships/image" Target="../media/image9.png"/><Relationship Id="rId9" Type="http://schemas.openxmlformats.org/officeDocument/2006/relationships/slide" Target="slide13.xml"/><Relationship Id="rId14" Type="http://schemas.openxmlformats.org/officeDocument/2006/relationships/slide" Target="slide35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slide" Target="slide78.xml"/><Relationship Id="rId3" Type="http://schemas.openxmlformats.org/officeDocument/2006/relationships/image" Target="../media/image8.png"/><Relationship Id="rId7" Type="http://schemas.openxmlformats.org/officeDocument/2006/relationships/slide" Target="slide59.xml"/><Relationship Id="rId12" Type="http://schemas.openxmlformats.org/officeDocument/2006/relationships/slide" Target="slide7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1.xml"/><Relationship Id="rId5" Type="http://schemas.openxmlformats.org/officeDocument/2006/relationships/image" Target="../media/image10.png"/><Relationship Id="rId15" Type="http://schemas.openxmlformats.org/officeDocument/2006/relationships/slide" Target="slide100.xml"/><Relationship Id="rId10" Type="http://schemas.openxmlformats.org/officeDocument/2006/relationships/slide" Target="slide67.xml"/><Relationship Id="rId4" Type="http://schemas.openxmlformats.org/officeDocument/2006/relationships/image" Target="../media/image9.png"/><Relationship Id="rId9" Type="http://schemas.openxmlformats.org/officeDocument/2006/relationships/slide" Target="slide64.xml"/><Relationship Id="rId14" Type="http://schemas.openxmlformats.org/officeDocument/2006/relationships/slide" Target="slide8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slide" Target="slide78.xml"/><Relationship Id="rId3" Type="http://schemas.openxmlformats.org/officeDocument/2006/relationships/image" Target="../media/image8.png"/><Relationship Id="rId7" Type="http://schemas.openxmlformats.org/officeDocument/2006/relationships/slide" Target="slide59.xml"/><Relationship Id="rId12" Type="http://schemas.openxmlformats.org/officeDocument/2006/relationships/slide" Target="slide7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1.xml"/><Relationship Id="rId5" Type="http://schemas.openxmlformats.org/officeDocument/2006/relationships/image" Target="../media/image10.png"/><Relationship Id="rId15" Type="http://schemas.openxmlformats.org/officeDocument/2006/relationships/slide" Target="slide100.xml"/><Relationship Id="rId10" Type="http://schemas.openxmlformats.org/officeDocument/2006/relationships/slide" Target="slide67.xml"/><Relationship Id="rId4" Type="http://schemas.openxmlformats.org/officeDocument/2006/relationships/image" Target="../media/image9.png"/><Relationship Id="rId9" Type="http://schemas.openxmlformats.org/officeDocument/2006/relationships/slide" Target="slide64.xml"/><Relationship Id="rId14" Type="http://schemas.openxmlformats.org/officeDocument/2006/relationships/slide" Target="slide8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slide" Target="slide78.xml"/><Relationship Id="rId3" Type="http://schemas.openxmlformats.org/officeDocument/2006/relationships/image" Target="../media/image8.png"/><Relationship Id="rId7" Type="http://schemas.openxmlformats.org/officeDocument/2006/relationships/slide" Target="slide59.xml"/><Relationship Id="rId12" Type="http://schemas.openxmlformats.org/officeDocument/2006/relationships/slide" Target="slide7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1.xml"/><Relationship Id="rId5" Type="http://schemas.openxmlformats.org/officeDocument/2006/relationships/image" Target="../media/image10.png"/><Relationship Id="rId15" Type="http://schemas.openxmlformats.org/officeDocument/2006/relationships/slide" Target="slide100.xml"/><Relationship Id="rId10" Type="http://schemas.openxmlformats.org/officeDocument/2006/relationships/slide" Target="slide67.xml"/><Relationship Id="rId4" Type="http://schemas.openxmlformats.org/officeDocument/2006/relationships/image" Target="../media/image9.png"/><Relationship Id="rId9" Type="http://schemas.openxmlformats.org/officeDocument/2006/relationships/slide" Target="slide64.xml"/><Relationship Id="rId14" Type="http://schemas.openxmlformats.org/officeDocument/2006/relationships/slide" Target="slide8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slide" Target="slide78.xml"/><Relationship Id="rId3" Type="http://schemas.openxmlformats.org/officeDocument/2006/relationships/image" Target="../media/image8.png"/><Relationship Id="rId7" Type="http://schemas.openxmlformats.org/officeDocument/2006/relationships/slide" Target="slide59.xml"/><Relationship Id="rId12" Type="http://schemas.openxmlformats.org/officeDocument/2006/relationships/slide" Target="slide7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1.xml"/><Relationship Id="rId5" Type="http://schemas.openxmlformats.org/officeDocument/2006/relationships/image" Target="../media/image10.png"/><Relationship Id="rId15" Type="http://schemas.openxmlformats.org/officeDocument/2006/relationships/slide" Target="slide100.xml"/><Relationship Id="rId10" Type="http://schemas.openxmlformats.org/officeDocument/2006/relationships/slide" Target="slide67.xml"/><Relationship Id="rId4" Type="http://schemas.openxmlformats.org/officeDocument/2006/relationships/image" Target="../media/image9.png"/><Relationship Id="rId9" Type="http://schemas.openxmlformats.org/officeDocument/2006/relationships/slide" Target="slide64.xml"/><Relationship Id="rId14" Type="http://schemas.openxmlformats.org/officeDocument/2006/relationships/slide" Target="slide8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gi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slide" Target="slide78.xml"/><Relationship Id="rId3" Type="http://schemas.openxmlformats.org/officeDocument/2006/relationships/image" Target="../media/image8.png"/><Relationship Id="rId7" Type="http://schemas.openxmlformats.org/officeDocument/2006/relationships/slide" Target="slide59.xml"/><Relationship Id="rId12" Type="http://schemas.openxmlformats.org/officeDocument/2006/relationships/slide" Target="slide7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1.xml"/><Relationship Id="rId5" Type="http://schemas.openxmlformats.org/officeDocument/2006/relationships/image" Target="../media/image10.png"/><Relationship Id="rId15" Type="http://schemas.openxmlformats.org/officeDocument/2006/relationships/slide" Target="slide100.xml"/><Relationship Id="rId10" Type="http://schemas.openxmlformats.org/officeDocument/2006/relationships/slide" Target="slide67.xml"/><Relationship Id="rId4" Type="http://schemas.openxmlformats.org/officeDocument/2006/relationships/image" Target="../media/image9.png"/><Relationship Id="rId9" Type="http://schemas.openxmlformats.org/officeDocument/2006/relationships/slide" Target="slide64.xml"/><Relationship Id="rId14" Type="http://schemas.openxmlformats.org/officeDocument/2006/relationships/slide" Target="slide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95314" y="2368189"/>
            <a:ext cx="12105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HK" altLang="en-US" sz="4000" b="1" dirty="0">
                <a:solidFill>
                  <a:srgbClr val="8E048E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説</a:t>
            </a:r>
            <a:r>
              <a:rPr lang="zh-TW" altLang="en-US" sz="4000" b="1" dirty="0" smtClean="0">
                <a:solidFill>
                  <a:srgbClr val="8E048E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服</a:t>
            </a:r>
            <a:endParaRPr lang="en-US" altLang="zh-HK" sz="4000" b="1" dirty="0" smtClean="0">
              <a:solidFill>
                <a:srgbClr val="8E048E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 smtClean="0">
                <a:solidFill>
                  <a:srgbClr val="8E048E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別人</a:t>
            </a:r>
            <a:endParaRPr lang="zh-HK" altLang="en-US" sz="4000" b="1" dirty="0">
              <a:solidFill>
                <a:srgbClr val="8E048E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348" y="3528586"/>
            <a:ext cx="1188554" cy="9750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8" name="矩形 7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52617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64736" y="3451535"/>
            <a:ext cx="2065052" cy="342484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63424" y="3457867"/>
            <a:ext cx="1271054" cy="269873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81214" y="3457868"/>
            <a:ext cx="894989" cy="23399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2046603" y="3465747"/>
            <a:ext cx="429267" cy="1441258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082" y="890564"/>
            <a:ext cx="429602" cy="641685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1"/>
            <a:ext cx="930267" cy="1256016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72" y="1611518"/>
            <a:ext cx="142104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2330578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2879890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3477491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3297440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2916075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3101264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2977985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3398056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2864369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3396192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2969204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3135411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3200410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3200411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3227657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2962540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2989070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3038267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1" name="圖片 1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671991" y="3890075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154295" y="3904133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628154" y="3911445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3043098" y="391460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47523" y="3814531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592902" y="3820415"/>
            <a:ext cx="233215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4955304" y="3825747"/>
            <a:ext cx="187207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27594" y="3810295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476026" y="3817523"/>
            <a:ext cx="217589" cy="173311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3762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261" y="2156099"/>
            <a:ext cx="3080657" cy="2166087"/>
          </a:xfrm>
          <a:prstGeom prst="rect">
            <a:avLst/>
          </a:prstGeom>
        </p:spPr>
      </p:pic>
      <p:grpSp>
        <p:nvGrpSpPr>
          <p:cNvPr id="16" name="群組 15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5459" y="1008322"/>
              <a:ext cx="430887" cy="317921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工作</a:t>
              </a: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紙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及句子框架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100</a:t>
            </a:fld>
            <a:endParaRPr lang="zh-HK" altLang="en-US" dirty="0"/>
          </a:p>
        </p:txBody>
      </p:sp>
      <p:sp>
        <p:nvSpPr>
          <p:cNvPr id="11" name="手繪多邊形 1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4972815" y="2057268"/>
            <a:ext cx="661012" cy="870333"/>
            <a:chOff x="5383065" y="1202657"/>
            <a:chExt cx="661012" cy="870333"/>
          </a:xfrm>
        </p:grpSpPr>
        <p:sp>
          <p:nvSpPr>
            <p:cNvPr id="14" name="手繪多邊形 13"/>
            <p:cNvSpPr/>
            <p:nvPr/>
          </p:nvSpPr>
          <p:spPr>
            <a:xfrm>
              <a:off x="5383065" y="1202657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BF55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5" name="直線接點 14"/>
            <p:cNvCxnSpPr/>
            <p:nvPr/>
          </p:nvCxnSpPr>
          <p:spPr>
            <a:xfrm>
              <a:off x="5503163" y="1531555"/>
              <a:ext cx="433845" cy="0"/>
            </a:xfrm>
            <a:prstGeom prst="line">
              <a:avLst/>
            </a:prstGeom>
            <a:ln w="28575" cap="rnd">
              <a:solidFill>
                <a:srgbClr val="BF558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>
            <a:xfrm>
              <a:off x="5502960" y="1707844"/>
              <a:ext cx="433845" cy="0"/>
            </a:xfrm>
            <a:prstGeom prst="line">
              <a:avLst/>
            </a:prstGeom>
            <a:ln w="28575" cap="rnd">
              <a:solidFill>
                <a:srgbClr val="BF558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/>
            <p:nvPr/>
          </p:nvCxnSpPr>
          <p:spPr>
            <a:xfrm>
              <a:off x="5502959" y="1884958"/>
              <a:ext cx="433845" cy="0"/>
            </a:xfrm>
            <a:prstGeom prst="line">
              <a:avLst/>
            </a:prstGeom>
            <a:ln w="28575" cap="rnd">
              <a:solidFill>
                <a:srgbClr val="BF558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直角三角形 23"/>
            <p:cNvSpPr/>
            <p:nvPr/>
          </p:nvSpPr>
          <p:spPr>
            <a:xfrm>
              <a:off x="5846415" y="1202657"/>
              <a:ext cx="197662" cy="197662"/>
            </a:xfrm>
            <a:prstGeom prst="rtTriangle">
              <a:avLst/>
            </a:prstGeom>
            <a:solidFill>
              <a:srgbClr val="FFC5DB"/>
            </a:solidFill>
            <a:ln w="28575" cap="rnd">
              <a:solidFill>
                <a:srgbClr val="BF558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5" name="群組 24"/>
          <p:cNvGrpSpPr/>
          <p:nvPr/>
        </p:nvGrpSpPr>
        <p:grpSpPr>
          <a:xfrm>
            <a:off x="4972815" y="3502895"/>
            <a:ext cx="661012" cy="870333"/>
            <a:chOff x="5383065" y="3646922"/>
            <a:chExt cx="661012" cy="870333"/>
          </a:xfrm>
        </p:grpSpPr>
        <p:sp>
          <p:nvSpPr>
            <p:cNvPr id="26" name="手繪多邊形 25"/>
            <p:cNvSpPr/>
            <p:nvPr/>
          </p:nvSpPr>
          <p:spPr>
            <a:xfrm>
              <a:off x="5383065" y="3646922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BF55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直角三角形 26"/>
            <p:cNvSpPr/>
            <p:nvPr/>
          </p:nvSpPr>
          <p:spPr>
            <a:xfrm>
              <a:off x="5846415" y="3646922"/>
              <a:ext cx="197662" cy="197662"/>
            </a:xfrm>
            <a:prstGeom prst="rtTriangle">
              <a:avLst/>
            </a:prstGeom>
            <a:solidFill>
              <a:srgbClr val="FFC5DB"/>
            </a:solidFill>
            <a:ln w="28575" cap="rnd">
              <a:solidFill>
                <a:srgbClr val="BF558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8" name="群組 27"/>
            <p:cNvGrpSpPr/>
            <p:nvPr/>
          </p:nvGrpSpPr>
          <p:grpSpPr>
            <a:xfrm>
              <a:off x="5465737" y="3912428"/>
              <a:ext cx="493030" cy="203681"/>
              <a:chOff x="5465737" y="3893476"/>
              <a:chExt cx="493030" cy="203681"/>
            </a:xfrm>
          </p:grpSpPr>
          <p:sp>
            <p:nvSpPr>
              <p:cNvPr id="34" name="圓角矩形 33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FFC5DB"/>
              </a:solidFill>
              <a:ln>
                <a:solidFill>
                  <a:srgbClr val="FFC5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5" name="圓角矩形 34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A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6" name="圓角矩形 35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A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7" name="圓角矩形 36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A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9" name="群組 28"/>
            <p:cNvGrpSpPr/>
            <p:nvPr/>
          </p:nvGrpSpPr>
          <p:grpSpPr>
            <a:xfrm>
              <a:off x="5473366" y="4159502"/>
              <a:ext cx="493030" cy="203681"/>
              <a:chOff x="5465737" y="3893476"/>
              <a:chExt cx="493030" cy="203681"/>
            </a:xfrm>
          </p:grpSpPr>
          <p:sp>
            <p:nvSpPr>
              <p:cNvPr id="30" name="圓角矩形 29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FFC5DB"/>
              </a:solidFill>
              <a:ln>
                <a:solidFill>
                  <a:srgbClr val="FFC5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1" name="圓角矩形 30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A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2" name="圓角矩形 31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A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3" name="圓角矩形 32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A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5849915" y="1984602"/>
            <a:ext cx="18261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600" b="1" spc="300" dirty="0">
                <a:solidFill>
                  <a:srgbClr val="BF558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工作紙</a:t>
            </a:r>
            <a:r>
              <a:rPr lang="zh-HK" altLang="en-US" sz="1600" b="1" spc="300" dirty="0" smtClean="0">
                <a:solidFill>
                  <a:srgbClr val="BF558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BF558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可運用工作</a:t>
            </a:r>
            <a:r>
              <a:rPr lang="zh-HK" altLang="en-US" sz="13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</a:t>
            </a:r>
            <a:endParaRPr lang="en-US" altLang="zh-HK" sz="1300" b="1" spc="300" dirty="0" smtClean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13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說服別人</a:t>
            </a:r>
            <a:endParaRPr lang="zh-HK" altLang="en-US" sz="1300" b="1" spc="300" dirty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28328" y="3434509"/>
            <a:ext cx="249505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600" b="1" spc="300" dirty="0">
                <a:solidFill>
                  <a:srgbClr val="BF558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句子框架：</a:t>
            </a:r>
            <a:endParaRPr lang="en-US" altLang="zh-HK" sz="1600" b="1" spc="300" dirty="0">
              <a:solidFill>
                <a:srgbClr val="BF558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學生可運用句子框架</a:t>
            </a:r>
            <a:endParaRPr lang="en-US" altLang="zh-HK" sz="1300" b="1" spc="300" dirty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創作</a:t>
            </a:r>
            <a:r>
              <a:rPr lang="zh-HK" altLang="en-US" sz="13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包</a:t>
            </a:r>
            <a:r>
              <a:rPr lang="zh-TW" altLang="en-US" sz="13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</a:t>
            </a:r>
            <a:r>
              <a:rPr lang="zh-TW" altLang="en-US" sz="13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條件</a:t>
            </a:r>
            <a:r>
              <a:rPr lang="zh-TW" altLang="en-US" sz="13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HK" altLang="en-US" sz="13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13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</a:t>
            </a:r>
          </a:p>
        </p:txBody>
      </p:sp>
    </p:spTree>
    <p:extLst>
      <p:ext uri="{BB962C8B-B14F-4D97-AF65-F5344CB8AC3E}">
        <p14:creationId xmlns:p14="http://schemas.microsoft.com/office/powerpoint/2010/main" val="346287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142616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手繪多邊形 105"/>
          <p:cNvSpPr/>
          <p:nvPr/>
        </p:nvSpPr>
        <p:spPr>
          <a:xfrm>
            <a:off x="2799314" y="218825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手繪多邊形 106"/>
          <p:cNvSpPr/>
          <p:nvPr/>
        </p:nvSpPr>
        <p:spPr>
          <a:xfrm>
            <a:off x="5154038" y="455353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pic>
        <p:nvPicPr>
          <p:cNvPr id="108" name="圖片 10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32" y="5864261"/>
            <a:ext cx="828745" cy="542094"/>
          </a:xfrm>
          <a:prstGeom prst="rect">
            <a:avLst/>
          </a:prstGeom>
        </p:spPr>
      </p:pic>
      <p:sp>
        <p:nvSpPr>
          <p:cNvPr id="109" name="矩形 108"/>
          <p:cNvSpPr/>
          <p:nvPr/>
        </p:nvSpPr>
        <p:spPr>
          <a:xfrm>
            <a:off x="5830645" y="5209570"/>
            <a:ext cx="2248349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b="1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</a:t>
            </a:r>
            <a:r>
              <a:rPr lang="zh-TW" altLang="en-US" sz="1300" b="1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學生語言組織能力</a:t>
            </a:r>
            <a:endParaRPr lang="zh-HK" altLang="en-US" sz="1300" b="1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770274" y="4980218"/>
            <a:ext cx="2336568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「鞏固溝通 促進學習」</a:t>
            </a:r>
            <a:endParaRPr lang="zh-HK" altLang="en-US" sz="13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1" name="文字方塊 110"/>
          <p:cNvSpPr txBox="1"/>
          <p:nvPr/>
        </p:nvSpPr>
        <p:spPr>
          <a:xfrm>
            <a:off x="6394663" y="5539164"/>
            <a:ext cx="1619786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100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網上資源</a:t>
            </a:r>
            <a:endParaRPr lang="zh-HK" altLang="en-US" sz="11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2" name="文字方塊 111"/>
          <p:cNvSpPr txBox="1"/>
          <p:nvPr/>
        </p:nvSpPr>
        <p:spPr>
          <a:xfrm>
            <a:off x="5347418" y="6235134"/>
            <a:ext cx="2401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altLang="zh-HK" sz="1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www.hkedcity.net/xxx</a:t>
            </a:r>
            <a:endParaRPr lang="en-US" altLang="zh-HK" sz="1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手繪多邊形 112"/>
          <p:cNvSpPr/>
          <p:nvPr/>
        </p:nvSpPr>
        <p:spPr>
          <a:xfrm>
            <a:off x="-305835" y="526033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4" name="手繪多邊形 113"/>
          <p:cNvSpPr/>
          <p:nvPr/>
        </p:nvSpPr>
        <p:spPr>
          <a:xfrm>
            <a:off x="8220406" y="179774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5" name="圓角矩形 114"/>
          <p:cNvSpPr/>
          <p:nvPr/>
        </p:nvSpPr>
        <p:spPr>
          <a:xfrm>
            <a:off x="244570" y="574794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6" name="圓角矩形 115"/>
          <p:cNvSpPr/>
          <p:nvPr/>
        </p:nvSpPr>
        <p:spPr>
          <a:xfrm>
            <a:off x="7783649" y="659860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7" name="手繪多邊形 116"/>
          <p:cNvSpPr/>
          <p:nvPr/>
        </p:nvSpPr>
        <p:spPr>
          <a:xfrm>
            <a:off x="-123515" y="43846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8" name="圓角矩形 117"/>
          <p:cNvSpPr/>
          <p:nvPr/>
        </p:nvSpPr>
        <p:spPr>
          <a:xfrm>
            <a:off x="3496147" y="2708176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9" name="橢圓 118"/>
          <p:cNvSpPr/>
          <p:nvPr/>
        </p:nvSpPr>
        <p:spPr>
          <a:xfrm>
            <a:off x="7489795" y="647985"/>
            <a:ext cx="202837" cy="2028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20" name="圓角矩形 119"/>
          <p:cNvSpPr/>
          <p:nvPr/>
        </p:nvSpPr>
        <p:spPr>
          <a:xfrm>
            <a:off x="8870071" y="382867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679690" y="1273868"/>
            <a:ext cx="22034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en-US" altLang="zh-TW" sz="1100" b="1" cap="small" spc="300" dirty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轉述</a:t>
            </a: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說話</a:t>
            </a:r>
            <a:endParaRPr lang="en-US" altLang="zh-TW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列舉事物</a:t>
            </a:r>
            <a:endParaRPr lang="zh-HK" altLang="en-US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陳述</a:t>
            </a: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事情</a:t>
            </a:r>
            <a:endParaRPr lang="en-US" altLang="zh-TW" sz="1100" b="1" cap="small" spc="300" dirty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HK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説明</a:t>
            </a:r>
            <a:r>
              <a:rPr lang="zh-HK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程序</a:t>
            </a:r>
            <a:endParaRPr lang="en-US" altLang="zh-TW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解釋</a:t>
            </a: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1100" b="1" cap="small" spc="300" dirty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en-US" altLang="zh-TW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解決</a:t>
            </a: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難題</a:t>
            </a:r>
            <a:endParaRPr lang="en-US" altLang="zh-TW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indent="452438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說服別人</a:t>
            </a:r>
            <a:endParaRPr lang="en-US" altLang="zh-HK" sz="1100" b="1" cap="small" spc="3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22" name="直線接點 121"/>
          <p:cNvCxnSpPr/>
          <p:nvPr/>
        </p:nvCxnSpPr>
        <p:spPr>
          <a:xfrm>
            <a:off x="1524049" y="0"/>
            <a:ext cx="0" cy="4175393"/>
          </a:xfrm>
          <a:prstGeom prst="line">
            <a:avLst/>
          </a:prstGeom>
          <a:ln w="12700">
            <a:gradFill>
              <a:gsLst>
                <a:gs pos="0">
                  <a:srgbClr val="FFC5DB"/>
                </a:gs>
                <a:gs pos="100000">
                  <a:srgbClr val="8E048E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33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365493" y="3220134"/>
            <a:ext cx="59030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u="sng" dirty="0" smtClean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如果</a:t>
            </a:r>
            <a:r>
              <a:rPr lang="zh-TW" altLang="en-US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你是</a:t>
            </a:r>
            <a:r>
              <a:rPr lang="zh-TW" altLang="en-US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十八歲的香港永久性居民</a:t>
            </a:r>
            <a:r>
              <a:rPr lang="zh-HK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dirty="0" smtClean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zh-TW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登記</a:t>
            </a:r>
            <a:r>
              <a:rPr lang="zh-TW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成為選民</a:t>
            </a:r>
            <a:r>
              <a:rPr lang="zh-HK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855870" y="382778"/>
            <a:ext cx="7179420" cy="692037"/>
            <a:chOff x="855870" y="382778"/>
            <a:chExt cx="7179420" cy="692037"/>
          </a:xfrm>
        </p:grpSpPr>
        <p:sp>
          <p:nvSpPr>
            <p:cNvPr id="34" name="圓角矩形 33"/>
            <p:cNvSpPr/>
            <p:nvPr/>
          </p:nvSpPr>
          <p:spPr>
            <a:xfrm>
              <a:off x="855870" y="382778"/>
              <a:ext cx="7179420" cy="575905"/>
            </a:xfrm>
            <a:prstGeom prst="roundRect">
              <a:avLst/>
            </a:prstGeom>
            <a:solidFill>
              <a:srgbClr val="FEF3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內容版面配置區 5">
              <a:extLst>
                <a:ext uri="{FF2B5EF4-FFF2-40B4-BE49-F238E27FC236}">
                  <a16:creationId xmlns:a16="http://schemas.microsoft.com/office/drawing/2014/main" id="{2B98A4E6-8AA7-4402-8BD9-1659E9C12809}"/>
                </a:ext>
              </a:extLst>
            </p:cNvPr>
            <p:cNvSpPr txBox="1">
              <a:spLocks/>
            </p:cNvSpPr>
            <p:nvPr/>
          </p:nvSpPr>
          <p:spPr>
            <a:xfrm>
              <a:off x="1010638" y="476842"/>
              <a:ext cx="7024652" cy="597973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TW" altLang="en-US" sz="1900" spc="300" dirty="0">
                  <a:solidFill>
                    <a:srgbClr val="7030A0"/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假設情況和</a:t>
              </a:r>
              <a:r>
                <a:rPr lang="zh-TW" altLang="en-US" sz="1900" spc="300" dirty="0" smtClean="0">
                  <a:solidFill>
                    <a:srgbClr val="7030A0"/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結果</a:t>
              </a:r>
              <a:r>
                <a:rPr lang="en-US" altLang="zh-TW" sz="1900" spc="300" dirty="0" smtClean="0">
                  <a:solidFill>
                    <a:srgbClr val="7030A0"/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/</a:t>
              </a:r>
              <a:r>
                <a:rPr lang="zh-TW" altLang="en-US" sz="1900" spc="300" dirty="0" smtClean="0">
                  <a:solidFill>
                    <a:srgbClr val="7030A0"/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行動之間</a:t>
              </a:r>
              <a:r>
                <a:rPr lang="zh-TW" altLang="en-US" sz="1900" spc="300" dirty="0">
                  <a:solidFill>
                    <a:srgbClr val="7030A0"/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的關係</a:t>
              </a:r>
              <a:r>
                <a:rPr lang="zh-TW" altLang="en-US" sz="1900" spc="300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sz="1900" spc="300" dirty="0">
                  <a:solidFill>
                    <a:srgbClr val="7030A0"/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會影響</a:t>
              </a:r>
              <a:r>
                <a:rPr lang="zh-TW" altLang="en-US" sz="1900" spc="300" dirty="0">
                  <a:solidFill>
                    <a:srgbClr val="D28B4A"/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關聯詞</a:t>
              </a:r>
              <a:r>
                <a:rPr lang="zh-TW" altLang="en-US" sz="1900" spc="300" dirty="0">
                  <a:solidFill>
                    <a:srgbClr val="7030A0"/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的運用</a:t>
              </a:r>
              <a:endParaRPr lang="en-US" altLang="zh-TW" sz="1900" spc="300" dirty="0">
                <a:solidFill>
                  <a:srgbClr val="7030A0"/>
                </a:solidFill>
                <a:latin typeface="SimHei" panose="02010609060101010101" pitchFamily="49" charset="-122"/>
                <a:ea typeface="SimHei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010638" y="5699515"/>
            <a:ext cx="4936525" cy="490815"/>
          </a:xfrm>
          <a:prstGeom prst="rect">
            <a:avLst/>
          </a:prstGeom>
          <a:noFill/>
          <a:ln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矩形 16"/>
          <p:cNvSpPr/>
          <p:nvPr/>
        </p:nvSpPr>
        <p:spPr>
          <a:xfrm>
            <a:off x="1069254" y="3159219"/>
            <a:ext cx="6514888" cy="457142"/>
          </a:xfrm>
          <a:prstGeom prst="rect">
            <a:avLst/>
          </a:prstGeom>
          <a:noFill/>
          <a:ln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954128" y="1787806"/>
            <a:ext cx="6352038" cy="1148206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74000">
                <a:schemeClr val="accent4">
                  <a:lumMod val="40000"/>
                  <a:lumOff val="60000"/>
                  <a:alpha val="62000"/>
                </a:schemeClr>
              </a:gs>
              <a:gs pos="83000">
                <a:schemeClr val="accent4">
                  <a:lumMod val="40000"/>
                  <a:lumOff val="60000"/>
                  <a:alpha val="58000"/>
                </a:schemeClr>
              </a:gs>
              <a:gs pos="100000">
                <a:schemeClr val="accent4">
                  <a:lumMod val="40000"/>
                  <a:lumOff val="60000"/>
                  <a:alpha val="36000"/>
                </a:schemeClr>
              </a:gs>
            </a:gsLst>
            <a:lin ang="5400000" scaled="1"/>
          </a:gradFill>
          <a:ln>
            <a:solidFill>
              <a:srgbClr val="D7995E"/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6204" y="1329506"/>
            <a:ext cx="42615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>
                  <a:lumMod val="85000"/>
                  <a:lumOff val="15000"/>
                </a:schemeClr>
              </a:buClr>
            </a:pPr>
            <a:r>
              <a:rPr lang="en-US" altLang="zh-TW" dirty="0" smtClean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1. 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r>
              <a:rPr lang="zh-TW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情況和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行動前後</a:t>
            </a:r>
            <a:r>
              <a:rPr lang="zh-HK" altLang="en-US" b="1" u="sng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一致</a:t>
            </a:r>
            <a:r>
              <a:rPr lang="zh-HK" altLang="en-US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dirty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eriod"/>
            </a:pPr>
            <a:endParaRPr lang="en-US" altLang="zh-TW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D137B9F-F64E-4482-99C0-6D5F5F889833}"/>
              </a:ext>
            </a:extLst>
          </p:cNvPr>
          <p:cNvSpPr/>
          <p:nvPr/>
        </p:nvSpPr>
        <p:spPr>
          <a:xfrm>
            <a:off x="1268549" y="2209385"/>
            <a:ext cx="55625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lvl="1" indent="-352425" fontAlgn="base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/>
            </a:pPr>
            <a:r>
              <a:rPr lang="zh-HK" altLang="en-US" b="1" dirty="0" smtClean="0">
                <a:solidFill>
                  <a:srgbClr val="C27630"/>
                </a:solidFill>
                <a:ea typeface="微軟正黑體"/>
              </a:rPr>
              <a:t>如果 </a:t>
            </a:r>
            <a:r>
              <a:rPr lang="en-US" altLang="zh-HK" b="1" dirty="0" smtClean="0">
                <a:solidFill>
                  <a:srgbClr val="C27630"/>
                </a:solidFill>
                <a:ea typeface="微軟正黑體"/>
              </a:rPr>
              <a:t>/ </a:t>
            </a:r>
            <a:r>
              <a:rPr lang="zh-HK" altLang="en-US" b="1" dirty="0" smtClean="0">
                <a:solidFill>
                  <a:srgbClr val="C27630"/>
                </a:solidFill>
                <a:ea typeface="微軟正黑體"/>
              </a:rPr>
              <a:t>假如 </a:t>
            </a:r>
            <a:r>
              <a:rPr lang="en-US" altLang="zh-HK" b="1" dirty="0" smtClean="0">
                <a:solidFill>
                  <a:srgbClr val="C27630"/>
                </a:solidFill>
                <a:ea typeface="微軟正黑體"/>
              </a:rPr>
              <a:t>/ </a:t>
            </a:r>
            <a:r>
              <a:rPr lang="zh-HK" altLang="en-US" b="1" dirty="0" smtClean="0">
                <a:solidFill>
                  <a:srgbClr val="C27630"/>
                </a:solidFill>
                <a:ea typeface="微軟正黑體"/>
              </a:rPr>
              <a:t>倘若 </a:t>
            </a:r>
            <a:r>
              <a:rPr lang="en-US" altLang="zh-HK" b="1" dirty="0" smtClean="0">
                <a:solidFill>
                  <a:srgbClr val="C27630"/>
                </a:solidFill>
                <a:ea typeface="微軟正黑體"/>
              </a:rPr>
              <a:t>/ </a:t>
            </a:r>
            <a:r>
              <a:rPr lang="zh-HK" altLang="en-US" b="1" dirty="0" smtClean="0">
                <a:solidFill>
                  <a:srgbClr val="C27630"/>
                </a:solidFill>
                <a:ea typeface="微軟正黑體"/>
              </a:rPr>
              <a:t>要是</a:t>
            </a:r>
            <a:r>
              <a:rPr lang="en-US" altLang="zh-TW" b="1" dirty="0" smtClean="0">
                <a:solidFill>
                  <a:srgbClr val="C27630"/>
                </a:solidFill>
                <a:ea typeface="微軟正黑體"/>
              </a:rPr>
              <a:t>⋯⋯</a:t>
            </a:r>
            <a:r>
              <a:rPr lang="zh-HK" altLang="en-US" b="1" dirty="0" smtClean="0">
                <a:solidFill>
                  <a:srgbClr val="C27630"/>
                </a:solidFill>
                <a:ea typeface="微軟正黑體"/>
              </a:rPr>
              <a:t>，就 </a:t>
            </a:r>
            <a:r>
              <a:rPr lang="en-US" altLang="zh-HK" b="1" dirty="0" smtClean="0">
                <a:solidFill>
                  <a:srgbClr val="C27630"/>
                </a:solidFill>
                <a:ea typeface="微軟正黑體"/>
              </a:rPr>
              <a:t>/ </a:t>
            </a:r>
            <a:r>
              <a:rPr lang="zh-HK" altLang="en-US" b="1" dirty="0" smtClean="0">
                <a:solidFill>
                  <a:srgbClr val="C27630"/>
                </a:solidFill>
                <a:ea typeface="微軟正黑體"/>
              </a:rPr>
              <a:t>便 </a:t>
            </a:r>
            <a:r>
              <a:rPr lang="en-US" altLang="zh-HK" b="1" dirty="0" smtClean="0">
                <a:solidFill>
                  <a:srgbClr val="C27630"/>
                </a:solidFill>
                <a:ea typeface="微軟正黑體"/>
              </a:rPr>
              <a:t>/ </a:t>
            </a:r>
            <a:r>
              <a:rPr lang="zh-HK" altLang="en-US" b="1" dirty="0" smtClean="0">
                <a:solidFill>
                  <a:srgbClr val="C27630"/>
                </a:solidFill>
                <a:ea typeface="微軟正黑體"/>
              </a:rPr>
              <a:t>則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⋯⋯</a:t>
            </a:r>
          </a:p>
        </p:txBody>
      </p:sp>
      <p:sp>
        <p:nvSpPr>
          <p:cNvPr id="25" name="矩形 24"/>
          <p:cNvSpPr/>
          <p:nvPr/>
        </p:nvSpPr>
        <p:spPr>
          <a:xfrm>
            <a:off x="701832" y="3883059"/>
            <a:ext cx="35253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2. 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r>
              <a:rPr lang="zh-TW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情況和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行動</a:t>
            </a:r>
            <a:r>
              <a:rPr lang="zh-HK" altLang="en-US" b="1" u="sng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</a:t>
            </a:r>
            <a:r>
              <a:rPr lang="zh-TW" altLang="en-US" b="1" u="sng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一致</a:t>
            </a:r>
            <a:r>
              <a:rPr lang="zh-TW" altLang="en-US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GB" altLang="zh-TW" dirty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eriod" startAt="2"/>
            </a:pPr>
            <a:endParaRPr lang="en-US" altLang="zh-TW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橢圓 27"/>
          <p:cNvSpPr/>
          <p:nvPr/>
        </p:nvSpPr>
        <p:spPr>
          <a:xfrm>
            <a:off x="734571" y="3136980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29" name="橢圓 28"/>
          <p:cNvSpPr/>
          <p:nvPr/>
        </p:nvSpPr>
        <p:spPr>
          <a:xfrm>
            <a:off x="707677" y="5687205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1365493" y="5761495"/>
            <a:ext cx="4581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u="sng" dirty="0" smtClean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即使</a:t>
            </a:r>
            <a:r>
              <a:rPr lang="zh-TW" altLang="en-US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數學功課有多</a:t>
            </a:r>
            <a:r>
              <a:rPr lang="zh-TW" altLang="en-US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困</a:t>
            </a:r>
            <a:r>
              <a:rPr lang="zh-TW" altLang="en-US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難</a:t>
            </a:r>
            <a:r>
              <a:rPr lang="zh-TW" altLang="en-US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</a:t>
            </a:r>
            <a:r>
              <a:rPr lang="zh-TW" altLang="en-US" b="1" u="sng" dirty="0" smtClean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會努力完成</a:t>
            </a:r>
            <a:r>
              <a: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K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916506" y="4377602"/>
            <a:ext cx="6352038" cy="1148206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74000">
                <a:schemeClr val="accent4">
                  <a:lumMod val="40000"/>
                  <a:lumOff val="60000"/>
                  <a:alpha val="62000"/>
                </a:schemeClr>
              </a:gs>
              <a:gs pos="83000">
                <a:schemeClr val="accent4">
                  <a:lumMod val="40000"/>
                  <a:lumOff val="60000"/>
                  <a:alpha val="58000"/>
                </a:schemeClr>
              </a:gs>
              <a:gs pos="100000">
                <a:schemeClr val="accent4">
                  <a:lumMod val="40000"/>
                  <a:lumOff val="60000"/>
                  <a:alpha val="36000"/>
                </a:schemeClr>
              </a:gs>
            </a:gsLst>
            <a:lin ang="5400000" scaled="1"/>
          </a:gradFill>
          <a:ln>
            <a:solidFill>
              <a:srgbClr val="D7995E"/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D137B9F-F64E-4482-99C0-6D5F5F889833}"/>
              </a:ext>
            </a:extLst>
          </p:cNvPr>
          <p:cNvSpPr/>
          <p:nvPr/>
        </p:nvSpPr>
        <p:spPr>
          <a:xfrm>
            <a:off x="1206238" y="4576131"/>
            <a:ext cx="556255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lvl="1" indent="-352425" fontAlgn="base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/>
            </a:pP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即使 </a:t>
            </a:r>
            <a:r>
              <a:rPr lang="en-US" altLang="zh-TW" b="1" dirty="0" smtClean="0">
                <a:solidFill>
                  <a:srgbClr val="C27630"/>
                </a:solidFill>
                <a:ea typeface="微軟正黑體"/>
              </a:rPr>
              <a:t>/ </a:t>
            </a: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縱使 </a:t>
            </a:r>
            <a:r>
              <a:rPr lang="en-US" altLang="zh-TW" b="1" dirty="0" smtClean="0">
                <a:solidFill>
                  <a:srgbClr val="C27630"/>
                </a:solidFill>
                <a:ea typeface="微軟正黑體"/>
              </a:rPr>
              <a:t>/ </a:t>
            </a: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哪怕</a:t>
            </a:r>
            <a:r>
              <a:rPr lang="en-US" altLang="zh-TW" b="1" dirty="0" smtClean="0">
                <a:solidFill>
                  <a:srgbClr val="C27630"/>
                </a:solidFill>
                <a:ea typeface="微軟正黑體"/>
              </a:rPr>
              <a:t>⋯⋯</a:t>
            </a:r>
            <a:r>
              <a:rPr lang="zh-HK" altLang="en-US" b="1" dirty="0" smtClean="0">
                <a:solidFill>
                  <a:srgbClr val="C27630"/>
                </a:solidFill>
                <a:ea typeface="微軟正黑體"/>
              </a:rPr>
              <a:t>，都 </a:t>
            </a:r>
            <a:r>
              <a:rPr lang="en-US" altLang="zh-HK" b="1" dirty="0" smtClean="0">
                <a:solidFill>
                  <a:srgbClr val="C27630"/>
                </a:solidFill>
                <a:ea typeface="微軟正黑體"/>
              </a:rPr>
              <a:t>/ </a:t>
            </a:r>
            <a:r>
              <a:rPr lang="zh-HK" altLang="en-US" b="1" dirty="0" smtClean="0">
                <a:solidFill>
                  <a:srgbClr val="C27630"/>
                </a:solidFill>
                <a:ea typeface="微軟正黑體"/>
              </a:rPr>
              <a:t>也</a:t>
            </a:r>
            <a:r>
              <a:rPr lang="en-US" altLang="zh-TW" b="1" dirty="0" smtClean="0">
                <a:solidFill>
                  <a:srgbClr val="C27630"/>
                </a:solidFill>
                <a:ea typeface="微軟正黑體"/>
              </a:rPr>
              <a:t>⋯⋯</a:t>
            </a:r>
          </a:p>
          <a:p>
            <a:pPr marL="446088" lvl="1" indent="-352425" fontAlgn="base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/>
            </a:pP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就算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⋯⋯ </a:t>
            </a: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，都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⋯⋯</a:t>
            </a:r>
          </a:p>
        </p:txBody>
      </p:sp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關聯詞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0" name="直線接點 2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35" name="手繪多邊形 3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517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" grpId="0" animBg="1"/>
      <p:bldP spid="17" grpId="0" animBg="1"/>
      <p:bldP spid="19" grpId="0" animBg="1"/>
      <p:bldP spid="20" grpId="0"/>
      <p:bldP spid="22" grpId="0"/>
      <p:bldP spid="25" grpId="0"/>
      <p:bldP spid="28" grpId="0" animBg="1"/>
      <p:bldP spid="29" grpId="0" animBg="1"/>
      <p:bldP spid="31" grpId="0"/>
      <p:bldP spid="32" grpId="0" animBg="1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64736" y="3451535"/>
            <a:ext cx="2065052" cy="342484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63424" y="3457867"/>
            <a:ext cx="1271054" cy="269873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81214" y="3457868"/>
            <a:ext cx="894989" cy="23399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2523211" y="3465747"/>
            <a:ext cx="429267" cy="1626884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082" y="890564"/>
            <a:ext cx="429602" cy="641685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1"/>
            <a:ext cx="930267" cy="1256016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72" y="1611518"/>
            <a:ext cx="142104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2773153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3322465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3920066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3740015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3358650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3543839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3420560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3840631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3306944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3838767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3411779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3577986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3642985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3642986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3670232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3405115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3431645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3480842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1" name="圖片 1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671991" y="3890075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154295" y="3904133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628154" y="3911445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3043098" y="391460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47523" y="3814531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592902" y="3820415"/>
            <a:ext cx="233215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4955304" y="3825747"/>
            <a:ext cx="187207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27594" y="3810295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497725" y="3817523"/>
            <a:ext cx="206649" cy="16854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338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梯形 55"/>
          <p:cNvSpPr/>
          <p:nvPr/>
        </p:nvSpPr>
        <p:spPr>
          <a:xfrm rot="1966225">
            <a:off x="5630821" y="878688"/>
            <a:ext cx="897294" cy="3887905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294" y="556243"/>
            <a:ext cx="791878" cy="777985"/>
          </a:xfrm>
          <a:prstGeom prst="rect">
            <a:avLst/>
          </a:prstGeom>
        </p:spPr>
      </p:pic>
      <p:sp>
        <p:nvSpPr>
          <p:cNvPr id="41" name="手繪多邊形 40"/>
          <p:cNvSpPr/>
          <p:nvPr/>
        </p:nvSpPr>
        <p:spPr>
          <a:xfrm flipH="1">
            <a:off x="3578154" y="1166949"/>
            <a:ext cx="2786202" cy="2038114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740035"/>
              <a:gd name="connsiteX1" fmla="*/ 2571 w 2250885"/>
              <a:gd name="connsiteY1" fmla="*/ 319198 h 1740035"/>
              <a:gd name="connsiteX2" fmla="*/ 230788 w 2250885"/>
              <a:gd name="connsiteY2" fmla="*/ 882322 h 1740035"/>
              <a:gd name="connsiteX3" fmla="*/ 838412 w 2250885"/>
              <a:gd name="connsiteY3" fmla="*/ 992996 h 1740035"/>
              <a:gd name="connsiteX4" fmla="*/ 1175687 w 2250885"/>
              <a:gd name="connsiteY4" fmla="*/ 1176298 h 1740035"/>
              <a:gd name="connsiteX5" fmla="*/ 1482879 w 2250885"/>
              <a:gd name="connsiteY5" fmla="*/ 1739365 h 1740035"/>
              <a:gd name="connsiteX6" fmla="*/ 1338732 w 2250885"/>
              <a:gd name="connsiteY6" fmla="*/ 1052757 h 1740035"/>
              <a:gd name="connsiteX7" fmla="*/ 2025133 w 2250885"/>
              <a:gd name="connsiteY7" fmla="*/ 1001073 h 1740035"/>
              <a:gd name="connsiteX8" fmla="*/ 2233483 w 2250885"/>
              <a:gd name="connsiteY8" fmla="*/ 641684 h 1740035"/>
              <a:gd name="connsiteX9" fmla="*/ 2012541 w 2250885"/>
              <a:gd name="connsiteY9" fmla="*/ 136671 h 1740035"/>
              <a:gd name="connsiteX10" fmla="*/ 1139337 w 2250885"/>
              <a:gd name="connsiteY10" fmla="*/ 23724 h 1740035"/>
              <a:gd name="connsiteX11" fmla="*/ 356497 w 2250885"/>
              <a:gd name="connsiteY11" fmla="*/ 28097 h 1740035"/>
              <a:gd name="connsiteX0" fmla="*/ 356497 w 2250885"/>
              <a:gd name="connsiteY0" fmla="*/ 28097 h 1860918"/>
              <a:gd name="connsiteX1" fmla="*/ 2571 w 2250885"/>
              <a:gd name="connsiteY1" fmla="*/ 319198 h 1860918"/>
              <a:gd name="connsiteX2" fmla="*/ 230788 w 2250885"/>
              <a:gd name="connsiteY2" fmla="*/ 882322 h 1860918"/>
              <a:gd name="connsiteX3" fmla="*/ 838412 w 2250885"/>
              <a:gd name="connsiteY3" fmla="*/ 992996 h 1860918"/>
              <a:gd name="connsiteX4" fmla="*/ 1175687 w 2250885"/>
              <a:gd name="connsiteY4" fmla="*/ 1176298 h 1860918"/>
              <a:gd name="connsiteX5" fmla="*/ 1739823 w 2250885"/>
              <a:gd name="connsiteY5" fmla="*/ 1860365 h 1860918"/>
              <a:gd name="connsiteX6" fmla="*/ 1338732 w 2250885"/>
              <a:gd name="connsiteY6" fmla="*/ 1052757 h 1860918"/>
              <a:gd name="connsiteX7" fmla="*/ 2025133 w 2250885"/>
              <a:gd name="connsiteY7" fmla="*/ 1001073 h 1860918"/>
              <a:gd name="connsiteX8" fmla="*/ 2233483 w 2250885"/>
              <a:gd name="connsiteY8" fmla="*/ 641684 h 1860918"/>
              <a:gd name="connsiteX9" fmla="*/ 2012541 w 2250885"/>
              <a:gd name="connsiteY9" fmla="*/ 136671 h 1860918"/>
              <a:gd name="connsiteX10" fmla="*/ 1139337 w 2250885"/>
              <a:gd name="connsiteY10" fmla="*/ 23724 h 1860918"/>
              <a:gd name="connsiteX11" fmla="*/ 356497 w 2250885"/>
              <a:gd name="connsiteY11" fmla="*/ 28097 h 1860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860918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25452" y="1031737"/>
                  <a:pt x="1175687" y="1176298"/>
                </a:cubicBezTo>
                <a:cubicBezTo>
                  <a:pt x="1325922" y="1320859"/>
                  <a:pt x="1712649" y="1880955"/>
                  <a:pt x="1739823" y="1860365"/>
                </a:cubicBezTo>
                <a:cubicBezTo>
                  <a:pt x="1766997" y="1839775"/>
                  <a:pt x="1291180" y="1195972"/>
                  <a:pt x="1338732" y="1052757"/>
                </a:cubicBezTo>
                <a:cubicBezTo>
                  <a:pt x="1386284" y="909542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矩形 7"/>
          <p:cNvSpPr/>
          <p:nvPr/>
        </p:nvSpPr>
        <p:spPr>
          <a:xfrm rot="21427993">
            <a:off x="3780117" y="1307780"/>
            <a:ext cx="2511225" cy="78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婆婆</a:t>
            </a:r>
            <a:r>
              <a:rPr lang="zh-HK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600" b="1" u="sng" dirty="0">
                <a:solidFill>
                  <a:srgbClr val="C2763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如果</a:t>
            </a:r>
            <a:r>
              <a:rPr lang="zh-HK" altLang="en-US" sz="1600" b="1" dirty="0">
                <a:solidFill>
                  <a:srgbClr val="8E048E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你要長時間喺</a:t>
            </a:r>
            <a:r>
              <a:rPr lang="zh-HK" altLang="en-US" sz="1600" b="1" dirty="0" smtClean="0">
                <a:solidFill>
                  <a:srgbClr val="8E048E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戶外</a:t>
            </a:r>
            <a:r>
              <a:rPr lang="zh-HK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600" b="1" u="sng" dirty="0" smtClean="0">
                <a:solidFill>
                  <a:srgbClr val="C2763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就</a:t>
            </a:r>
            <a:r>
              <a:rPr lang="zh-HK" altLang="en-US" sz="1600" b="1" dirty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記得搽防曬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喇</a:t>
            </a:r>
            <a:r>
              <a:rPr lang="zh-HK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4968066" y="330948"/>
            <a:ext cx="715879" cy="984495"/>
            <a:chOff x="2696024" y="1816817"/>
            <a:chExt cx="715879" cy="984495"/>
          </a:xfrm>
        </p:grpSpPr>
        <p:sp>
          <p:nvSpPr>
            <p:cNvPr id="54" name="手繪多邊形 53"/>
            <p:cNvSpPr/>
            <p:nvPr/>
          </p:nvSpPr>
          <p:spPr>
            <a:xfrm flipH="1">
              <a:off x="2926955" y="2231787"/>
              <a:ext cx="114309" cy="569525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5" name="圓角矩形 54"/>
            <p:cNvSpPr/>
            <p:nvPr/>
          </p:nvSpPr>
          <p:spPr>
            <a:xfrm>
              <a:off x="2696024" y="1816817"/>
              <a:ext cx="71587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5007637" y="2103225"/>
            <a:ext cx="715879" cy="1069772"/>
            <a:chOff x="2342816" y="4161924"/>
            <a:chExt cx="715879" cy="1069772"/>
          </a:xfrm>
        </p:grpSpPr>
        <p:sp>
          <p:nvSpPr>
            <p:cNvPr id="53" name="圓角矩形 52"/>
            <p:cNvSpPr/>
            <p:nvPr/>
          </p:nvSpPr>
          <p:spPr>
            <a:xfrm>
              <a:off x="2342816" y="4803835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行</a:t>
              </a:r>
              <a:r>
                <a:rPr lang="zh-TW" altLang="en-US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動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2696024" y="4161924"/>
              <a:ext cx="0" cy="734697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671" y="3570636"/>
            <a:ext cx="2285803" cy="2732454"/>
          </a:xfrm>
          <a:prstGeom prst="rect">
            <a:avLst/>
          </a:prstGeom>
        </p:spPr>
      </p:pic>
      <p:sp>
        <p:nvSpPr>
          <p:cNvPr id="20" name="手繪多邊形 19"/>
          <p:cNvSpPr/>
          <p:nvPr/>
        </p:nvSpPr>
        <p:spPr>
          <a:xfrm rot="21006580">
            <a:off x="463625" y="1466226"/>
            <a:ext cx="3354540" cy="246810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478419"/>
              <a:gd name="connsiteX1" fmla="*/ 2571 w 2250885"/>
              <a:gd name="connsiteY1" fmla="*/ 319198 h 1478419"/>
              <a:gd name="connsiteX2" fmla="*/ 230788 w 2250885"/>
              <a:gd name="connsiteY2" fmla="*/ 882322 h 1478419"/>
              <a:gd name="connsiteX3" fmla="*/ 838412 w 2250885"/>
              <a:gd name="connsiteY3" fmla="*/ 992996 h 1478419"/>
              <a:gd name="connsiteX4" fmla="*/ 1175687 w 2250885"/>
              <a:gd name="connsiteY4" fmla="*/ 1176298 h 1478419"/>
              <a:gd name="connsiteX5" fmla="*/ 1742485 w 2250885"/>
              <a:gd name="connsiteY5" fmla="*/ 1477176 h 1478419"/>
              <a:gd name="connsiteX6" fmla="*/ 1338732 w 2250885"/>
              <a:gd name="connsiteY6" fmla="*/ 1052757 h 1478419"/>
              <a:gd name="connsiteX7" fmla="*/ 2025133 w 2250885"/>
              <a:gd name="connsiteY7" fmla="*/ 1001073 h 1478419"/>
              <a:gd name="connsiteX8" fmla="*/ 2233483 w 2250885"/>
              <a:gd name="connsiteY8" fmla="*/ 641684 h 1478419"/>
              <a:gd name="connsiteX9" fmla="*/ 2012541 w 2250885"/>
              <a:gd name="connsiteY9" fmla="*/ 136671 h 1478419"/>
              <a:gd name="connsiteX10" fmla="*/ 1139337 w 2250885"/>
              <a:gd name="connsiteY10" fmla="*/ 23724 h 1478419"/>
              <a:gd name="connsiteX11" fmla="*/ 356497 w 2250885"/>
              <a:gd name="connsiteY11" fmla="*/ 28097 h 147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478419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25008" y="1095601"/>
                  <a:pt x="1175687" y="1176298"/>
                </a:cubicBezTo>
                <a:cubicBezTo>
                  <a:pt x="1326366" y="1256995"/>
                  <a:pt x="1715311" y="1497766"/>
                  <a:pt x="1742485" y="1477176"/>
                </a:cubicBezTo>
                <a:cubicBezTo>
                  <a:pt x="1769659" y="1456586"/>
                  <a:pt x="1291624" y="1132108"/>
                  <a:pt x="1338732" y="1052757"/>
                </a:cubicBezTo>
                <a:cubicBezTo>
                  <a:pt x="1385840" y="973406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 rot="21285438">
            <a:off x="904244" y="1728600"/>
            <a:ext cx="25178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HK" altLang="en-US" sz="1600" b="1" u="sng" dirty="0">
                <a:solidFill>
                  <a:srgbClr val="C2763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就算</a:t>
            </a:r>
            <a:r>
              <a:rPr lang="zh-HK" altLang="en-US" sz="1600" b="1" dirty="0">
                <a:solidFill>
                  <a:srgbClr val="6B0373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有時</a:t>
            </a:r>
            <a:r>
              <a:rPr lang="zh-TW" altLang="en-US" sz="1600" b="1" dirty="0">
                <a:solidFill>
                  <a:srgbClr val="6B0373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出面太陽唔係好猛</a:t>
            </a:r>
            <a:r>
              <a:rPr lang="zh-HK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b="1" u="sng" dirty="0">
                <a:solidFill>
                  <a:srgbClr val="C2763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都</a:t>
            </a:r>
            <a:r>
              <a:rPr lang="zh-HK" altLang="en-US" sz="1600" b="1" dirty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要搽㗎</a:t>
            </a:r>
            <a:r>
              <a:rPr lang="zh-HK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因為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有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少少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紫外線都會曬傷皮膚㗎</a:t>
            </a:r>
            <a:r>
              <a:rPr lang="zh-HK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</a:p>
        </p:txBody>
      </p:sp>
      <p:grpSp>
        <p:nvGrpSpPr>
          <p:cNvPr id="22" name="群組 21"/>
          <p:cNvGrpSpPr/>
          <p:nvPr/>
        </p:nvGrpSpPr>
        <p:grpSpPr>
          <a:xfrm>
            <a:off x="1691437" y="609266"/>
            <a:ext cx="715879" cy="1144890"/>
            <a:chOff x="3048768" y="950021"/>
            <a:chExt cx="715879" cy="1144890"/>
          </a:xfrm>
        </p:grpSpPr>
        <p:sp>
          <p:nvSpPr>
            <p:cNvPr id="23" name="手繪多邊形 22"/>
            <p:cNvSpPr/>
            <p:nvPr/>
          </p:nvSpPr>
          <p:spPr>
            <a:xfrm flipH="1">
              <a:off x="3334048" y="1256215"/>
              <a:ext cx="82562" cy="838696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圓角矩形 23"/>
            <p:cNvSpPr/>
            <p:nvPr/>
          </p:nvSpPr>
          <p:spPr>
            <a:xfrm>
              <a:off x="3048768" y="950021"/>
              <a:ext cx="71587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25" name="群組 24"/>
          <p:cNvGrpSpPr/>
          <p:nvPr/>
        </p:nvGrpSpPr>
        <p:grpSpPr>
          <a:xfrm>
            <a:off x="950920" y="2513281"/>
            <a:ext cx="977507" cy="1755698"/>
            <a:chOff x="1132507" y="3079665"/>
            <a:chExt cx="977507" cy="1755698"/>
          </a:xfrm>
        </p:grpSpPr>
        <p:sp>
          <p:nvSpPr>
            <p:cNvPr id="26" name="圓角矩形 25"/>
            <p:cNvSpPr/>
            <p:nvPr/>
          </p:nvSpPr>
          <p:spPr>
            <a:xfrm>
              <a:off x="1132507" y="4407502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行動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27" name="直線接點 26"/>
            <p:cNvCxnSpPr/>
            <p:nvPr/>
          </p:nvCxnSpPr>
          <p:spPr>
            <a:xfrm flipH="1">
              <a:off x="1495177" y="3079665"/>
              <a:ext cx="614837" cy="1474994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手繪多邊形 27"/>
          <p:cNvSpPr/>
          <p:nvPr/>
        </p:nvSpPr>
        <p:spPr>
          <a:xfrm rot="827648" flipH="1">
            <a:off x="5685599" y="2877045"/>
            <a:ext cx="3002470" cy="2117610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矩形 28"/>
          <p:cNvSpPr/>
          <p:nvPr/>
        </p:nvSpPr>
        <p:spPr>
          <a:xfrm rot="606067">
            <a:off x="5973815" y="3148689"/>
            <a:ext cx="26769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唔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該晒</a:t>
            </a:r>
            <a:r>
              <a:rPr lang="zh-HK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r>
              <a:rPr lang="zh-HK" altLang="en-US" sz="1600" b="1" u="sng" dirty="0">
                <a:solidFill>
                  <a:srgbClr val="C2763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如果</a:t>
            </a:r>
            <a:r>
              <a:rPr lang="zh-HK" altLang="en-US" sz="1600" b="1" dirty="0">
                <a:solidFill>
                  <a:srgbClr val="6B0373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唔係你提醒我</a:t>
            </a:r>
            <a:r>
              <a:rPr lang="zh-HK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我</a:t>
            </a:r>
            <a:r>
              <a:rPr lang="zh-HK" altLang="en-US" sz="1600" b="1" u="sng" dirty="0">
                <a:solidFill>
                  <a:srgbClr val="C2763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就</a:t>
            </a:r>
            <a:r>
              <a:rPr lang="zh-HK" altLang="en-US" sz="1600" b="1" dirty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會曬傷</a:t>
            </a:r>
            <a:r>
              <a:rPr lang="zh-TW" altLang="en-US" sz="1600" b="1" dirty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囉</a:t>
            </a:r>
            <a:r>
              <a:rPr lang="zh-HK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</a:p>
        </p:txBody>
      </p:sp>
      <p:grpSp>
        <p:nvGrpSpPr>
          <p:cNvPr id="30" name="群組 29"/>
          <p:cNvGrpSpPr/>
          <p:nvPr/>
        </p:nvGrpSpPr>
        <p:grpSpPr>
          <a:xfrm>
            <a:off x="7346852" y="2208029"/>
            <a:ext cx="715879" cy="984495"/>
            <a:chOff x="7079433" y="1704885"/>
            <a:chExt cx="715879" cy="984495"/>
          </a:xfrm>
        </p:grpSpPr>
        <p:sp>
          <p:nvSpPr>
            <p:cNvPr id="31" name="手繪多邊形 30"/>
            <p:cNvSpPr/>
            <p:nvPr/>
          </p:nvSpPr>
          <p:spPr>
            <a:xfrm flipH="1">
              <a:off x="7310364" y="2119855"/>
              <a:ext cx="114309" cy="569525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圓角矩形 31"/>
            <p:cNvSpPr/>
            <p:nvPr/>
          </p:nvSpPr>
          <p:spPr>
            <a:xfrm>
              <a:off x="7079433" y="1704885"/>
              <a:ext cx="71587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33" name="群組 32"/>
          <p:cNvGrpSpPr/>
          <p:nvPr/>
        </p:nvGrpSpPr>
        <p:grpSpPr>
          <a:xfrm>
            <a:off x="7257455" y="3971476"/>
            <a:ext cx="715879" cy="963283"/>
            <a:chOff x="7104565" y="3261176"/>
            <a:chExt cx="715879" cy="963283"/>
          </a:xfrm>
        </p:grpSpPr>
        <p:sp>
          <p:nvSpPr>
            <p:cNvPr id="34" name="圓角矩形 33"/>
            <p:cNvSpPr/>
            <p:nvPr/>
          </p:nvSpPr>
          <p:spPr>
            <a:xfrm>
              <a:off x="7104565" y="3796598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35" name="直線接點 34"/>
            <p:cNvCxnSpPr/>
            <p:nvPr/>
          </p:nvCxnSpPr>
          <p:spPr>
            <a:xfrm>
              <a:off x="7278107" y="3261176"/>
              <a:ext cx="146566" cy="65915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sp>
        <p:nvSpPr>
          <p:cNvPr id="36" name="手繪多邊形 3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098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41" grpId="0" animBg="1"/>
      <p:bldP spid="8" grpId="0"/>
      <p:bldP spid="20" grpId="0" animBg="1"/>
      <p:bldP spid="21" grpId="0"/>
      <p:bldP spid="28" grpId="0" animBg="1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圓角矩形 23"/>
          <p:cNvSpPr/>
          <p:nvPr/>
        </p:nvSpPr>
        <p:spPr>
          <a:xfrm>
            <a:off x="825523" y="295111"/>
            <a:ext cx="5356817" cy="705180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5678" y="487162"/>
            <a:ext cx="5253415" cy="513129"/>
          </a:xfrm>
        </p:spPr>
        <p:txBody>
          <a:bodyPr>
            <a:noAutofit/>
          </a:bodyPr>
          <a:lstStyle/>
          <a:p>
            <a:r>
              <a:rPr lang="zh-TW" altLang="en-US" sz="20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日常對話時，也可以省略句子中的關聯詞</a:t>
            </a:r>
            <a:endParaRPr lang="zh-HK" altLang="en-US" sz="2000" b="1" dirty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14" y="2985023"/>
            <a:ext cx="4604094" cy="3080968"/>
          </a:xfrm>
          <a:prstGeom prst="rect">
            <a:avLst/>
          </a:prstGeom>
        </p:spPr>
      </p:pic>
      <p:grpSp>
        <p:nvGrpSpPr>
          <p:cNvPr id="10" name="群組 9"/>
          <p:cNvGrpSpPr/>
          <p:nvPr/>
        </p:nvGrpSpPr>
        <p:grpSpPr>
          <a:xfrm>
            <a:off x="4659809" y="2367947"/>
            <a:ext cx="3748485" cy="2211640"/>
            <a:chOff x="5222795" y="2515078"/>
            <a:chExt cx="3748485" cy="2211640"/>
          </a:xfrm>
        </p:grpSpPr>
        <p:sp>
          <p:nvSpPr>
            <p:cNvPr id="25" name="手繪多邊形 24"/>
            <p:cNvSpPr/>
            <p:nvPr/>
          </p:nvSpPr>
          <p:spPr>
            <a:xfrm rot="366608" flipH="1">
              <a:off x="5222795" y="2515078"/>
              <a:ext cx="3748485" cy="2211640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2150768"/>
                <a:gd name="connsiteX1" fmla="*/ 2571 w 2250885"/>
                <a:gd name="connsiteY1" fmla="*/ 319198 h 2150768"/>
                <a:gd name="connsiteX2" fmla="*/ 230788 w 2250885"/>
                <a:gd name="connsiteY2" fmla="*/ 882322 h 2150768"/>
                <a:gd name="connsiteX3" fmla="*/ 838412 w 2250885"/>
                <a:gd name="connsiteY3" fmla="*/ 992996 h 2150768"/>
                <a:gd name="connsiteX4" fmla="*/ 1175687 w 2250885"/>
                <a:gd name="connsiteY4" fmla="*/ 1176298 h 2150768"/>
                <a:gd name="connsiteX5" fmla="*/ 1908411 w 2250885"/>
                <a:gd name="connsiteY5" fmla="*/ 2150379 h 2150768"/>
                <a:gd name="connsiteX6" fmla="*/ 1338732 w 2250885"/>
                <a:gd name="connsiteY6" fmla="*/ 1052757 h 2150768"/>
                <a:gd name="connsiteX7" fmla="*/ 2025133 w 2250885"/>
                <a:gd name="connsiteY7" fmla="*/ 1001073 h 2150768"/>
                <a:gd name="connsiteX8" fmla="*/ 2233483 w 2250885"/>
                <a:gd name="connsiteY8" fmla="*/ 641684 h 2150768"/>
                <a:gd name="connsiteX9" fmla="*/ 2012541 w 2250885"/>
                <a:gd name="connsiteY9" fmla="*/ 136671 h 2150768"/>
                <a:gd name="connsiteX10" fmla="*/ 1139337 w 2250885"/>
                <a:gd name="connsiteY10" fmla="*/ 23724 h 2150768"/>
                <a:gd name="connsiteX11" fmla="*/ 356497 w 2250885"/>
                <a:gd name="connsiteY11" fmla="*/ 28097 h 215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2150768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997354" y="983401"/>
                    <a:pt x="1175687" y="1176298"/>
                  </a:cubicBezTo>
                  <a:cubicBezTo>
                    <a:pt x="1354020" y="1369195"/>
                    <a:pt x="1881237" y="2170969"/>
                    <a:pt x="1908411" y="2150379"/>
                  </a:cubicBezTo>
                  <a:cubicBezTo>
                    <a:pt x="1935585" y="2129789"/>
                    <a:pt x="1319278" y="1244308"/>
                    <a:pt x="1338732" y="1052757"/>
                  </a:cubicBezTo>
                  <a:cubicBezTo>
                    <a:pt x="1358186" y="861206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矩形 6"/>
            <p:cNvSpPr/>
            <p:nvPr/>
          </p:nvSpPr>
          <p:spPr>
            <a:xfrm rot="181188">
              <a:off x="5468545" y="2879511"/>
              <a:ext cx="346761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00">
                <a:defRPr/>
              </a:pPr>
              <a:r>
                <a:rPr lang="zh-TW" altLang="en-US" sz="1600" b="1" dirty="0">
                  <a:solidFill>
                    <a:prstClr val="black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你會唔會去參加天文學會個宿營呀？</a:t>
              </a:r>
              <a:endParaRPr lang="en-US" altLang="zh-HK" sz="1600" b="1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</p:grpSp>
      <p:grpSp>
        <p:nvGrpSpPr>
          <p:cNvPr id="11" name="群組 10"/>
          <p:cNvGrpSpPr/>
          <p:nvPr/>
        </p:nvGrpSpPr>
        <p:grpSpPr>
          <a:xfrm>
            <a:off x="1295288" y="2228039"/>
            <a:ext cx="1804128" cy="1901121"/>
            <a:chOff x="702714" y="2057400"/>
            <a:chExt cx="1804128" cy="1901121"/>
          </a:xfrm>
        </p:grpSpPr>
        <p:sp>
          <p:nvSpPr>
            <p:cNvPr id="26" name="手繪多邊形 25"/>
            <p:cNvSpPr/>
            <p:nvPr/>
          </p:nvSpPr>
          <p:spPr>
            <a:xfrm>
              <a:off x="702714" y="2057400"/>
              <a:ext cx="1799319" cy="1901121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698131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981802" y="1058896"/>
                    <a:pt x="1175687" y="1176298"/>
                  </a:cubicBezTo>
                  <a:cubicBezTo>
                    <a:pt x="1369572" y="1293700"/>
                    <a:pt x="1974547" y="1717997"/>
                    <a:pt x="2001721" y="1697407"/>
                  </a:cubicBezTo>
                  <a:cubicBezTo>
                    <a:pt x="2028895" y="1676817"/>
                    <a:pt x="1334830" y="1168813"/>
                    <a:pt x="1338732" y="1052757"/>
                  </a:cubicBezTo>
                  <a:cubicBezTo>
                    <a:pt x="1342634" y="93670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876267" y="2189746"/>
              <a:ext cx="1630575" cy="7850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00">
                <a:lnSpc>
                  <a:spcPct val="150000"/>
                </a:lnSpc>
                <a:defRPr/>
              </a:pPr>
              <a:r>
                <a:rPr lang="zh-TW" altLang="en-US" sz="1600" b="1" dirty="0">
                  <a:solidFill>
                    <a:prstClr val="black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未決定</a:t>
              </a:r>
              <a:r>
                <a:rPr lang="zh-TW" altLang="en-US" sz="1600" b="1" dirty="0" smtClean="0">
                  <a:solidFill>
                    <a:prstClr val="black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呀！</a:t>
              </a:r>
              <a:endParaRPr lang="en-US" altLang="zh-TW" sz="1600" b="1" dirty="0" smtClean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  <a:p>
              <a:pPr lvl="0" algn="ctr" defTabSz="914400">
                <a:lnSpc>
                  <a:spcPct val="150000"/>
                </a:lnSpc>
                <a:defRPr/>
              </a:pPr>
              <a:r>
                <a:rPr lang="zh-TW" altLang="en-US" sz="1600" b="1" dirty="0" smtClean="0">
                  <a:solidFill>
                    <a:srgbClr val="6B0373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文</a:t>
              </a:r>
              <a:r>
                <a:rPr lang="zh-TW" altLang="en-US" sz="1600" b="1" dirty="0">
                  <a:solidFill>
                    <a:srgbClr val="6B0373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軒去</a:t>
              </a:r>
              <a:r>
                <a:rPr lang="zh-TW" altLang="en-US" sz="1600" b="1" dirty="0">
                  <a:solidFill>
                    <a:prstClr val="black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TW" altLang="en-US" sz="1600" b="1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我去</a:t>
              </a:r>
              <a:r>
                <a:rPr lang="zh-TW" altLang="en-US" sz="1600" b="1" dirty="0">
                  <a:solidFill>
                    <a:prstClr val="black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！</a:t>
              </a:r>
              <a:endParaRPr lang="en-US" altLang="zh-HK" sz="1600" b="1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1470263" y="3220201"/>
            <a:ext cx="715879" cy="962263"/>
            <a:chOff x="881076" y="3191085"/>
            <a:chExt cx="715879" cy="962263"/>
          </a:xfrm>
        </p:grpSpPr>
        <p:sp>
          <p:nvSpPr>
            <p:cNvPr id="29" name="手繪多邊形 28"/>
            <p:cNvSpPr/>
            <p:nvPr/>
          </p:nvSpPr>
          <p:spPr>
            <a:xfrm flipH="1">
              <a:off x="1112007" y="3191085"/>
              <a:ext cx="114309" cy="569525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圓角矩形 29"/>
            <p:cNvSpPr/>
            <p:nvPr/>
          </p:nvSpPr>
          <p:spPr>
            <a:xfrm>
              <a:off x="881076" y="3725487"/>
              <a:ext cx="71587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2797720" y="1853813"/>
            <a:ext cx="1137736" cy="923738"/>
            <a:chOff x="2220167" y="1894441"/>
            <a:chExt cx="1137736" cy="923738"/>
          </a:xfrm>
        </p:grpSpPr>
        <p:sp>
          <p:nvSpPr>
            <p:cNvPr id="31" name="圓角矩形 30"/>
            <p:cNvSpPr/>
            <p:nvPr/>
          </p:nvSpPr>
          <p:spPr>
            <a:xfrm>
              <a:off x="2642024" y="1894441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 flipH="1">
              <a:off x="2220167" y="2215363"/>
              <a:ext cx="843715" cy="60281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投影片編號版面配置區 1"/>
          <p:cNvSpPr txBox="1">
            <a:spLocks/>
          </p:cNvSpPr>
          <p:nvPr/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BE56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14</a:t>
            </a:r>
            <a:endParaRPr lang="zh-HK" altLang="en-US" dirty="0"/>
          </a:p>
        </p:txBody>
      </p:sp>
      <p:sp>
        <p:nvSpPr>
          <p:cNvPr id="28" name="手繪多邊形 2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217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64736" y="3451535"/>
            <a:ext cx="2065052" cy="342484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63424" y="3457867"/>
            <a:ext cx="1271054" cy="269873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81214" y="3457868"/>
            <a:ext cx="894989" cy="23399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FF3583"/>
                </a:solidFill>
                <a:ea typeface="微軟正黑體"/>
              </a:rPr>
              <a:t>工作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紙及句子</a:t>
            </a:r>
            <a:r>
              <a:rPr lang="zh-TW" altLang="en-US" sz="1400" b="1" spc="-500" dirty="0" smtClean="0">
                <a:solidFill>
                  <a:srgbClr val="FF3583"/>
                </a:solidFill>
                <a:ea typeface="微軟正黑體"/>
              </a:rPr>
              <a:t>框架</a:t>
            </a:r>
            <a:endParaRPr lang="zh-TW" altLang="en-US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2947436" y="3465747"/>
            <a:ext cx="429267" cy="1626884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082" y="890564"/>
            <a:ext cx="429602" cy="641685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1"/>
            <a:ext cx="930267" cy="1256016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72" y="1611518"/>
            <a:ext cx="142104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3377491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3926803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4524404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4344353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3962988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4148177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4024898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4444969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3911282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4443105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4016117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4182324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4247323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4247324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4274570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4009453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4035983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4085180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1" name="圖片 1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671991" y="3890075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154295" y="3904133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628154" y="3911445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3043098" y="391460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47523" y="3814531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592902" y="3820415"/>
            <a:ext cx="233215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4955304" y="3825747"/>
            <a:ext cx="187207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27594" y="3810295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486553" y="3817523"/>
            <a:ext cx="208645" cy="17035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6340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群組 21"/>
          <p:cNvGrpSpPr/>
          <p:nvPr/>
        </p:nvGrpSpPr>
        <p:grpSpPr>
          <a:xfrm>
            <a:off x="781747" y="1261637"/>
            <a:ext cx="2512781" cy="2473090"/>
            <a:chOff x="3003688" y="510518"/>
            <a:chExt cx="1991378" cy="2473090"/>
          </a:xfrm>
        </p:grpSpPr>
        <p:sp>
          <p:nvSpPr>
            <p:cNvPr id="23" name="剪去同側角落矩形 22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98000">
                  <a:srgbClr val="CD096B"/>
                </a:gs>
                <a:gs pos="22000">
                  <a:srgbClr val="FFC5DB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圓角矩形 25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424008" y="645096"/>
              <a:ext cx="11626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 smtClean="0">
                  <a:solidFill>
                    <a:srgbClr val="FF3583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綜合科學科</a:t>
              </a:r>
              <a:endParaRPr lang="en-US" altLang="zh-TW" sz="2000" b="1" dirty="0">
                <a:solidFill>
                  <a:srgbClr val="FF3583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2046478"/>
            <a:ext cx="8148917" cy="2530207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3054178" y="2798204"/>
            <a:ext cx="4785458" cy="2117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3525" indent="0">
              <a:lnSpc>
                <a:spcPct val="150000"/>
              </a:lnSpc>
              <a:buNone/>
            </a:pPr>
            <a:r>
              <a:rPr lang="zh-TW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在實驗室做實驗時，</a:t>
            </a:r>
            <a:r>
              <a:rPr lang="zh-TW" altLang="en-US" sz="1900" u="sng" dirty="0">
                <a:solidFill>
                  <a:srgbClr val="A4632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如</a:t>
            </a:r>
            <a:r>
              <a:rPr lang="zh-TW" altLang="en-US" sz="1900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要把東西加熱或</a:t>
            </a:r>
            <a:r>
              <a:rPr lang="zh-TW" altLang="en-US" sz="19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燃燒</a:t>
            </a:r>
            <a:r>
              <a:rPr lang="zh-TW" altLang="en-US" sz="1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900" dirty="0" smtClean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最</a:t>
            </a:r>
            <a:r>
              <a:rPr lang="zh-TW" altLang="en-US" sz="1900" dirty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常用的方法是利用本生燈</a:t>
            </a:r>
            <a:r>
              <a:rPr lang="zh-TW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6458977" y="3845582"/>
            <a:ext cx="715879" cy="1823277"/>
            <a:chOff x="6458977" y="3845582"/>
            <a:chExt cx="715879" cy="1823277"/>
          </a:xfrm>
        </p:grpSpPr>
        <p:sp>
          <p:nvSpPr>
            <p:cNvPr id="20" name="手繪多邊形 19"/>
            <p:cNvSpPr/>
            <p:nvPr/>
          </p:nvSpPr>
          <p:spPr>
            <a:xfrm flipH="1">
              <a:off x="6702605" y="3845582"/>
              <a:ext cx="114313" cy="1395416"/>
            </a:xfrm>
            <a:custGeom>
              <a:avLst/>
              <a:gdLst>
                <a:gd name="connsiteX0" fmla="*/ 132348 w 132348"/>
                <a:gd name="connsiteY0" fmla="*/ 0 h 2622884"/>
                <a:gd name="connsiteX1" fmla="*/ 0 w 132348"/>
                <a:gd name="connsiteY1" fmla="*/ 180474 h 2622884"/>
                <a:gd name="connsiteX2" fmla="*/ 0 w 132348"/>
                <a:gd name="connsiteY2" fmla="*/ 2622884 h 262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348" h="2622884">
                  <a:moveTo>
                    <a:pt x="132348" y="0"/>
                  </a:moveTo>
                  <a:lnTo>
                    <a:pt x="0" y="180474"/>
                  </a:lnTo>
                  <a:lnTo>
                    <a:pt x="0" y="2622884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圓角矩形 20"/>
            <p:cNvSpPr/>
            <p:nvPr/>
          </p:nvSpPr>
          <p:spPr>
            <a:xfrm>
              <a:off x="6458977" y="5240998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行</a:t>
              </a:r>
              <a:r>
                <a:rPr lang="zh-TW" altLang="en-US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動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6528832" y="1866000"/>
            <a:ext cx="715879" cy="984495"/>
            <a:chOff x="6528832" y="1866000"/>
            <a:chExt cx="715879" cy="984495"/>
          </a:xfrm>
        </p:grpSpPr>
        <p:sp>
          <p:nvSpPr>
            <p:cNvPr id="24" name="手繪多邊形 23"/>
            <p:cNvSpPr/>
            <p:nvPr/>
          </p:nvSpPr>
          <p:spPr>
            <a:xfrm flipH="1">
              <a:off x="6759763" y="2280970"/>
              <a:ext cx="114309" cy="569525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圓角矩形 24"/>
            <p:cNvSpPr/>
            <p:nvPr/>
          </p:nvSpPr>
          <p:spPr>
            <a:xfrm>
              <a:off x="6528832" y="1866000"/>
              <a:ext cx="71587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3353164" y="4908842"/>
            <a:ext cx="3134416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認識實驗室的設備</a:t>
            </a:r>
            <a:endParaRPr lang="zh-HK" altLang="en-US" sz="1600" b="1" dirty="0">
              <a:solidFill>
                <a:srgbClr val="7030A0"/>
              </a:solidFill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29" name="手繪多邊形 2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351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4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群組 21"/>
          <p:cNvGrpSpPr/>
          <p:nvPr/>
        </p:nvGrpSpPr>
        <p:grpSpPr>
          <a:xfrm>
            <a:off x="781748" y="866259"/>
            <a:ext cx="1905814" cy="2473090"/>
            <a:chOff x="3003688" y="510518"/>
            <a:chExt cx="1991378" cy="2473090"/>
          </a:xfrm>
        </p:grpSpPr>
        <p:sp>
          <p:nvSpPr>
            <p:cNvPr id="23" name="剪去同側角落矩形 22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98000">
                  <a:srgbClr val="CD096B"/>
                </a:gs>
                <a:gs pos="22000">
                  <a:srgbClr val="FFC5DB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圓角矩形 24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536414" y="645096"/>
              <a:ext cx="7561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HK" altLang="en-US" sz="2000" b="1" dirty="0">
                  <a:solidFill>
                    <a:srgbClr val="FF3583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通識科</a:t>
              </a:r>
              <a:endParaRPr lang="en-US" altLang="zh-TW" sz="2000" b="1" dirty="0">
                <a:solidFill>
                  <a:srgbClr val="FF3583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1651100"/>
            <a:ext cx="7721275" cy="3574393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2799396" y="1789354"/>
            <a:ext cx="4523959" cy="28582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3525" indent="0">
              <a:lnSpc>
                <a:spcPts val="3600"/>
              </a:lnSpc>
              <a:buNone/>
            </a:pPr>
            <a:r>
              <a:rPr lang="zh-TW" altLang="en-US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當健康風險級別在低至中水平，市民可以如常活動；當健康風險級別達到高水平，兒童、長者和患有心肺疾病的人應減少戶外體力消耗；</a:t>
            </a:r>
            <a:r>
              <a:rPr lang="zh-TW" altLang="en-US" sz="1600" u="sng" spc="120" dirty="0">
                <a:solidFill>
                  <a:srgbClr val="A4632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若</a:t>
            </a:r>
            <a:r>
              <a:rPr lang="zh-TW" altLang="en-US" sz="1600" spc="120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健康風險級別達到甚高或嚴重時</a:t>
            </a:r>
            <a:r>
              <a:rPr lang="zh-TW" altLang="en-US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spc="120" dirty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一般市民亦應減少或避免戶外體力消耗</a:t>
            </a:r>
            <a:r>
              <a:rPr lang="zh-TW" altLang="en-US" sz="16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請參考環保署健康忠告內更詳盡的建議。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7022185" y="3968719"/>
            <a:ext cx="715879" cy="1479918"/>
            <a:chOff x="2973511" y="5034723"/>
            <a:chExt cx="715879" cy="1479918"/>
          </a:xfrm>
        </p:grpSpPr>
        <p:sp>
          <p:nvSpPr>
            <p:cNvPr id="20" name="手繪多邊形 19"/>
            <p:cNvSpPr/>
            <p:nvPr/>
          </p:nvSpPr>
          <p:spPr>
            <a:xfrm flipH="1">
              <a:off x="3097999" y="5034723"/>
              <a:ext cx="261065" cy="1128716"/>
            </a:xfrm>
            <a:custGeom>
              <a:avLst/>
              <a:gdLst>
                <a:gd name="connsiteX0" fmla="*/ 132348 w 132348"/>
                <a:gd name="connsiteY0" fmla="*/ 0 h 2622884"/>
                <a:gd name="connsiteX1" fmla="*/ 0 w 132348"/>
                <a:gd name="connsiteY1" fmla="*/ 180474 h 2622884"/>
                <a:gd name="connsiteX2" fmla="*/ 0 w 132348"/>
                <a:gd name="connsiteY2" fmla="*/ 2622884 h 262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348" h="2622884">
                  <a:moveTo>
                    <a:pt x="132348" y="0"/>
                  </a:moveTo>
                  <a:lnTo>
                    <a:pt x="0" y="180474"/>
                  </a:lnTo>
                  <a:lnTo>
                    <a:pt x="0" y="2622884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圓角矩形 20"/>
            <p:cNvSpPr/>
            <p:nvPr/>
          </p:nvSpPr>
          <p:spPr>
            <a:xfrm>
              <a:off x="2973511" y="6086780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行</a:t>
              </a:r>
              <a:r>
                <a:rPr lang="zh-TW" altLang="en-US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動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7022185" y="1313202"/>
            <a:ext cx="715879" cy="2100241"/>
            <a:chOff x="7548930" y="1742861"/>
            <a:chExt cx="715879" cy="2100241"/>
          </a:xfrm>
        </p:grpSpPr>
        <p:sp>
          <p:nvSpPr>
            <p:cNvPr id="24" name="圓角矩形 23"/>
            <p:cNvSpPr/>
            <p:nvPr/>
          </p:nvSpPr>
          <p:spPr>
            <a:xfrm>
              <a:off x="7548930" y="1742861"/>
              <a:ext cx="71587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6" name="手繪多邊形 25"/>
            <p:cNvSpPr/>
            <p:nvPr/>
          </p:nvSpPr>
          <p:spPr>
            <a:xfrm flipH="1" flipV="1">
              <a:off x="7690968" y="2170722"/>
              <a:ext cx="243516" cy="1672380"/>
            </a:xfrm>
            <a:custGeom>
              <a:avLst/>
              <a:gdLst>
                <a:gd name="connsiteX0" fmla="*/ 132348 w 132348"/>
                <a:gd name="connsiteY0" fmla="*/ 0 h 2622884"/>
                <a:gd name="connsiteX1" fmla="*/ 0 w 132348"/>
                <a:gd name="connsiteY1" fmla="*/ 180474 h 2622884"/>
                <a:gd name="connsiteX2" fmla="*/ 0 w 132348"/>
                <a:gd name="connsiteY2" fmla="*/ 2622884 h 262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348" h="2622884">
                  <a:moveTo>
                    <a:pt x="132348" y="0"/>
                  </a:moveTo>
                  <a:lnTo>
                    <a:pt x="0" y="180474"/>
                  </a:lnTo>
                  <a:lnTo>
                    <a:pt x="0" y="2622884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3081786" y="5671780"/>
            <a:ext cx="3134416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空氣質素健康指數</a:t>
            </a:r>
            <a:endParaRPr lang="en-US" altLang="zh-TW" sz="1600" b="1" dirty="0">
              <a:solidFill>
                <a:srgbClr val="7030A0"/>
              </a:solidFill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sp>
        <p:nvSpPr>
          <p:cNvPr id="30" name="手繪多邊形 2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996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7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/>
          <p:cNvGrpSpPr/>
          <p:nvPr/>
        </p:nvGrpSpPr>
        <p:grpSpPr>
          <a:xfrm>
            <a:off x="781748" y="866259"/>
            <a:ext cx="1905814" cy="2473090"/>
            <a:chOff x="3003688" y="510518"/>
            <a:chExt cx="1991378" cy="2473090"/>
          </a:xfrm>
        </p:grpSpPr>
        <p:sp>
          <p:nvSpPr>
            <p:cNvPr id="21" name="剪去同側角落矩形 20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98000">
                  <a:srgbClr val="CD096B"/>
                </a:gs>
                <a:gs pos="22000">
                  <a:srgbClr val="FFC5DB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圓角矩形 21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508312" y="645096"/>
              <a:ext cx="99694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rgbClr val="FF3583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中</a:t>
              </a:r>
              <a:r>
                <a:rPr lang="zh-HK" altLang="en-US" sz="2000" b="1" dirty="0" smtClean="0">
                  <a:solidFill>
                    <a:srgbClr val="FF3583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文科</a:t>
              </a:r>
              <a:endParaRPr lang="en-US" altLang="zh-TW" sz="2000" b="1" dirty="0">
                <a:solidFill>
                  <a:srgbClr val="FF3583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1651101"/>
            <a:ext cx="7906871" cy="2604162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2750875" y="1999225"/>
            <a:ext cx="4939070" cy="28582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3525" indent="0">
              <a:lnSpc>
                <a:spcPts val="3600"/>
              </a:lnSpc>
              <a:buNone/>
            </a:pPr>
            <a:r>
              <a:rPr lang="zh-HK" altLang="en-US" sz="18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做一件事，智慧和才能固然不可少，</a:t>
            </a:r>
            <a:r>
              <a:rPr lang="zh-HK" altLang="en-US" sz="1800" u="sng" spc="120" dirty="0">
                <a:solidFill>
                  <a:srgbClr val="A4632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如果</a:t>
            </a:r>
            <a:r>
              <a:rPr lang="zh-HK" altLang="en-US" sz="1800" spc="120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沒有興趣，勉強去做</a:t>
            </a:r>
            <a:r>
              <a:rPr lang="zh-HK" altLang="en-US" sz="18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800" spc="120" dirty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毅力和信心得不到熱情的支持，一旦遇到困難，</a:t>
            </a:r>
            <a:r>
              <a:rPr lang="zh-HK" altLang="en-US" sz="1800" u="sng" spc="120" dirty="0">
                <a:solidFill>
                  <a:srgbClr val="A4632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便</a:t>
            </a:r>
            <a:r>
              <a:rPr lang="zh-HK" altLang="en-US" sz="1800" spc="120" dirty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會心灰意冷，而一敗塗地</a:t>
            </a:r>
            <a:r>
              <a:rPr lang="en-US" altLang="zh-HK" sz="1800" spc="120" dirty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……</a:t>
            </a:r>
            <a:endParaRPr lang="zh-TW" altLang="en-US" sz="1800" spc="120" dirty="0">
              <a:solidFill>
                <a:srgbClr val="FF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7448523" y="2747001"/>
            <a:ext cx="691699" cy="1526718"/>
            <a:chOff x="7074017" y="4337592"/>
            <a:chExt cx="691699" cy="1526718"/>
          </a:xfrm>
        </p:grpSpPr>
        <p:sp>
          <p:nvSpPr>
            <p:cNvPr id="23" name="手繪多邊形 22"/>
            <p:cNvSpPr/>
            <p:nvPr/>
          </p:nvSpPr>
          <p:spPr>
            <a:xfrm flipH="1">
              <a:off x="7185062" y="4337592"/>
              <a:ext cx="193637" cy="1301208"/>
            </a:xfrm>
            <a:custGeom>
              <a:avLst/>
              <a:gdLst>
                <a:gd name="connsiteX0" fmla="*/ 132348 w 132348"/>
                <a:gd name="connsiteY0" fmla="*/ 0 h 2622884"/>
                <a:gd name="connsiteX1" fmla="*/ 0 w 132348"/>
                <a:gd name="connsiteY1" fmla="*/ 180474 h 2622884"/>
                <a:gd name="connsiteX2" fmla="*/ 0 w 132348"/>
                <a:gd name="connsiteY2" fmla="*/ 2622884 h 262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348" h="2622884">
                  <a:moveTo>
                    <a:pt x="132348" y="0"/>
                  </a:moveTo>
                  <a:lnTo>
                    <a:pt x="0" y="180474"/>
                  </a:lnTo>
                  <a:lnTo>
                    <a:pt x="0" y="2622884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圓角矩形 23"/>
            <p:cNvSpPr/>
            <p:nvPr/>
          </p:nvSpPr>
          <p:spPr>
            <a:xfrm>
              <a:off x="7074017" y="5436449"/>
              <a:ext cx="69169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2420330" y="2747001"/>
            <a:ext cx="715879" cy="1685004"/>
            <a:chOff x="2781527" y="3577113"/>
            <a:chExt cx="715879" cy="1685004"/>
          </a:xfrm>
        </p:grpSpPr>
        <p:sp>
          <p:nvSpPr>
            <p:cNvPr id="25" name="圓角矩形 24"/>
            <p:cNvSpPr/>
            <p:nvPr/>
          </p:nvSpPr>
          <p:spPr>
            <a:xfrm>
              <a:off x="2781527" y="4834256"/>
              <a:ext cx="71587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6" name="手繪多邊形 25"/>
            <p:cNvSpPr/>
            <p:nvPr/>
          </p:nvSpPr>
          <p:spPr>
            <a:xfrm>
              <a:off x="3136186" y="3577113"/>
              <a:ext cx="228063" cy="1285010"/>
            </a:xfrm>
            <a:custGeom>
              <a:avLst/>
              <a:gdLst>
                <a:gd name="connsiteX0" fmla="*/ 132348 w 132348"/>
                <a:gd name="connsiteY0" fmla="*/ 0 h 2622884"/>
                <a:gd name="connsiteX1" fmla="*/ 0 w 132348"/>
                <a:gd name="connsiteY1" fmla="*/ 180474 h 2622884"/>
                <a:gd name="connsiteX2" fmla="*/ 0 w 132348"/>
                <a:gd name="connsiteY2" fmla="*/ 2622884 h 262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348" h="2622884">
                  <a:moveTo>
                    <a:pt x="132348" y="0"/>
                  </a:moveTo>
                  <a:lnTo>
                    <a:pt x="0" y="180474"/>
                  </a:lnTo>
                  <a:lnTo>
                    <a:pt x="0" y="2622884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2870584" y="4747059"/>
            <a:ext cx="3134416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en-US" altLang="zh-TW" sz="1600" b="1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《</a:t>
            </a:r>
            <a:r>
              <a:rPr lang="zh-HK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談興趣</a:t>
            </a:r>
            <a:r>
              <a:rPr lang="en-US" altLang="zh-TW" sz="1600" b="1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》</a:t>
            </a:r>
            <a:r>
              <a:rPr lang="en-US" altLang="zh-TW" sz="16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HK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廖枝春</a:t>
            </a:r>
            <a:endParaRPr lang="en-US" altLang="zh-TW" sz="1600" b="1" dirty="0">
              <a:solidFill>
                <a:srgbClr val="7030A0"/>
              </a:solidFill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30" name="手繪多邊形 2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326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7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757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794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781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0671" y="3326046"/>
            <a:ext cx="1647118" cy="30624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19123" y="3332379"/>
            <a:ext cx="1581523" cy="290914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78308"/>
            <a:ext cx="1579686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8514" y="3332379"/>
            <a:ext cx="1243546" cy="262214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FF3583"/>
                </a:solidFill>
                <a:ea typeface="微軟正黑體"/>
              </a:rPr>
              <a:t>工作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紙及句子框架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endParaRPr lang="zh-TW" altLang="en-US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729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98267" y="210905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1518268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4118156" y="3300647"/>
            <a:ext cx="429267" cy="1757193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5050"/>
              </a:solidFill>
            </a:endParaRPr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08" y="915780"/>
            <a:ext cx="409075" cy="611024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75840"/>
            <a:ext cx="1215283" cy="1640837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357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050" y="1680902"/>
            <a:ext cx="1207142" cy="1321468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4369530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4918842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5516443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5336392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4955027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5140216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5016937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5437008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4903321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5435144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5008156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5174363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5239362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5239363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5266609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5001492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5028022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5077219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2" name="圖片 17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800501" y="3688053"/>
            <a:ext cx="188305" cy="102995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8" action="ppaction://hlinksldjump"/>
          </p:cNvPr>
          <p:cNvSpPr/>
          <p:nvPr/>
        </p:nvSpPr>
        <p:spPr>
          <a:xfrm>
            <a:off x="2172297" y="3694989"/>
            <a:ext cx="190995" cy="6028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545645" y="3694989"/>
            <a:ext cx="183742" cy="82432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2880187" y="3685375"/>
            <a:ext cx="172001" cy="82901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24834" y="3773180"/>
            <a:ext cx="267682" cy="11630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670086" y="3787511"/>
            <a:ext cx="316133" cy="11421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5113696" y="3795112"/>
            <a:ext cx="278757" cy="170715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15665" y="3690487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508070" y="3685375"/>
            <a:ext cx="214407" cy="169699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0216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1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95272" y="3094363"/>
            <a:ext cx="78827" cy="3763637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 txBox="1">
            <a:spLocks/>
          </p:cNvSpPr>
          <p:nvPr/>
        </p:nvSpPr>
        <p:spPr>
          <a:xfrm>
            <a:off x="3992307" y="2396791"/>
            <a:ext cx="1216392" cy="979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4000" b="1" dirty="0">
                <a:solidFill>
                  <a:srgbClr val="8E048E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說服</a:t>
            </a:r>
            <a:endParaRPr lang="en-US" altLang="zh-HK" sz="4000" b="1" dirty="0">
              <a:solidFill>
                <a:srgbClr val="8E048E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r>
              <a:rPr lang="zh-TW" altLang="en-US" sz="4000" b="1" dirty="0">
                <a:solidFill>
                  <a:srgbClr val="8E048E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別人</a:t>
            </a:r>
            <a:endParaRPr lang="zh-HK" altLang="en-US" sz="4000" b="1" dirty="0">
              <a:solidFill>
                <a:srgbClr val="8E048E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308" y="3505749"/>
            <a:ext cx="1216392" cy="99787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8" name="圓角矩形 7"/>
          <p:cNvSpPr/>
          <p:nvPr/>
        </p:nvSpPr>
        <p:spPr>
          <a:xfrm>
            <a:off x="2729678" y="2293727"/>
            <a:ext cx="3229825" cy="12105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9" name="手繪多邊形 8"/>
          <p:cNvSpPr/>
          <p:nvPr/>
        </p:nvSpPr>
        <p:spPr>
          <a:xfrm>
            <a:off x="2676900" y="3447478"/>
            <a:ext cx="3790199" cy="1255192"/>
          </a:xfrm>
          <a:custGeom>
            <a:avLst/>
            <a:gdLst>
              <a:gd name="connsiteX0" fmla="*/ 295632 w 2778738"/>
              <a:gd name="connsiteY0" fmla="*/ 0 h 591264"/>
              <a:gd name="connsiteX1" fmla="*/ 2483106 w 2778738"/>
              <a:gd name="connsiteY1" fmla="*/ 0 h 591264"/>
              <a:gd name="connsiteX2" fmla="*/ 2778738 w 2778738"/>
              <a:gd name="connsiteY2" fmla="*/ 295632 h 591264"/>
              <a:gd name="connsiteX3" fmla="*/ 2483538 w 2778738"/>
              <a:gd name="connsiteY3" fmla="*/ 432 h 591264"/>
              <a:gd name="connsiteX4" fmla="*/ 2188338 w 2778738"/>
              <a:gd name="connsiteY4" fmla="*/ 295632 h 591264"/>
              <a:gd name="connsiteX5" fmla="*/ 2483538 w 2778738"/>
              <a:gd name="connsiteY5" fmla="*/ 590832 h 591264"/>
              <a:gd name="connsiteX6" fmla="*/ 2778738 w 2778738"/>
              <a:gd name="connsiteY6" fmla="*/ 295632 h 591264"/>
              <a:gd name="connsiteX7" fmla="*/ 2483106 w 2778738"/>
              <a:gd name="connsiteY7" fmla="*/ 591264 h 591264"/>
              <a:gd name="connsiteX8" fmla="*/ 295632 w 2778738"/>
              <a:gd name="connsiteY8" fmla="*/ 591264 h 591264"/>
              <a:gd name="connsiteX9" fmla="*/ 0 w 2778738"/>
              <a:gd name="connsiteY9" fmla="*/ 295632 h 591264"/>
              <a:gd name="connsiteX10" fmla="*/ 295632 w 2778738"/>
              <a:gd name="connsiteY10" fmla="*/ 0 h 59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8738" h="591264">
                <a:moveTo>
                  <a:pt x="295632" y="0"/>
                </a:moveTo>
                <a:lnTo>
                  <a:pt x="2483106" y="0"/>
                </a:lnTo>
                <a:cubicBezTo>
                  <a:pt x="2646379" y="0"/>
                  <a:pt x="2778738" y="132359"/>
                  <a:pt x="2778738" y="295632"/>
                </a:cubicBezTo>
                <a:cubicBezTo>
                  <a:pt x="2778738" y="132598"/>
                  <a:pt x="2646572" y="432"/>
                  <a:pt x="2483538" y="432"/>
                </a:cubicBezTo>
                <a:cubicBezTo>
                  <a:pt x="2320504" y="432"/>
                  <a:pt x="2188338" y="132598"/>
                  <a:pt x="2188338" y="295632"/>
                </a:cubicBezTo>
                <a:cubicBezTo>
                  <a:pt x="2188338" y="458666"/>
                  <a:pt x="2320504" y="590832"/>
                  <a:pt x="2483538" y="590832"/>
                </a:cubicBezTo>
                <a:cubicBezTo>
                  <a:pt x="2646572" y="590832"/>
                  <a:pt x="2778738" y="458666"/>
                  <a:pt x="2778738" y="295632"/>
                </a:cubicBezTo>
                <a:cubicBezTo>
                  <a:pt x="2778738" y="458905"/>
                  <a:pt x="2646379" y="591264"/>
                  <a:pt x="2483106" y="591264"/>
                </a:cubicBezTo>
                <a:lnTo>
                  <a:pt x="295632" y="591264"/>
                </a:lnTo>
                <a:cubicBezTo>
                  <a:pt x="132359" y="591264"/>
                  <a:pt x="0" y="458905"/>
                  <a:pt x="0" y="295632"/>
                </a:cubicBezTo>
                <a:cubicBezTo>
                  <a:pt x="0" y="132359"/>
                  <a:pt x="132359" y="0"/>
                  <a:pt x="2956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48609" y="3346671"/>
            <a:ext cx="3246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2000" b="1" spc="300" dirty="0" smtClean="0">
                <a:solidFill>
                  <a:srgbClr val="CD096B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提升學生語言組織能力</a:t>
            </a:r>
            <a:endParaRPr lang="zh-HK" altLang="en-US" sz="2000" b="1" spc="300" dirty="0">
              <a:solidFill>
                <a:srgbClr val="CD096B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678" y="0"/>
            <a:ext cx="78827" cy="3763637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597539" y="3094363"/>
            <a:ext cx="78827" cy="3763637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19738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xit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剪去對角線角落矩形 28"/>
          <p:cNvSpPr/>
          <p:nvPr/>
        </p:nvSpPr>
        <p:spPr>
          <a:xfrm>
            <a:off x="6335838" y="1984168"/>
            <a:ext cx="1082421" cy="442578"/>
          </a:xfrm>
          <a:prstGeom prst="snip2DiagRect">
            <a:avLst/>
          </a:prstGeom>
          <a:solidFill>
            <a:srgbClr val="D28B4A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1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關聯</a:t>
            </a: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詞</a:t>
            </a:r>
            <a:endParaRPr lang="zh-HK" altLang="en-US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2854487" y="3939543"/>
            <a:ext cx="47219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u="sng" dirty="0" smtClean="0">
                <a:solidFill>
                  <a:srgbClr val="C27630"/>
                </a:solidFill>
                <a:latin typeface="Corbel"/>
                <a:ea typeface="微軟正黑體"/>
              </a:rPr>
              <a:t>假如</a:t>
            </a:r>
            <a:r>
              <a:rPr lang="zh-TW" altLang="en-US" sz="1600" dirty="0" smtClean="0">
                <a:solidFill>
                  <a:srgbClr val="7030A0"/>
                </a:solidFill>
                <a:latin typeface="Corbel"/>
                <a:ea typeface="微軟正黑體"/>
              </a:rPr>
              <a:t>你未能出席學會活動</a:t>
            </a:r>
            <a:r>
              <a:rPr lang="zh-TW" altLang="en-US" sz="1600" dirty="0" smtClean="0">
                <a:latin typeface="Corbel"/>
                <a:ea typeface="微軟正黑體"/>
              </a:rPr>
              <a:t>，</a:t>
            </a:r>
            <a:r>
              <a:rPr lang="zh-TW" altLang="en-US" sz="1600" dirty="0" smtClean="0">
                <a:solidFill>
                  <a:srgbClr val="C00000"/>
                </a:solidFill>
                <a:latin typeface="Corbel"/>
                <a:ea typeface="微軟正黑體"/>
              </a:rPr>
              <a:t>請事先通知學會幹事。</a:t>
            </a:r>
            <a:r>
              <a:rPr lang="zh-TW" altLang="en-US" sz="1600" dirty="0" smtClean="0">
                <a:solidFill>
                  <a:schemeClr val="bg1"/>
                </a:solidFill>
                <a:latin typeface="Corbel"/>
                <a:ea typeface="微軟正黑體"/>
              </a:rPr>
              <a:t>進行。</a:t>
            </a:r>
            <a:endParaRPr lang="zh-TW" altLang="en-US" sz="16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00541" y="3904851"/>
            <a:ext cx="5075893" cy="390970"/>
          </a:xfrm>
          <a:prstGeom prst="rect">
            <a:avLst/>
          </a:prstGeom>
          <a:noFill/>
          <a:ln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3" name="橢圓 32"/>
          <p:cNvSpPr/>
          <p:nvPr/>
        </p:nvSpPr>
        <p:spPr>
          <a:xfrm>
            <a:off x="2231440" y="3848789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37" name="文字方塊 36"/>
          <p:cNvSpPr txBox="1"/>
          <p:nvPr/>
        </p:nvSpPr>
        <p:spPr>
          <a:xfrm>
            <a:off x="2854487" y="4576485"/>
            <a:ext cx="47219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u="sng" dirty="0" smtClean="0">
                <a:solidFill>
                  <a:srgbClr val="C27630"/>
                </a:solidFill>
                <a:latin typeface="Corbel"/>
                <a:ea typeface="微軟正黑體"/>
              </a:rPr>
              <a:t>假如</a:t>
            </a:r>
            <a:r>
              <a:rPr lang="zh-TW" altLang="en-US" sz="1600" dirty="0" smtClean="0">
                <a:solidFill>
                  <a:srgbClr val="7030A0"/>
                </a:solidFill>
                <a:latin typeface="Corbel"/>
                <a:ea typeface="微軟正黑體"/>
              </a:rPr>
              <a:t>天文台發出雷暴警告</a:t>
            </a:r>
            <a:r>
              <a:rPr lang="zh-TW" altLang="en-US" sz="1600" dirty="0" smtClean="0">
                <a:latin typeface="Corbel"/>
                <a:ea typeface="微軟正黑體"/>
              </a:rPr>
              <a:t>，</a:t>
            </a:r>
            <a:r>
              <a:rPr lang="zh-TW" altLang="en-US" sz="1600" dirty="0" smtClean="0">
                <a:solidFill>
                  <a:srgbClr val="C00000"/>
                </a:solidFill>
                <a:latin typeface="Corbel"/>
                <a:ea typeface="微軟正黑體"/>
              </a:rPr>
              <a:t>足球比賽</a:t>
            </a:r>
            <a:r>
              <a:rPr lang="zh-TW" altLang="en-US" sz="1600" b="1" u="sng" dirty="0" smtClean="0">
                <a:solidFill>
                  <a:srgbClr val="C27630"/>
                </a:solidFill>
                <a:latin typeface="Corbel"/>
                <a:ea typeface="微軟正黑體"/>
              </a:rPr>
              <a:t>就</a:t>
            </a:r>
            <a:r>
              <a:rPr lang="zh-TW" altLang="en-US" sz="1600" dirty="0" smtClean="0">
                <a:solidFill>
                  <a:srgbClr val="C00000"/>
                </a:solidFill>
                <a:latin typeface="Corbel"/>
                <a:ea typeface="微軟正黑體"/>
              </a:rPr>
              <a:t>會取消。</a:t>
            </a:r>
            <a:r>
              <a:rPr lang="zh-TW" altLang="en-US" sz="1600" dirty="0" smtClean="0">
                <a:solidFill>
                  <a:schemeClr val="bg1"/>
                </a:solidFill>
                <a:latin typeface="Corbel"/>
                <a:ea typeface="微軟正黑體"/>
              </a:rPr>
              <a:t>進行。</a:t>
            </a:r>
            <a:endParaRPr lang="zh-TW" altLang="en-US" sz="16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500541" y="4541793"/>
            <a:ext cx="5075893" cy="390970"/>
          </a:xfrm>
          <a:prstGeom prst="rect">
            <a:avLst/>
          </a:prstGeom>
          <a:noFill/>
          <a:ln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橢圓 38"/>
          <p:cNvSpPr/>
          <p:nvPr/>
        </p:nvSpPr>
        <p:spPr>
          <a:xfrm>
            <a:off x="2231440" y="4485731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439" y="2961115"/>
            <a:ext cx="6413665" cy="749799"/>
          </a:xfrm>
          <a:prstGeom prst="rect">
            <a:avLst/>
          </a:prstGeom>
        </p:spPr>
      </p:pic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複句結構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群組 20"/>
          <p:cNvGrpSpPr/>
          <p:nvPr/>
        </p:nvGrpSpPr>
        <p:grpSpPr>
          <a:xfrm rot="5400000" flipV="1">
            <a:off x="4507531" y="-458150"/>
            <a:ext cx="337226" cy="4543845"/>
            <a:chOff x="1260069" y="2124337"/>
            <a:chExt cx="157801" cy="1907917"/>
          </a:xfrm>
        </p:grpSpPr>
        <p:cxnSp>
          <p:nvCxnSpPr>
            <p:cNvPr id="22" name="直線接點 21"/>
            <p:cNvCxnSpPr/>
            <p:nvPr/>
          </p:nvCxnSpPr>
          <p:spPr>
            <a:xfrm rot="5400000" flipV="1">
              <a:off x="307471" y="3078296"/>
              <a:ext cx="1907917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/>
            <p:nvPr/>
          </p:nvCxnSpPr>
          <p:spPr>
            <a:xfrm rot="5400000" flipV="1">
              <a:off x="1338970" y="2045438"/>
              <a:ext cx="0" cy="1578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/>
            <p:nvPr/>
          </p:nvCxnSpPr>
          <p:spPr>
            <a:xfrm>
              <a:off x="1261430" y="3099512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/>
            <p:nvPr/>
          </p:nvCxnSpPr>
          <p:spPr>
            <a:xfrm>
              <a:off x="1260069" y="4032254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群組 40"/>
          <p:cNvGrpSpPr/>
          <p:nvPr/>
        </p:nvGrpSpPr>
        <p:grpSpPr>
          <a:xfrm>
            <a:off x="657029" y="2965710"/>
            <a:ext cx="1604402" cy="613256"/>
            <a:chOff x="3553676" y="783571"/>
            <a:chExt cx="1604402" cy="613256"/>
          </a:xfrm>
        </p:grpSpPr>
        <p:sp>
          <p:nvSpPr>
            <p:cNvPr id="42" name="圓角矩形 41"/>
            <p:cNvSpPr/>
            <p:nvPr/>
          </p:nvSpPr>
          <p:spPr>
            <a:xfrm>
              <a:off x="3725011" y="783571"/>
              <a:ext cx="1246801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標題 1"/>
            <p:cNvSpPr txBox="1">
              <a:spLocks/>
            </p:cNvSpPr>
            <p:nvPr/>
          </p:nvSpPr>
          <p:spPr>
            <a:xfrm>
              <a:off x="3553676" y="864762"/>
              <a:ext cx="1604402" cy="4382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結構</a:t>
              </a:r>
              <a:endParaRPr lang="zh-HK" altLang="en-US" sz="1800" b="1" spc="300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3980906" y="1154755"/>
            <a:ext cx="1457366" cy="613256"/>
            <a:chOff x="1049426" y="1507471"/>
            <a:chExt cx="1744804" cy="613256"/>
          </a:xfrm>
        </p:grpSpPr>
        <p:sp>
          <p:nvSpPr>
            <p:cNvPr id="36" name="圓角矩形 35"/>
            <p:cNvSpPr/>
            <p:nvPr/>
          </p:nvSpPr>
          <p:spPr>
            <a:xfrm>
              <a:off x="1049426" y="1507471"/>
              <a:ext cx="1744804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標題 1"/>
            <p:cNvSpPr txBox="1">
              <a:spLocks/>
            </p:cNvSpPr>
            <p:nvPr/>
          </p:nvSpPr>
          <p:spPr>
            <a:xfrm>
              <a:off x="1156926" y="1591896"/>
              <a:ext cx="1604402" cy="43500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組成部分</a:t>
              </a:r>
              <a:endParaRPr lang="zh-HK" altLang="en-US" sz="1800" b="1" spc="300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30" name="手繪多邊形 2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28" name="剪去對角線角落矩形 27"/>
          <p:cNvSpPr/>
          <p:nvPr/>
        </p:nvSpPr>
        <p:spPr>
          <a:xfrm>
            <a:off x="1673147" y="1988763"/>
            <a:ext cx="1519719" cy="442578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rgbClr val="7030A0"/>
                </a:solidFill>
                <a:ea typeface="微軟正黑體"/>
              </a:rPr>
              <a:t>假設的情況</a:t>
            </a:r>
            <a:endParaRPr lang="en-US" altLang="zh-HK" sz="1600" b="1" spc="300" dirty="0">
              <a:solidFill>
                <a:srgbClr val="7030A0"/>
              </a:solidFill>
              <a:ea typeface="微軟正黑體"/>
            </a:endParaRPr>
          </a:p>
        </p:txBody>
      </p:sp>
      <p:sp>
        <p:nvSpPr>
          <p:cNvPr id="34" name="剪去對角線角落矩形 33"/>
          <p:cNvSpPr/>
          <p:nvPr/>
        </p:nvSpPr>
        <p:spPr>
          <a:xfrm>
            <a:off x="3334591" y="1991327"/>
            <a:ext cx="2859522" cy="442578"/>
          </a:xfrm>
          <a:prstGeom prst="snip2DiagRect">
            <a:avLst/>
          </a:prstGeom>
          <a:solidFill>
            <a:srgbClr val="FFC7C7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rgbClr val="C00000"/>
                </a:solidFill>
                <a:ea typeface="微軟正黑體"/>
              </a:rPr>
              <a:t>產生的結果</a:t>
            </a:r>
            <a:r>
              <a:rPr lang="en-US" altLang="zh-TW" sz="1600" b="1" spc="300" dirty="0" smtClean="0">
                <a:solidFill>
                  <a:srgbClr val="C00000"/>
                </a:solidFill>
                <a:ea typeface="微軟正黑體"/>
              </a:rPr>
              <a:t>/</a:t>
            </a:r>
            <a:r>
              <a:rPr lang="zh-TW" altLang="en-US" sz="1600" b="1" spc="300" dirty="0" smtClean="0">
                <a:solidFill>
                  <a:srgbClr val="C00000"/>
                </a:solidFill>
                <a:ea typeface="微軟正黑體"/>
              </a:rPr>
              <a:t>採取的行動</a:t>
            </a:r>
            <a:endParaRPr lang="zh-HK" altLang="en-US" sz="1600" b="1" spc="300" dirty="0">
              <a:solidFill>
                <a:srgbClr val="C00000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339288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/>
      <p:bldP spid="32" grpId="0" animBg="1"/>
      <p:bldP spid="33" grpId="0" animBg="1"/>
      <p:bldP spid="37" grpId="0"/>
      <p:bldP spid="38" grpId="0" animBg="1"/>
      <p:bldP spid="39" grpId="0" animBg="1"/>
      <p:bldP spid="28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757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794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781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0671" y="3326046"/>
            <a:ext cx="1647118" cy="30624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19123" y="3332379"/>
            <a:ext cx="1581523" cy="290914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78308"/>
            <a:ext cx="1579686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8514" y="3332379"/>
            <a:ext cx="1243546" cy="276097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工作</a:t>
            </a:r>
            <a:r>
              <a:rPr lang="zh-TW" altLang="en-US" sz="1400" b="1" spc="-500" dirty="0" smtClean="0">
                <a:solidFill>
                  <a:srgbClr val="FF3583"/>
                </a:solidFill>
                <a:ea typeface="微軟正黑體"/>
              </a:rPr>
              <a:t>紙及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句子框架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endParaRPr lang="zh-TW" altLang="en-US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729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98267" y="210905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1518268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4602121" y="3300647"/>
            <a:ext cx="429267" cy="1757193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5050"/>
              </a:solidFill>
            </a:endParaRPr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08" y="915780"/>
            <a:ext cx="409075" cy="611024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75840"/>
            <a:ext cx="1215283" cy="1640837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357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050" y="1680902"/>
            <a:ext cx="1207142" cy="1321468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4758640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5307952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5905553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5725502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5344137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5529326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5406047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5826118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5292431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5824254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5397266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5563473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5628472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5628473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5655719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5390602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5417132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5466329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2" name="圖片 17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800501" y="3688053"/>
            <a:ext cx="188305" cy="102995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8" action="ppaction://hlinksldjump"/>
          </p:cNvPr>
          <p:cNvSpPr/>
          <p:nvPr/>
        </p:nvSpPr>
        <p:spPr>
          <a:xfrm>
            <a:off x="2172297" y="3694989"/>
            <a:ext cx="190995" cy="6028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545645" y="3694989"/>
            <a:ext cx="183742" cy="82432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2880187" y="3685375"/>
            <a:ext cx="172001" cy="82901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24834" y="3773180"/>
            <a:ext cx="267682" cy="11630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670086" y="3787511"/>
            <a:ext cx="316133" cy="11421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5113696" y="3795112"/>
            <a:ext cx="278757" cy="170715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15665" y="3690487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511899" y="3685375"/>
            <a:ext cx="202906" cy="16697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2647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1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線接點 5"/>
          <p:cNvCxnSpPr/>
          <p:nvPr/>
        </p:nvCxnSpPr>
        <p:spPr>
          <a:xfrm flipV="1">
            <a:off x="6898134" y="3943146"/>
            <a:ext cx="548590" cy="899239"/>
          </a:xfrm>
          <a:prstGeom prst="line">
            <a:avLst/>
          </a:prstGeom>
          <a:ln>
            <a:solidFill>
              <a:srgbClr val="8E048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/>
          <p:cNvCxnSpPr/>
          <p:nvPr/>
        </p:nvCxnSpPr>
        <p:spPr>
          <a:xfrm flipV="1">
            <a:off x="6617867" y="1412701"/>
            <a:ext cx="616738" cy="1016286"/>
          </a:xfrm>
          <a:prstGeom prst="line">
            <a:avLst/>
          </a:prstGeom>
          <a:ln>
            <a:solidFill>
              <a:srgbClr val="8E048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 flipH="1">
            <a:off x="2700425" y="4067289"/>
            <a:ext cx="1123906" cy="1582879"/>
          </a:xfrm>
          <a:prstGeom prst="line">
            <a:avLst/>
          </a:prstGeom>
          <a:ln>
            <a:solidFill>
              <a:srgbClr val="8E048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H="1">
            <a:off x="1368595" y="2379495"/>
            <a:ext cx="283582" cy="443843"/>
          </a:xfrm>
          <a:prstGeom prst="line">
            <a:avLst/>
          </a:prstGeom>
          <a:ln>
            <a:solidFill>
              <a:srgbClr val="8E048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剪去對角線角落矩形 9"/>
          <p:cNvSpPr/>
          <p:nvPr/>
        </p:nvSpPr>
        <p:spPr>
          <a:xfrm>
            <a:off x="6012457" y="4639718"/>
            <a:ext cx="1579470" cy="480831"/>
          </a:xfrm>
          <a:prstGeom prst="snip2DiagRect">
            <a:avLst/>
          </a:prstGeom>
          <a:solidFill>
            <a:srgbClr val="FDDFEA"/>
          </a:solidFill>
          <a:ln w="38100">
            <a:solidFill>
              <a:srgbClr val="FFC5D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4</a:t>
            </a:r>
            <a:r>
              <a:rPr lang="zh-TW" altLang="en-US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分</a:t>
            </a:r>
            <a:r>
              <a:rPr lang="zh-HK" altLang="en-US" sz="1600" b="1" spc="300" dirty="0" smtClean="0">
                <a:solidFill>
                  <a:schemeClr val="tx1"/>
                </a:solidFill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rgbClr val="8E048E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rgbClr val="8E048E"/>
              </a:solidFill>
              <a:ea typeface="微軟正黑體"/>
            </a:endParaRPr>
          </a:p>
        </p:txBody>
      </p:sp>
      <p:sp>
        <p:nvSpPr>
          <p:cNvPr id="11" name="剪去對角線角落矩形 10"/>
          <p:cNvSpPr/>
          <p:nvPr/>
        </p:nvSpPr>
        <p:spPr>
          <a:xfrm>
            <a:off x="6271929" y="1111336"/>
            <a:ext cx="1598416" cy="480831"/>
          </a:xfrm>
          <a:prstGeom prst="snip2DiagRect">
            <a:avLst/>
          </a:prstGeom>
          <a:solidFill>
            <a:srgbClr val="FDDFEA"/>
          </a:solidFill>
          <a:ln w="38100">
            <a:solidFill>
              <a:srgbClr val="FFC5D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3</a:t>
            </a:r>
            <a:r>
              <a:rPr lang="zh-TW" altLang="en-US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HK" altLang="en-US" sz="1600" b="1" spc="300" dirty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主語</a:t>
            </a:r>
            <a:endParaRPr lang="en-US" altLang="zh-HK" sz="1600" b="1" spc="300" dirty="0">
              <a:solidFill>
                <a:srgbClr val="8E048E"/>
              </a:solidFill>
              <a:ea typeface="微軟正黑體"/>
            </a:endParaRPr>
          </a:p>
        </p:txBody>
      </p:sp>
      <p:sp>
        <p:nvSpPr>
          <p:cNvPr id="12" name="剪去對角線角落矩形 11"/>
          <p:cNvSpPr/>
          <p:nvPr/>
        </p:nvSpPr>
        <p:spPr>
          <a:xfrm>
            <a:off x="1510386" y="5340782"/>
            <a:ext cx="4110205" cy="461995"/>
          </a:xfrm>
          <a:prstGeom prst="snip2DiagRect">
            <a:avLst/>
          </a:prstGeom>
          <a:solidFill>
            <a:srgbClr val="FDDFEA"/>
          </a:solidFill>
          <a:ln w="38100">
            <a:solidFill>
              <a:srgbClr val="FFC5D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</a:t>
            </a:r>
            <a:r>
              <a:rPr lang="zh-TW" altLang="en-US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留意複句中是否有特定的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關聯詞</a:t>
            </a:r>
            <a:endParaRPr lang="en-GB" altLang="zh-TW" sz="1600" b="1" spc="300" dirty="0">
              <a:solidFill>
                <a:srgbClr val="8E048E"/>
              </a:solidFill>
              <a:ea typeface="微軟正黑體"/>
            </a:endParaRPr>
          </a:p>
        </p:txBody>
      </p:sp>
      <p:sp>
        <p:nvSpPr>
          <p:cNvPr id="13" name="剪去對角線角落矩形 12"/>
          <p:cNvSpPr/>
          <p:nvPr/>
        </p:nvSpPr>
        <p:spPr>
          <a:xfrm>
            <a:off x="846033" y="1514494"/>
            <a:ext cx="4212360" cy="879780"/>
          </a:xfrm>
          <a:prstGeom prst="snip2DiagRect">
            <a:avLst>
              <a:gd name="adj1" fmla="val 0"/>
              <a:gd name="adj2" fmla="val 35433"/>
            </a:avLst>
          </a:prstGeom>
          <a:solidFill>
            <a:srgbClr val="FDDFEA"/>
          </a:solidFill>
          <a:ln w="38100">
            <a:solidFill>
              <a:srgbClr val="FFC5D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>
              <a:defRPr/>
            </a:pPr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</a:t>
            </a:r>
            <a:r>
              <a:rPr lang="zh-TW" altLang="en-US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分析兩件事是否帶有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假設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及</a:t>
            </a:r>
            <a:endParaRPr lang="en-US" altLang="zh-HK" sz="1600" spc="300" dirty="0" smtClean="0">
              <a:solidFill>
                <a:schemeClr val="tx1"/>
              </a:solidFill>
              <a:ea typeface="微軟正黑體"/>
            </a:endParaRPr>
          </a:p>
          <a:p>
            <a:pPr marL="354013" lvl="1" indent="1588" defTabSz="914400">
              <a:defRPr/>
            </a:pPr>
            <a:r>
              <a:rPr lang="zh-TW" altLang="en-US" sz="1600" b="1" spc="300" dirty="0" smtClean="0">
                <a:solidFill>
                  <a:srgbClr val="8E048E"/>
                </a:solidFill>
                <a:ea typeface="微軟正黑體"/>
              </a:rPr>
              <a:t>相應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結果</a:t>
            </a:r>
            <a:r>
              <a:rPr lang="en-US" altLang="zh-TW" sz="1600" b="1" spc="300" dirty="0">
                <a:solidFill>
                  <a:srgbClr val="8E048E"/>
                </a:solidFill>
                <a:ea typeface="微軟正黑體"/>
              </a:rPr>
              <a:t>/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應採取的行動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的意味</a:t>
            </a:r>
            <a:endParaRPr lang="en-US" altLang="zh-HK" sz="1600" spc="300" dirty="0">
              <a:solidFill>
                <a:schemeClr val="tx1"/>
              </a:solidFill>
              <a:ea typeface="微軟正黑體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2542983"/>
            <a:ext cx="8737600" cy="1858474"/>
          </a:xfrm>
          <a:prstGeom prst="rect">
            <a:avLst/>
          </a:prstGeom>
        </p:spPr>
      </p:pic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22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085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線接點 64"/>
          <p:cNvCxnSpPr/>
          <p:nvPr/>
        </p:nvCxnSpPr>
        <p:spPr>
          <a:xfrm>
            <a:off x="1748068" y="1560008"/>
            <a:ext cx="0" cy="1966575"/>
          </a:xfrm>
          <a:prstGeom prst="line">
            <a:avLst/>
          </a:prstGeom>
          <a:ln>
            <a:solidFill>
              <a:srgbClr val="8E048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859836" y="2468546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32628" y="3134053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aphicFrame>
        <p:nvGraphicFramePr>
          <p:cNvPr id="73" name="表格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5437"/>
              </p:ext>
            </p:extLst>
          </p:nvPr>
        </p:nvGraphicFramePr>
        <p:xfrm>
          <a:off x="1839623" y="2444556"/>
          <a:ext cx="2343647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47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6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我</a:t>
                      </a:r>
                      <a:endParaRPr lang="zh-HK" altLang="en-US" sz="1600" b="1" kern="1200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FEA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7030A0"/>
                          </a:solidFill>
                          <a:latin typeface="Corbel"/>
                          <a:ea typeface="微軟正黑體"/>
                        </a:rPr>
                        <a:t>是一隻小鳥</a:t>
                      </a:r>
                      <a:r>
                        <a:rPr lang="zh-HK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4" name="表格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529082"/>
              </p:ext>
            </p:extLst>
          </p:nvPr>
        </p:nvGraphicFramePr>
        <p:xfrm>
          <a:off x="1839622" y="3047795"/>
          <a:ext cx="4662378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4877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4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我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F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會飛到維多利亞港上空俯瞰香港的夜景。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6" name="群組 2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7" name="圓角化單一角落矩形 2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sp>
        <p:nvSpPr>
          <p:cNvPr id="40" name="手繪多邊形 3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0" name="剪去對角線角落矩形 29"/>
          <p:cNvSpPr/>
          <p:nvPr/>
        </p:nvSpPr>
        <p:spPr>
          <a:xfrm>
            <a:off x="6051884" y="5207300"/>
            <a:ext cx="1629450" cy="480831"/>
          </a:xfrm>
          <a:prstGeom prst="snip2DiagRect">
            <a:avLst/>
          </a:prstGeom>
          <a:solidFill>
            <a:srgbClr val="C00000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4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.分</a:t>
            </a:r>
            <a:r>
              <a:rPr lang="zh-HK" altLang="en-US" sz="1600" spc="300" dirty="0" smtClean="0">
                <a:solidFill>
                  <a:schemeClr val="bg1"/>
                </a:solidFill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chemeClr val="bg1"/>
              </a:solidFill>
            </a:endParaRPr>
          </a:p>
        </p:txBody>
      </p:sp>
      <p:sp>
        <p:nvSpPr>
          <p:cNvPr id="35" name="剪去對角線角落矩形 34"/>
          <p:cNvSpPr/>
          <p:nvPr/>
        </p:nvSpPr>
        <p:spPr>
          <a:xfrm>
            <a:off x="4540960" y="5208530"/>
            <a:ext cx="1598416" cy="480831"/>
          </a:xfrm>
          <a:prstGeom prst="snip2DiagRect">
            <a:avLst/>
          </a:prstGeom>
          <a:solidFill>
            <a:srgbClr val="8E048E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3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</a:t>
            </a:r>
            <a:r>
              <a:rPr lang="zh-HK" altLang="en-US" sz="1600" spc="300" dirty="0" smtClean="0">
                <a:solidFill>
                  <a:schemeClr val="bg1"/>
                </a:solidFill>
                <a:ea typeface="微軟正黑體"/>
              </a:rPr>
              <a:t>認清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主</a:t>
            </a: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語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36" name="剪去對角線角落矩形 35"/>
          <p:cNvSpPr/>
          <p:nvPr/>
        </p:nvSpPr>
        <p:spPr>
          <a:xfrm>
            <a:off x="3581891" y="4745305"/>
            <a:ext cx="4110205" cy="461995"/>
          </a:xfrm>
          <a:prstGeom prst="snip2DiagRect">
            <a:avLst/>
          </a:prstGeom>
          <a:solidFill>
            <a:srgbClr val="D28B4A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2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chemeClr val="bg1"/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詞</a:t>
            </a:r>
            <a:endParaRPr lang="en-GB" altLang="zh-TW" sz="16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37" name="剪去對角線角落矩形 36"/>
          <p:cNvSpPr/>
          <p:nvPr/>
        </p:nvSpPr>
        <p:spPr>
          <a:xfrm>
            <a:off x="3673672" y="3865525"/>
            <a:ext cx="4046007" cy="879780"/>
          </a:xfrm>
          <a:prstGeom prst="snip2DiagRect">
            <a:avLst/>
          </a:prstGeom>
          <a:solidFill>
            <a:srgbClr val="FDDFEA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>
              <a:defRPr/>
            </a:pPr>
            <a:r>
              <a:rPr lang="en-US" altLang="zh-TW" sz="1600" spc="300" dirty="0" smtClean="0">
                <a:solidFill>
                  <a:schemeClr val="tx1"/>
                </a:solidFill>
                <a:ea typeface="微軟正黑體"/>
              </a:rPr>
              <a:t>1</a:t>
            </a:r>
            <a:r>
              <a:rPr lang="zh-TW" altLang="en-US" sz="1600" spc="300" dirty="0" smtClean="0">
                <a:solidFill>
                  <a:schemeClr val="tx1"/>
                </a:solidFill>
                <a:ea typeface="微軟正黑體"/>
              </a:rPr>
              <a:t>.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分析兩件事是否帶有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假設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及</a:t>
            </a:r>
            <a:endParaRPr lang="en-US" altLang="zh-HK" sz="1600" spc="300" dirty="0" smtClean="0">
              <a:solidFill>
                <a:schemeClr val="tx1"/>
              </a:solidFill>
              <a:ea typeface="微軟正黑體"/>
            </a:endParaRPr>
          </a:p>
          <a:p>
            <a:pPr marL="354013" lvl="1" indent="1588" defTabSz="914400">
              <a:defRPr/>
            </a:pPr>
            <a:r>
              <a:rPr lang="zh-TW" altLang="en-US" sz="1600" b="1" spc="300" dirty="0" smtClean="0">
                <a:solidFill>
                  <a:srgbClr val="8E048E"/>
                </a:solidFill>
                <a:ea typeface="微軟正黑體"/>
              </a:rPr>
              <a:t>相應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結果</a:t>
            </a:r>
            <a:r>
              <a:rPr lang="en-US" altLang="zh-TW" sz="1600" b="1" spc="300" dirty="0">
                <a:solidFill>
                  <a:srgbClr val="8E048E"/>
                </a:solidFill>
                <a:ea typeface="微軟正黑體"/>
              </a:rPr>
              <a:t>/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應採取的行動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的意味</a:t>
            </a:r>
            <a:endParaRPr lang="en-US" altLang="zh-HK" sz="1600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794046" y="1221040"/>
            <a:ext cx="523695" cy="784830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rgbClr val="C00000"/>
                </a:solidFill>
                <a:latin typeface="Corbel"/>
                <a:ea typeface="微軟正黑體"/>
              </a:rPr>
              <a:t>我</a:t>
            </a:r>
            <a:endParaRPr lang="en-US" altLang="zh-TW" sz="15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748068" y="1221040"/>
            <a:ext cx="634842" cy="784830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rgbClr val="7030A0"/>
                </a:solidFill>
                <a:latin typeface="Corbel"/>
                <a:ea typeface="微軟正黑體"/>
              </a:rPr>
              <a:t>我</a:t>
            </a:r>
            <a:endParaRPr lang="en-US" altLang="zh-HK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59837" y="1221040"/>
            <a:ext cx="888231" cy="784830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假</a:t>
            </a: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如</a:t>
            </a:r>
            <a:endParaRPr lang="zh-HK" altLang="en-US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17740" y="1221040"/>
            <a:ext cx="3692324" cy="784830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rgbClr val="C00000"/>
                </a:solidFill>
                <a:latin typeface="Corbel"/>
                <a:ea typeface="微軟正黑體"/>
              </a:rPr>
              <a:t>會</a:t>
            </a:r>
            <a:r>
              <a:rPr lang="zh-TW" altLang="en-US" sz="1500" b="1" dirty="0">
                <a:solidFill>
                  <a:srgbClr val="C00000"/>
                </a:solidFill>
                <a:latin typeface="Corbel"/>
                <a:ea typeface="微軟正黑體"/>
              </a:rPr>
              <a:t>飛到維多利亞港上空俯瞰香港的夜景。</a:t>
            </a:r>
            <a:endParaRPr lang="en-US" altLang="zh-TW" sz="15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382910" y="1221040"/>
            <a:ext cx="1411136" cy="784830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rgbClr val="7030A0"/>
                </a:solidFill>
                <a:latin typeface="Corbel"/>
                <a:ea typeface="微軟正黑體"/>
              </a:rPr>
              <a:t>是一隻小鳥，</a:t>
            </a:r>
            <a:endParaRPr lang="en-US" altLang="zh-HK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3" name="群組 2"/>
          <p:cNvGrpSpPr/>
          <p:nvPr/>
        </p:nvGrpSpPr>
        <p:grpSpPr>
          <a:xfrm rot="10800000">
            <a:off x="1640524" y="642916"/>
            <a:ext cx="926920" cy="668683"/>
            <a:chOff x="1612213" y="1963033"/>
            <a:chExt cx="926920" cy="668683"/>
          </a:xfrm>
        </p:grpSpPr>
        <p:sp>
          <p:nvSpPr>
            <p:cNvPr id="47" name="矩形 1"/>
            <p:cNvSpPr/>
            <p:nvPr/>
          </p:nvSpPr>
          <p:spPr>
            <a:xfrm rot="10800000">
              <a:off x="1612213" y="1963033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52" name="文字方塊 51"/>
            <p:cNvSpPr txBox="1"/>
            <p:nvPr/>
          </p:nvSpPr>
          <p:spPr>
            <a:xfrm rot="10800000">
              <a:off x="1748110" y="2231033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7" name="群組 6"/>
          <p:cNvGrpSpPr/>
          <p:nvPr/>
        </p:nvGrpSpPr>
        <p:grpSpPr>
          <a:xfrm rot="10800000">
            <a:off x="3581891" y="629900"/>
            <a:ext cx="926920" cy="668683"/>
            <a:chOff x="3479289" y="2442619"/>
            <a:chExt cx="926920" cy="668683"/>
          </a:xfrm>
        </p:grpSpPr>
        <p:sp>
          <p:nvSpPr>
            <p:cNvPr id="61" name="矩形 1"/>
            <p:cNvSpPr/>
            <p:nvPr/>
          </p:nvSpPr>
          <p:spPr>
            <a:xfrm rot="10800000">
              <a:off x="3479289" y="2442619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62" name="文字方塊 61"/>
            <p:cNvSpPr txBox="1"/>
            <p:nvPr/>
          </p:nvSpPr>
          <p:spPr>
            <a:xfrm rot="10800000">
              <a:off x="3601739" y="2683725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63" name="圓角矩形 62"/>
          <p:cNvSpPr/>
          <p:nvPr/>
        </p:nvSpPr>
        <p:spPr>
          <a:xfrm>
            <a:off x="4428888" y="886776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4" name="圓角矩形 63"/>
          <p:cNvSpPr/>
          <p:nvPr/>
        </p:nvSpPr>
        <p:spPr>
          <a:xfrm>
            <a:off x="2539133" y="886776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654" y="2384202"/>
            <a:ext cx="2070410" cy="135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4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30" grpId="0" animBg="1"/>
      <p:bldP spid="35" grpId="0" animBg="1"/>
      <p:bldP spid="36" grpId="0" animBg="1"/>
      <p:bldP spid="37" grpId="0" animBg="1"/>
      <p:bldP spid="70" grpId="0" animBg="1"/>
      <p:bldP spid="70" grpId="1" animBg="1"/>
      <p:bldP spid="69" grpId="0" animBg="1"/>
      <p:bldP spid="69" grpId="1" animBg="1"/>
      <p:bldP spid="38" grpId="0" animBg="1"/>
      <p:bldP spid="38" grpId="1" animBg="1"/>
      <p:bldP spid="41" grpId="0" animBg="1"/>
      <p:bldP spid="41" grpId="1" animBg="1"/>
      <p:bldP spid="44" grpId="0" animBg="1"/>
      <p:bldP spid="44" grpId="1" animBg="1"/>
      <p:bldP spid="63" grpId="0" animBg="1"/>
      <p:bldP spid="6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線接點 26"/>
          <p:cNvCxnSpPr/>
          <p:nvPr/>
        </p:nvCxnSpPr>
        <p:spPr>
          <a:xfrm flipH="1">
            <a:off x="1467797" y="1680098"/>
            <a:ext cx="42" cy="1723833"/>
          </a:xfrm>
          <a:prstGeom prst="line">
            <a:avLst/>
          </a:prstGeom>
          <a:ln>
            <a:solidFill>
              <a:srgbClr val="8E048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剪去對角線角落矩形 34"/>
          <p:cNvSpPr/>
          <p:nvPr/>
        </p:nvSpPr>
        <p:spPr>
          <a:xfrm>
            <a:off x="6993446" y="5115742"/>
            <a:ext cx="1622550" cy="480831"/>
          </a:xfrm>
          <a:prstGeom prst="snip2DiagRect">
            <a:avLst/>
          </a:prstGeom>
          <a:solidFill>
            <a:srgbClr val="C00000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4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.分</a:t>
            </a:r>
            <a:r>
              <a:rPr lang="zh-HK" altLang="en-US" sz="1600" spc="300" dirty="0" smtClean="0">
                <a:solidFill>
                  <a:schemeClr val="bg1"/>
                </a:solidFill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chemeClr val="bg1"/>
              </a:solidFill>
            </a:endParaRPr>
          </a:p>
        </p:txBody>
      </p:sp>
      <p:sp>
        <p:nvSpPr>
          <p:cNvPr id="36" name="剪去對角線角落矩形 35"/>
          <p:cNvSpPr/>
          <p:nvPr/>
        </p:nvSpPr>
        <p:spPr>
          <a:xfrm>
            <a:off x="5491385" y="5116972"/>
            <a:ext cx="1598416" cy="480831"/>
          </a:xfrm>
          <a:prstGeom prst="snip2DiagRect">
            <a:avLst/>
          </a:prstGeom>
          <a:solidFill>
            <a:srgbClr val="8E048E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3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</a:t>
            </a:r>
            <a:r>
              <a:rPr lang="zh-HK" altLang="en-US" sz="1600" spc="300" dirty="0" smtClean="0">
                <a:solidFill>
                  <a:schemeClr val="bg1"/>
                </a:solidFill>
                <a:ea typeface="微軟正黑體"/>
              </a:rPr>
              <a:t>認清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主</a:t>
            </a: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語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37" name="剪去對角線角落矩形 36"/>
          <p:cNvSpPr/>
          <p:nvPr/>
        </p:nvSpPr>
        <p:spPr>
          <a:xfrm>
            <a:off x="4516553" y="4653747"/>
            <a:ext cx="4110205" cy="461995"/>
          </a:xfrm>
          <a:prstGeom prst="snip2DiagRect">
            <a:avLst/>
          </a:prstGeom>
          <a:solidFill>
            <a:srgbClr val="D28B4A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2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chemeClr val="bg1"/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詞</a:t>
            </a:r>
            <a:endParaRPr lang="en-GB" altLang="zh-TW" sz="16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38" name="剪去對角線角落矩形 37"/>
          <p:cNvSpPr/>
          <p:nvPr/>
        </p:nvSpPr>
        <p:spPr>
          <a:xfrm>
            <a:off x="4608334" y="3773967"/>
            <a:ext cx="4046007" cy="879780"/>
          </a:xfrm>
          <a:prstGeom prst="snip2DiagRect">
            <a:avLst/>
          </a:prstGeom>
          <a:solidFill>
            <a:srgbClr val="FDDFEA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>
              <a:defRPr/>
            </a:pPr>
            <a:r>
              <a:rPr lang="en-US" altLang="zh-TW" sz="1600" spc="300" dirty="0" smtClean="0">
                <a:solidFill>
                  <a:schemeClr val="tx1"/>
                </a:solidFill>
                <a:ea typeface="微軟正黑體"/>
              </a:rPr>
              <a:t>1</a:t>
            </a:r>
            <a:r>
              <a:rPr lang="zh-TW" altLang="en-US" sz="1600" spc="300" dirty="0" smtClean="0">
                <a:solidFill>
                  <a:schemeClr val="tx1"/>
                </a:solidFill>
                <a:ea typeface="微軟正黑體"/>
              </a:rPr>
              <a:t>.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分析兩件事是否帶有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假設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及</a:t>
            </a:r>
            <a:endParaRPr lang="en-US" altLang="zh-HK" sz="1600" spc="300" dirty="0" smtClean="0">
              <a:solidFill>
                <a:schemeClr val="tx1"/>
              </a:solidFill>
              <a:ea typeface="微軟正黑體"/>
            </a:endParaRPr>
          </a:p>
          <a:p>
            <a:pPr marL="354013" lvl="1" indent="1588" defTabSz="914400">
              <a:defRPr/>
            </a:pP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相應結果</a:t>
            </a:r>
            <a:r>
              <a:rPr lang="en-US" altLang="zh-TW" sz="1600" b="1" spc="300" dirty="0">
                <a:solidFill>
                  <a:srgbClr val="8E048E"/>
                </a:solidFill>
                <a:ea typeface="微軟正黑體"/>
              </a:rPr>
              <a:t>/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應採取的行動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的意味</a:t>
            </a:r>
            <a:endParaRPr lang="en-US" altLang="zh-HK" sz="1600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39534" y="2345070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12326" y="3010577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aphicFrame>
        <p:nvGraphicFramePr>
          <p:cNvPr id="66" name="表格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623318"/>
              </p:ext>
            </p:extLst>
          </p:nvPr>
        </p:nvGraphicFramePr>
        <p:xfrm>
          <a:off x="1582001" y="2280739"/>
          <a:ext cx="2343647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47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6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你</a:t>
                      </a:r>
                      <a:endParaRPr lang="zh-HK" altLang="en-US" sz="1600" b="1" kern="1200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FEA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7030A0"/>
                          </a:solidFill>
                          <a:latin typeface="Corbel"/>
                          <a:ea typeface="微軟正黑體"/>
                        </a:rPr>
                        <a:t>想保持身體健康</a:t>
                      </a:r>
                      <a:r>
                        <a:rPr lang="zh-HK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7" name="表格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789891"/>
              </p:ext>
            </p:extLst>
          </p:nvPr>
        </p:nvGraphicFramePr>
        <p:xfrm>
          <a:off x="1582000" y="2883978"/>
          <a:ext cx="5411446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452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8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你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F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要注意有均衡的飲食、適當的運動及充足的睡眠。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5" name="群組 2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8" name="圓角化單一角落矩形 2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線接點 33"/>
          <p:cNvCxnSpPr/>
          <p:nvPr/>
        </p:nvCxnSpPr>
        <p:spPr>
          <a:xfrm>
            <a:off x="1821924" y="3287532"/>
            <a:ext cx="0" cy="1254453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接點 38"/>
          <p:cNvCxnSpPr/>
          <p:nvPr/>
        </p:nvCxnSpPr>
        <p:spPr>
          <a:xfrm flipH="1">
            <a:off x="1493487" y="4557978"/>
            <a:ext cx="324726" cy="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接點 41"/>
          <p:cNvCxnSpPr/>
          <p:nvPr/>
        </p:nvCxnSpPr>
        <p:spPr>
          <a:xfrm flipV="1">
            <a:off x="1493488" y="4412387"/>
            <a:ext cx="0" cy="144264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群組 42"/>
          <p:cNvGrpSpPr/>
          <p:nvPr/>
        </p:nvGrpSpPr>
        <p:grpSpPr>
          <a:xfrm>
            <a:off x="1451272" y="3614941"/>
            <a:ext cx="2881702" cy="750401"/>
            <a:chOff x="3106964" y="195125"/>
            <a:chExt cx="2881702" cy="750401"/>
          </a:xfrm>
        </p:grpSpPr>
        <p:sp>
          <p:nvSpPr>
            <p:cNvPr id="45" name="圓角矩形 44"/>
            <p:cNvSpPr/>
            <p:nvPr/>
          </p:nvSpPr>
          <p:spPr>
            <a:xfrm>
              <a:off x="4654899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6" name="圓角矩形 45"/>
            <p:cNvSpPr/>
            <p:nvPr/>
          </p:nvSpPr>
          <p:spPr>
            <a:xfrm>
              <a:off x="3106964" y="375814"/>
              <a:ext cx="2481893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4625" indent="6350"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第二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分句沒有主語，大部分情況下與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第一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分句主語相同。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5566363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49" name="群組 48"/>
            <p:cNvGrpSpPr/>
            <p:nvPr/>
          </p:nvGrpSpPr>
          <p:grpSpPr>
            <a:xfrm rot="1017492">
              <a:off x="5615236" y="195125"/>
              <a:ext cx="373430" cy="162909"/>
              <a:chOff x="5527073" y="-152254"/>
              <a:chExt cx="373430" cy="162909"/>
            </a:xfrm>
          </p:grpSpPr>
          <p:cxnSp>
            <p:nvCxnSpPr>
              <p:cNvPr id="50" name="直線接點 49"/>
              <p:cNvCxnSpPr/>
              <p:nvPr/>
            </p:nvCxnSpPr>
            <p:spPr>
              <a:xfrm>
                <a:off x="5683704" y="-152254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接點 50"/>
              <p:cNvCxnSpPr/>
              <p:nvPr/>
            </p:nvCxnSpPr>
            <p:spPr>
              <a:xfrm rot="18900000">
                <a:off x="5527073" y="-109703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線接點 53"/>
              <p:cNvCxnSpPr/>
              <p:nvPr/>
            </p:nvCxnSpPr>
            <p:spPr>
              <a:xfrm rot="2700000">
                <a:off x="5840324" y="-10940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5" name="文字方塊 54"/>
          <p:cNvSpPr txBox="1"/>
          <p:nvPr/>
        </p:nvSpPr>
        <p:spPr>
          <a:xfrm rot="20532099">
            <a:off x="1054558" y="3680377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56" name="bulb"/>
          <p:cNvGrpSpPr/>
          <p:nvPr/>
        </p:nvGrpSpPr>
        <p:grpSpPr>
          <a:xfrm>
            <a:off x="1275375" y="3746759"/>
            <a:ext cx="461585" cy="655580"/>
            <a:chOff x="2878772" y="455421"/>
            <a:chExt cx="418957" cy="595036"/>
          </a:xfrm>
        </p:grpSpPr>
        <p:sp>
          <p:nvSpPr>
            <p:cNvPr id="57" name="圓角矩形 56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8" name="圓角化同側角落矩形 57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9" name="手繪多邊形 58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0" name="閃電 59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1" name="手繪多邊形 60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sp>
        <p:nvSpPr>
          <p:cNvPr id="68" name="手繪多邊形 6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35687" y="862716"/>
            <a:ext cx="508503" cy="784830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7030A0"/>
                </a:solidFill>
                <a:latin typeface="Corbel"/>
                <a:ea typeface="微軟正黑體"/>
              </a:rPr>
              <a:t>你</a:t>
            </a:r>
            <a:endParaRPr lang="en-US" altLang="zh-HK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9536" y="862716"/>
            <a:ext cx="596152" cy="784830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如果</a:t>
            </a:r>
            <a:endParaRPr lang="zh-HK" altLang="en-US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894498" y="862716"/>
            <a:ext cx="4262802" cy="784830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rgbClr val="C00000"/>
                </a:solidFill>
                <a:latin typeface="Corbel"/>
                <a:ea typeface="微軟正黑體"/>
              </a:rPr>
              <a:t>要注意有</a:t>
            </a:r>
            <a:r>
              <a:rPr lang="zh-TW" altLang="en-US" sz="1400" b="1" dirty="0" smtClean="0">
                <a:solidFill>
                  <a:srgbClr val="C00000"/>
                </a:solidFill>
                <a:latin typeface="Corbel"/>
                <a:ea typeface="微軟正黑體"/>
              </a:rPr>
              <a:t>均衡</a:t>
            </a:r>
            <a:r>
              <a:rPr lang="zh-TW" altLang="en-US" sz="1400" b="1" dirty="0">
                <a:solidFill>
                  <a:srgbClr val="C00000"/>
                </a:solidFill>
                <a:latin typeface="Corbel"/>
                <a:ea typeface="微軟正黑體"/>
              </a:rPr>
              <a:t>的飲食、</a:t>
            </a:r>
            <a:r>
              <a:rPr lang="zh-TW" altLang="en-US" sz="1400" b="1" dirty="0" smtClean="0">
                <a:solidFill>
                  <a:srgbClr val="C00000"/>
                </a:solidFill>
                <a:latin typeface="Corbel"/>
                <a:ea typeface="微軟正黑體"/>
              </a:rPr>
              <a:t>適當</a:t>
            </a:r>
            <a:r>
              <a:rPr lang="zh-TW" altLang="en-US" sz="1500" b="1" dirty="0">
                <a:solidFill>
                  <a:srgbClr val="C00000"/>
                </a:solidFill>
                <a:latin typeface="Corbel"/>
                <a:ea typeface="微軟正黑體"/>
              </a:rPr>
              <a:t>的</a:t>
            </a:r>
            <a:r>
              <a:rPr lang="zh-TW" altLang="en-US" sz="1500" b="1" dirty="0" smtClean="0">
                <a:solidFill>
                  <a:srgbClr val="C00000"/>
                </a:solidFill>
                <a:latin typeface="Corbel"/>
                <a:ea typeface="微軟正黑體"/>
              </a:rPr>
              <a:t>運動</a:t>
            </a:r>
            <a:r>
              <a:rPr lang="zh-TW" altLang="en-US" sz="1500" b="1" dirty="0">
                <a:solidFill>
                  <a:srgbClr val="C00000"/>
                </a:solidFill>
                <a:latin typeface="Corbel"/>
                <a:ea typeface="微軟正黑體"/>
              </a:rPr>
              <a:t>及充足的</a:t>
            </a:r>
            <a:r>
              <a:rPr lang="zh-TW" altLang="en-US" sz="1500" b="1" dirty="0" smtClean="0">
                <a:solidFill>
                  <a:srgbClr val="C00000"/>
                </a:solidFill>
                <a:latin typeface="Corbel"/>
                <a:ea typeface="微軟正黑體"/>
              </a:rPr>
              <a:t>睡眠。</a:t>
            </a:r>
            <a:endParaRPr lang="en-US" altLang="zh-TW" sz="15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14599" y="862716"/>
            <a:ext cx="1676969" cy="784830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rgbClr val="7030A0"/>
                </a:solidFill>
                <a:latin typeface="Corbel"/>
                <a:ea typeface="微軟正黑體"/>
              </a:rPr>
              <a:t>想保持身體健康，</a:t>
            </a:r>
            <a:endParaRPr lang="en-US" altLang="zh-HK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47" name="群組 46"/>
          <p:cNvGrpSpPr/>
          <p:nvPr/>
        </p:nvGrpSpPr>
        <p:grpSpPr>
          <a:xfrm rot="10800000">
            <a:off x="953168" y="298905"/>
            <a:ext cx="926920" cy="668683"/>
            <a:chOff x="1391911" y="2502693"/>
            <a:chExt cx="926920" cy="668683"/>
          </a:xfrm>
        </p:grpSpPr>
        <p:sp>
          <p:nvSpPr>
            <p:cNvPr id="52" name="矩形 1"/>
            <p:cNvSpPr/>
            <p:nvPr/>
          </p:nvSpPr>
          <p:spPr>
            <a:xfrm rot="10800000">
              <a:off x="1391911" y="2502693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53" name="文字方塊 52"/>
            <p:cNvSpPr txBox="1"/>
            <p:nvPr/>
          </p:nvSpPr>
          <p:spPr>
            <a:xfrm rot="10800000">
              <a:off x="1527808" y="2770693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62" name="圓角矩形 61"/>
          <p:cNvSpPr/>
          <p:nvPr/>
        </p:nvSpPr>
        <p:spPr>
          <a:xfrm>
            <a:off x="4097438" y="492068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行動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3" name="圓角矩形 62"/>
          <p:cNvSpPr/>
          <p:nvPr/>
        </p:nvSpPr>
        <p:spPr>
          <a:xfrm>
            <a:off x="1714600" y="528452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394092" y="862716"/>
            <a:ext cx="500406" cy="784830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就</a:t>
            </a:r>
            <a:endParaRPr lang="en-US" altLang="zh-HK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360" y="1498713"/>
            <a:ext cx="1723795" cy="132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35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"/>
                            </p:stCondLst>
                            <p:childTnLst>
                              <p:par>
                                <p:cTn id="10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00"/>
                            </p:stCondLst>
                            <p:childTnLst>
                              <p:par>
                                <p:cTn id="10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1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"/>
                            </p:stCondLst>
                            <p:childTnLst>
                              <p:par>
                                <p:cTn id="1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64" grpId="0"/>
      <p:bldP spid="65" grpId="0"/>
      <p:bldP spid="55" grpId="0"/>
      <p:bldP spid="30" grpId="0" animBg="1"/>
      <p:bldP spid="30" grpId="1" animBg="1"/>
      <p:bldP spid="40" grpId="0" animBg="1"/>
      <p:bldP spid="40" grpId="1" animBg="1"/>
      <p:bldP spid="41" grpId="0" animBg="1"/>
      <p:bldP spid="41" grpId="1" animBg="1"/>
      <p:bldP spid="44" grpId="0" animBg="1"/>
      <p:bldP spid="44" grpId="1" animBg="1"/>
      <p:bldP spid="62" grpId="0" animBg="1"/>
      <p:bldP spid="63" grpId="0" animBg="1"/>
      <p:bldP spid="69" grpId="0" animBg="1"/>
      <p:bldP spid="6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線接點 26"/>
          <p:cNvCxnSpPr/>
          <p:nvPr/>
        </p:nvCxnSpPr>
        <p:spPr>
          <a:xfrm flipH="1">
            <a:off x="1446916" y="1776136"/>
            <a:ext cx="42" cy="1723833"/>
          </a:xfrm>
          <a:prstGeom prst="line">
            <a:avLst/>
          </a:prstGeom>
          <a:ln>
            <a:solidFill>
              <a:srgbClr val="8E048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618653" y="2441108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91445" y="310661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aphicFrame>
        <p:nvGraphicFramePr>
          <p:cNvPr id="61" name="表格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296128"/>
              </p:ext>
            </p:extLst>
          </p:nvPr>
        </p:nvGraphicFramePr>
        <p:xfrm>
          <a:off x="1551946" y="2376777"/>
          <a:ext cx="3683105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90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4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大廈</a:t>
                      </a:r>
                      <a:endParaRPr lang="zh-HK" altLang="en-US" sz="1600" b="1" kern="1200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FEA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7030A0"/>
                          </a:solidFill>
                          <a:latin typeface="Corbel"/>
                          <a:ea typeface="微軟正黑體"/>
                        </a:rPr>
                        <a:t>有倒塌的危險</a:t>
                      </a:r>
                      <a:r>
                        <a:rPr lang="zh-HK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2" name="表格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714554"/>
              </p:ext>
            </p:extLst>
          </p:nvPr>
        </p:nvGraphicFramePr>
        <p:xfrm>
          <a:off x="1551945" y="2980016"/>
          <a:ext cx="3693863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9183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4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婆婆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F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都堅持不會離開家園。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剪去對角線角落矩形 28"/>
          <p:cNvSpPr/>
          <p:nvPr/>
        </p:nvSpPr>
        <p:spPr>
          <a:xfrm>
            <a:off x="6448926" y="5117270"/>
            <a:ext cx="1630052" cy="480831"/>
          </a:xfrm>
          <a:prstGeom prst="snip2DiagRect">
            <a:avLst/>
          </a:prstGeom>
          <a:solidFill>
            <a:srgbClr val="C00000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4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.分</a:t>
            </a:r>
            <a:r>
              <a:rPr lang="zh-HK" altLang="en-US" sz="1600" spc="300" dirty="0" smtClean="0">
                <a:solidFill>
                  <a:schemeClr val="bg1"/>
                </a:solidFill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chemeClr val="bg1"/>
              </a:solidFill>
            </a:endParaRPr>
          </a:p>
        </p:txBody>
      </p:sp>
      <p:sp>
        <p:nvSpPr>
          <p:cNvPr id="30" name="剪去對角線角落矩形 29"/>
          <p:cNvSpPr/>
          <p:nvPr/>
        </p:nvSpPr>
        <p:spPr>
          <a:xfrm>
            <a:off x="4920875" y="5118500"/>
            <a:ext cx="1598416" cy="480831"/>
          </a:xfrm>
          <a:prstGeom prst="snip2DiagRect">
            <a:avLst/>
          </a:prstGeom>
          <a:solidFill>
            <a:srgbClr val="8E048E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3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</a:t>
            </a:r>
            <a:r>
              <a:rPr lang="zh-HK" altLang="en-US" sz="1600" spc="300" dirty="0" smtClean="0">
                <a:solidFill>
                  <a:schemeClr val="bg1"/>
                </a:solidFill>
                <a:ea typeface="微軟正黑體"/>
              </a:rPr>
              <a:t>認清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主</a:t>
            </a: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語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32" name="剪去對角線角落矩形 31"/>
          <p:cNvSpPr/>
          <p:nvPr/>
        </p:nvSpPr>
        <p:spPr>
          <a:xfrm>
            <a:off x="3979535" y="4655275"/>
            <a:ext cx="4110205" cy="461995"/>
          </a:xfrm>
          <a:prstGeom prst="snip2DiagRect">
            <a:avLst/>
          </a:prstGeom>
          <a:solidFill>
            <a:srgbClr val="D28B4A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2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chemeClr val="bg1"/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詞</a:t>
            </a:r>
            <a:endParaRPr lang="en-GB" altLang="zh-TW" sz="16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35" name="剪去對角線角落矩形 34"/>
          <p:cNvSpPr/>
          <p:nvPr/>
        </p:nvSpPr>
        <p:spPr>
          <a:xfrm>
            <a:off x="4071316" y="3775495"/>
            <a:ext cx="4046007" cy="879780"/>
          </a:xfrm>
          <a:prstGeom prst="snip2DiagRect">
            <a:avLst/>
          </a:prstGeom>
          <a:solidFill>
            <a:srgbClr val="FDDFEA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>
              <a:defRPr/>
            </a:pPr>
            <a:r>
              <a:rPr lang="en-US" altLang="zh-TW" sz="1600" spc="300" dirty="0" smtClean="0">
                <a:solidFill>
                  <a:schemeClr val="tx1"/>
                </a:solidFill>
                <a:ea typeface="微軟正黑體"/>
              </a:rPr>
              <a:t>1</a:t>
            </a:r>
            <a:r>
              <a:rPr lang="zh-TW" altLang="en-US" sz="1600" spc="300" dirty="0" smtClean="0">
                <a:solidFill>
                  <a:schemeClr val="tx1"/>
                </a:solidFill>
                <a:ea typeface="微軟正黑體"/>
              </a:rPr>
              <a:t>.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分析兩件事是否帶有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假設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及</a:t>
            </a:r>
            <a:endParaRPr lang="en-US" altLang="zh-HK" sz="1600" spc="300" dirty="0" smtClean="0">
              <a:solidFill>
                <a:schemeClr val="tx1"/>
              </a:solidFill>
              <a:ea typeface="微軟正黑體"/>
            </a:endParaRPr>
          </a:p>
          <a:p>
            <a:pPr marL="354013" lvl="1" indent="1588" defTabSz="914400">
              <a:defRPr/>
            </a:pP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相應結果</a:t>
            </a:r>
            <a:r>
              <a:rPr lang="en-US" altLang="zh-TW" sz="1600" b="1" spc="300" dirty="0">
                <a:solidFill>
                  <a:srgbClr val="8E048E"/>
                </a:solidFill>
                <a:ea typeface="微軟正黑體"/>
              </a:rPr>
              <a:t>/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應採取的行動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的意味</a:t>
            </a:r>
            <a:endParaRPr lang="en-US" altLang="zh-HK" sz="1600" spc="300" dirty="0">
              <a:solidFill>
                <a:schemeClr val="tx1"/>
              </a:solidFill>
              <a:ea typeface="微軟正黑體"/>
            </a:endParaRPr>
          </a:p>
        </p:txBody>
      </p:sp>
      <p:grpSp>
        <p:nvGrpSpPr>
          <p:cNvPr id="31" name="群組 3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3" name="圓角化單一角落矩形 3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43" name="直線接點 4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25</a:t>
            </a:fld>
            <a:endParaRPr lang="zh-HK" altLang="en-US" dirty="0"/>
          </a:p>
        </p:txBody>
      </p:sp>
      <p:sp>
        <p:nvSpPr>
          <p:cNvPr id="45" name="手繪多邊形 4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341927" y="1095961"/>
            <a:ext cx="952191" cy="784830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rgbClr val="7030A0"/>
                </a:solidFill>
                <a:latin typeface="Corbel"/>
                <a:ea typeface="微軟正黑體"/>
              </a:rPr>
              <a:t>大廈</a:t>
            </a:r>
            <a:endParaRPr lang="en-US" altLang="zh-HK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18654" y="1095961"/>
            <a:ext cx="723273" cy="784830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即使</a:t>
            </a:r>
            <a:endParaRPr lang="zh-HK" altLang="en-US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70842" y="1095961"/>
            <a:ext cx="2658718" cy="800219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 panose="020B0503020204020204" pitchFamily="34" charset="0"/>
              <a:ea typeface="微軟正黑體" panose="020B0604030504040204" pitchFamily="34" charset="-120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堅持不會離開家園</a:t>
            </a:r>
            <a:r>
              <a:rPr lang="zh-TW" altLang="en-US" sz="15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5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294118" y="1095961"/>
            <a:ext cx="1761570" cy="784830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rgbClr val="7030A0"/>
                </a:solidFill>
                <a:latin typeface="Corbel"/>
                <a:ea typeface="微軟正黑體"/>
              </a:rPr>
              <a:t>有倒塌的危險，</a:t>
            </a:r>
            <a:endParaRPr lang="en-US" altLang="zh-HK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02848" y="1095961"/>
            <a:ext cx="672731" cy="784830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都</a:t>
            </a:r>
            <a:endParaRPr lang="en-US" altLang="zh-HK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40" name="群組 39"/>
          <p:cNvGrpSpPr/>
          <p:nvPr/>
        </p:nvGrpSpPr>
        <p:grpSpPr>
          <a:xfrm rot="10800000">
            <a:off x="1354563" y="550507"/>
            <a:ext cx="926920" cy="668683"/>
            <a:chOff x="1391911" y="2502693"/>
            <a:chExt cx="926920" cy="668683"/>
          </a:xfrm>
        </p:grpSpPr>
        <p:sp>
          <p:nvSpPr>
            <p:cNvPr id="41" name="矩形 1"/>
            <p:cNvSpPr/>
            <p:nvPr/>
          </p:nvSpPr>
          <p:spPr>
            <a:xfrm rot="10800000">
              <a:off x="1391911" y="2502693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44" name="文字方塊 43"/>
            <p:cNvSpPr txBox="1"/>
            <p:nvPr/>
          </p:nvSpPr>
          <p:spPr>
            <a:xfrm rot="10800000">
              <a:off x="1527808" y="2770693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47" name="圓角矩形 46"/>
          <p:cNvSpPr/>
          <p:nvPr/>
        </p:nvSpPr>
        <p:spPr>
          <a:xfrm>
            <a:off x="2465128" y="748686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6026404" y="748686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993955" y="1096423"/>
            <a:ext cx="926920" cy="784830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5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婆</a:t>
            </a:r>
            <a:r>
              <a:rPr lang="zh-TW" altLang="en-US" sz="15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婆</a:t>
            </a:r>
            <a:endParaRPr lang="en-US" altLang="zh-HK" sz="15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71" name="群組 70"/>
          <p:cNvGrpSpPr/>
          <p:nvPr/>
        </p:nvGrpSpPr>
        <p:grpSpPr>
          <a:xfrm rot="10800000">
            <a:off x="3993955" y="537060"/>
            <a:ext cx="926920" cy="668683"/>
            <a:chOff x="1391911" y="2502693"/>
            <a:chExt cx="926920" cy="668683"/>
          </a:xfrm>
        </p:grpSpPr>
        <p:sp>
          <p:nvSpPr>
            <p:cNvPr id="72" name="矩形 1"/>
            <p:cNvSpPr/>
            <p:nvPr/>
          </p:nvSpPr>
          <p:spPr>
            <a:xfrm rot="10800000">
              <a:off x="1391911" y="2502693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73" name="文字方塊 72"/>
            <p:cNvSpPr txBox="1"/>
            <p:nvPr/>
          </p:nvSpPr>
          <p:spPr>
            <a:xfrm rot="10800000">
              <a:off x="1527808" y="2770693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9463" y="1629835"/>
            <a:ext cx="943862" cy="201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0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36 0.00301 L -0.27136 0.00301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29" grpId="0" animBg="1"/>
      <p:bldP spid="30" grpId="0" animBg="1"/>
      <p:bldP spid="32" grpId="0" animBg="1"/>
      <p:bldP spid="35" grpId="0" animBg="1"/>
      <p:bldP spid="28" grpId="0" animBg="1"/>
      <p:bldP spid="28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63" grpId="0" animBg="1"/>
      <p:bldP spid="63" grpId="1" animBg="1"/>
      <p:bldP spid="47" grpId="0" animBg="1"/>
      <p:bldP spid="46" grpId="0" animBg="1"/>
      <p:bldP spid="70" grpId="0" animBg="1"/>
      <p:bldP spid="70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757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794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781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0671" y="3326046"/>
            <a:ext cx="1647118" cy="30624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19123" y="3332379"/>
            <a:ext cx="1581523" cy="290914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78308"/>
            <a:ext cx="1579686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8514" y="3332379"/>
            <a:ext cx="894989" cy="20923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729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98267" y="210905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1518268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5019152" y="3300647"/>
            <a:ext cx="429267" cy="2552236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5050"/>
              </a:solidFill>
            </a:endParaRPr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08" y="915780"/>
            <a:ext cx="409075" cy="611024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75840"/>
            <a:ext cx="1215283" cy="1640837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357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050" y="1680902"/>
            <a:ext cx="1207142" cy="1321468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5471165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6020477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6618078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6438027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6056662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6241851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6118572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6538643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6004956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6536779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6109791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6275998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6340997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6340998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6368244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6103127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6129657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6178854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2" name="圖片 17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800501" y="3688053"/>
            <a:ext cx="188305" cy="102995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8" action="ppaction://hlinksldjump"/>
          </p:cNvPr>
          <p:cNvSpPr/>
          <p:nvPr/>
        </p:nvSpPr>
        <p:spPr>
          <a:xfrm>
            <a:off x="2172297" y="3694989"/>
            <a:ext cx="190995" cy="6028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545645" y="3694989"/>
            <a:ext cx="183742" cy="82432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2880187" y="3685375"/>
            <a:ext cx="172001" cy="82901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24834" y="3773180"/>
            <a:ext cx="267682" cy="11630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670086" y="3787511"/>
            <a:ext cx="316133" cy="11421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5113696" y="3795112"/>
            <a:ext cx="278757" cy="195902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15665" y="3690487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474624" y="3685375"/>
            <a:ext cx="176649" cy="16697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2500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1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5" name="圓角化單一角落矩形 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1" name="直線接點 1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淚滴形 26"/>
          <p:cNvSpPr/>
          <p:nvPr/>
        </p:nvSpPr>
        <p:spPr>
          <a:xfrm rot="18900000">
            <a:off x="6564108" y="3447234"/>
            <a:ext cx="1214617" cy="1214617"/>
          </a:xfrm>
          <a:prstGeom prst="teardrop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淚滴形 27"/>
          <p:cNvSpPr/>
          <p:nvPr/>
        </p:nvSpPr>
        <p:spPr>
          <a:xfrm rot="18900000">
            <a:off x="4139641" y="3377051"/>
            <a:ext cx="1214617" cy="1214617"/>
          </a:xfrm>
          <a:prstGeom prst="teardrop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淚滴形 28"/>
          <p:cNvSpPr/>
          <p:nvPr/>
        </p:nvSpPr>
        <p:spPr>
          <a:xfrm rot="8100000">
            <a:off x="5312685" y="2179314"/>
            <a:ext cx="1214617" cy="1214617"/>
          </a:xfrm>
          <a:prstGeom prst="teardrop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淚滴形 29"/>
          <p:cNvSpPr/>
          <p:nvPr/>
        </p:nvSpPr>
        <p:spPr>
          <a:xfrm rot="8100000">
            <a:off x="2908978" y="2176843"/>
            <a:ext cx="1214617" cy="1214617"/>
          </a:xfrm>
          <a:prstGeom prst="teardrop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淚滴形 30"/>
          <p:cNvSpPr/>
          <p:nvPr/>
        </p:nvSpPr>
        <p:spPr>
          <a:xfrm rot="18900000">
            <a:off x="1713722" y="3447235"/>
            <a:ext cx="1214617" cy="1214617"/>
          </a:xfrm>
          <a:prstGeom prst="teardrop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弧形 31"/>
          <p:cNvSpPr/>
          <p:nvPr/>
        </p:nvSpPr>
        <p:spPr>
          <a:xfrm rot="8100000">
            <a:off x="6258264" y="1919781"/>
            <a:ext cx="1698886" cy="1698886"/>
          </a:xfrm>
          <a:prstGeom prst="arc">
            <a:avLst/>
          </a:prstGeom>
          <a:ln w="107950" cap="rnd">
            <a:solidFill>
              <a:srgbClr val="FFCDD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弧形 32"/>
          <p:cNvSpPr/>
          <p:nvPr/>
        </p:nvSpPr>
        <p:spPr>
          <a:xfrm rot="8100000">
            <a:off x="3877462" y="1938265"/>
            <a:ext cx="1698886" cy="1698886"/>
          </a:xfrm>
          <a:prstGeom prst="arc">
            <a:avLst/>
          </a:prstGeom>
          <a:ln w="107950" cap="rnd">
            <a:solidFill>
              <a:srgbClr val="FFCDD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弧形 33"/>
          <p:cNvSpPr/>
          <p:nvPr/>
        </p:nvSpPr>
        <p:spPr>
          <a:xfrm rot="19005663">
            <a:off x="5078756" y="3139559"/>
            <a:ext cx="1698886" cy="1698886"/>
          </a:xfrm>
          <a:prstGeom prst="arc">
            <a:avLst>
              <a:gd name="adj1" fmla="val 16144233"/>
              <a:gd name="adj2" fmla="val 21404535"/>
            </a:avLst>
          </a:prstGeom>
          <a:ln w="107950" cap="rnd">
            <a:solidFill>
              <a:srgbClr val="BE569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弧形 34"/>
          <p:cNvSpPr/>
          <p:nvPr/>
        </p:nvSpPr>
        <p:spPr>
          <a:xfrm rot="8100000">
            <a:off x="1449035" y="1912120"/>
            <a:ext cx="1698886" cy="1698886"/>
          </a:xfrm>
          <a:prstGeom prst="arc">
            <a:avLst/>
          </a:prstGeom>
          <a:ln w="107950" cap="rnd">
            <a:solidFill>
              <a:srgbClr val="FFCDD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弧形 35"/>
          <p:cNvSpPr/>
          <p:nvPr/>
        </p:nvSpPr>
        <p:spPr>
          <a:xfrm rot="19005663">
            <a:off x="2650329" y="3113414"/>
            <a:ext cx="1698886" cy="1698886"/>
          </a:xfrm>
          <a:prstGeom prst="arc">
            <a:avLst>
              <a:gd name="adj1" fmla="val 16200000"/>
              <a:gd name="adj2" fmla="val 21580285"/>
            </a:avLst>
          </a:prstGeom>
          <a:ln w="107950" cap="rnd">
            <a:solidFill>
              <a:srgbClr val="BE569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37" name="直線單箭頭接點 36"/>
          <p:cNvCxnSpPr/>
          <p:nvPr/>
        </p:nvCxnSpPr>
        <p:spPr>
          <a:xfrm>
            <a:off x="1253803" y="2926455"/>
            <a:ext cx="298154" cy="298154"/>
          </a:xfrm>
          <a:prstGeom prst="straightConnector1">
            <a:avLst/>
          </a:prstGeom>
          <a:ln w="28575" cap="rnd">
            <a:solidFill>
              <a:srgbClr val="C191C9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單箭頭接點 37"/>
          <p:cNvCxnSpPr/>
          <p:nvPr/>
        </p:nvCxnSpPr>
        <p:spPr>
          <a:xfrm flipV="1">
            <a:off x="7827810" y="2884126"/>
            <a:ext cx="254517" cy="340955"/>
          </a:xfrm>
          <a:prstGeom prst="straightConnector1">
            <a:avLst/>
          </a:prstGeom>
          <a:ln w="28575" cap="rnd">
            <a:solidFill>
              <a:srgbClr val="C191C9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2558419" y="1296986"/>
            <a:ext cx="1338828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找出</a:t>
            </a:r>
            <a:r>
              <a:rPr lang="zh-TW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之間的</a:t>
            </a:r>
            <a:r>
              <a:rPr lang="zh-TW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關係</a:t>
            </a:r>
            <a:endParaRPr lang="en-US" altLang="zh-TW" sz="1500" b="1" spc="300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39268" y="50511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選用</a:t>
            </a:r>
            <a:r>
              <a:rPr lang="zh-TW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合適</a:t>
            </a:r>
            <a:endParaRPr lang="en-US" altLang="zh-TW" sz="1500" b="1" spc="300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的關聯</a:t>
            </a:r>
            <a:r>
              <a:rPr lang="zh-TW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125615" y="1170715"/>
            <a:ext cx="1800493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把句子及關聯</a:t>
            </a:r>
            <a:r>
              <a:rPr lang="zh-HK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放在</a:t>
            </a:r>
            <a:r>
              <a:rPr lang="zh-HK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適當的位置</a:t>
            </a:r>
            <a:endParaRPr lang="en-US" altLang="zh-HK" sz="1500" b="1" spc="300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079155" y="5145555"/>
            <a:ext cx="1107996" cy="34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43" name="群組 42"/>
          <p:cNvGrpSpPr/>
          <p:nvPr/>
        </p:nvGrpSpPr>
        <p:grpSpPr>
          <a:xfrm>
            <a:off x="4656646" y="4399729"/>
            <a:ext cx="896517" cy="529132"/>
            <a:chOff x="4844853" y="3772476"/>
            <a:chExt cx="896517" cy="529132"/>
          </a:xfrm>
        </p:grpSpPr>
        <p:grpSp>
          <p:nvGrpSpPr>
            <p:cNvPr id="44" name="群組 43"/>
            <p:cNvGrpSpPr/>
            <p:nvPr/>
          </p:nvGrpSpPr>
          <p:grpSpPr>
            <a:xfrm rot="2790066">
              <a:off x="5028546" y="3588783"/>
              <a:ext cx="529132" cy="896517"/>
              <a:chOff x="4272098" y="1044961"/>
              <a:chExt cx="529132" cy="896517"/>
            </a:xfrm>
          </p:grpSpPr>
          <p:sp>
            <p:nvSpPr>
              <p:cNvPr id="46" name="橢圓 45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47" name="橢圓 46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48" name="圓角矩形 47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rgbClr val="C191C9"/>
              </a:solidFill>
              <a:ln>
                <a:solidFill>
                  <a:srgbClr val="C191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9" name="圓角矩形 48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45" name="等腰三角形 44"/>
            <p:cNvSpPr/>
            <p:nvPr/>
          </p:nvSpPr>
          <p:spPr>
            <a:xfrm>
              <a:off x="5336163" y="3818524"/>
              <a:ext cx="179387" cy="154644"/>
            </a:xfrm>
            <a:prstGeom prst="triangle">
              <a:avLst/>
            </a:prstGeom>
            <a:solidFill>
              <a:srgbClr val="C191C9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50" name="群組 49"/>
          <p:cNvGrpSpPr/>
          <p:nvPr/>
        </p:nvGrpSpPr>
        <p:grpSpPr>
          <a:xfrm>
            <a:off x="7224205" y="4242491"/>
            <a:ext cx="596354" cy="860946"/>
            <a:chOff x="6880014" y="1682744"/>
            <a:chExt cx="596354" cy="860946"/>
          </a:xfrm>
        </p:grpSpPr>
        <p:sp>
          <p:nvSpPr>
            <p:cNvPr id="51" name="圓角矩形 50"/>
            <p:cNvSpPr/>
            <p:nvPr/>
          </p:nvSpPr>
          <p:spPr>
            <a:xfrm>
              <a:off x="7189371" y="1682744"/>
              <a:ext cx="286997" cy="451615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52" name="群組 51"/>
            <p:cNvGrpSpPr/>
            <p:nvPr/>
          </p:nvGrpSpPr>
          <p:grpSpPr>
            <a:xfrm rot="11829418">
              <a:off x="6880014" y="1944548"/>
              <a:ext cx="354427" cy="599142"/>
              <a:chOff x="7645576" y="3583013"/>
              <a:chExt cx="354427" cy="599142"/>
            </a:xfrm>
          </p:grpSpPr>
          <p:sp>
            <p:nvSpPr>
              <p:cNvPr id="54" name="等腰三角形 53"/>
              <p:cNvSpPr/>
              <p:nvPr/>
            </p:nvSpPr>
            <p:spPr>
              <a:xfrm rot="12237736">
                <a:off x="7645576" y="4038133"/>
                <a:ext cx="141767" cy="144022"/>
              </a:xfrm>
              <a:prstGeom prst="triangle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55" name="群組 54"/>
              <p:cNvGrpSpPr/>
              <p:nvPr/>
            </p:nvGrpSpPr>
            <p:grpSpPr>
              <a:xfrm>
                <a:off x="7738512" y="3583013"/>
                <a:ext cx="261491" cy="527372"/>
                <a:chOff x="7738512" y="3583013"/>
                <a:chExt cx="261491" cy="527372"/>
              </a:xfrm>
            </p:grpSpPr>
            <p:sp>
              <p:nvSpPr>
                <p:cNvPr id="56" name="圓角矩形 55"/>
                <p:cNvSpPr/>
                <p:nvPr/>
              </p:nvSpPr>
              <p:spPr>
                <a:xfrm rot="1437736">
                  <a:off x="7764868" y="3583013"/>
                  <a:ext cx="150708" cy="497325"/>
                </a:xfrm>
                <a:prstGeom prst="roundRect">
                  <a:avLst>
                    <a:gd name="adj" fmla="val 46479"/>
                  </a:avLst>
                </a:prstGeom>
                <a:solidFill>
                  <a:srgbClr val="C191C9"/>
                </a:solidFill>
                <a:ln w="25400" cap="rnd">
                  <a:solidFill>
                    <a:srgbClr val="C191C9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57" name="手繪多邊形 56"/>
                <p:cNvSpPr/>
                <p:nvPr/>
              </p:nvSpPr>
              <p:spPr>
                <a:xfrm rot="1437736">
                  <a:off x="7852405" y="3601260"/>
                  <a:ext cx="147598" cy="73906"/>
                </a:xfrm>
                <a:custGeom>
                  <a:avLst/>
                  <a:gdLst>
                    <a:gd name="connsiteX0" fmla="*/ 70135 w 147598"/>
                    <a:gd name="connsiteY0" fmla="*/ 0 h 61738"/>
                    <a:gd name="connsiteX1" fmla="*/ 77463 w 147598"/>
                    <a:gd name="connsiteY1" fmla="*/ 0 h 61738"/>
                    <a:gd name="connsiteX2" fmla="*/ 144044 w 147598"/>
                    <a:gd name="connsiteY2" fmla="*/ 44132 h 61738"/>
                    <a:gd name="connsiteX3" fmla="*/ 147598 w 147598"/>
                    <a:gd name="connsiteY3" fmla="*/ 61738 h 61738"/>
                    <a:gd name="connsiteX4" fmla="*/ 0 w 147598"/>
                    <a:gd name="connsiteY4" fmla="*/ 61738 h 61738"/>
                    <a:gd name="connsiteX5" fmla="*/ 3554 w 147598"/>
                    <a:gd name="connsiteY5" fmla="*/ 44132 h 61738"/>
                    <a:gd name="connsiteX6" fmla="*/ 70135 w 147598"/>
                    <a:gd name="connsiteY6" fmla="*/ 0 h 61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598" h="61738">
                      <a:moveTo>
                        <a:pt x="70135" y="0"/>
                      </a:moveTo>
                      <a:lnTo>
                        <a:pt x="77463" y="0"/>
                      </a:lnTo>
                      <a:cubicBezTo>
                        <a:pt x="107394" y="0"/>
                        <a:pt x="133074" y="18198"/>
                        <a:pt x="144044" y="44132"/>
                      </a:cubicBezTo>
                      <a:lnTo>
                        <a:pt x="147598" y="61738"/>
                      </a:lnTo>
                      <a:lnTo>
                        <a:pt x="0" y="61738"/>
                      </a:lnTo>
                      <a:lnTo>
                        <a:pt x="3554" y="44132"/>
                      </a:lnTo>
                      <a:cubicBezTo>
                        <a:pt x="14524" y="18198"/>
                        <a:pt x="40204" y="0"/>
                        <a:pt x="701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C191C9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58" name="手繪多邊形 57"/>
                <p:cNvSpPr/>
                <p:nvPr/>
              </p:nvSpPr>
              <p:spPr>
                <a:xfrm rot="1437736">
                  <a:off x="7738512" y="3669008"/>
                  <a:ext cx="151846" cy="441377"/>
                </a:xfrm>
                <a:custGeom>
                  <a:avLst/>
                  <a:gdLst>
                    <a:gd name="connsiteX0" fmla="*/ 2124 w 151846"/>
                    <a:gd name="connsiteY0" fmla="*/ 0 h 416983"/>
                    <a:gd name="connsiteX1" fmla="*/ 149722 w 151846"/>
                    <a:gd name="connsiteY1" fmla="*/ 0 h 416983"/>
                    <a:gd name="connsiteX2" fmla="*/ 151846 w 151846"/>
                    <a:gd name="connsiteY2" fmla="*/ 10521 h 416983"/>
                    <a:gd name="connsiteX3" fmla="*/ 151846 w 151846"/>
                    <a:gd name="connsiteY3" fmla="*/ 344724 h 416983"/>
                    <a:gd name="connsiteX4" fmla="*/ 79587 w 151846"/>
                    <a:gd name="connsiteY4" fmla="*/ 416983 h 416983"/>
                    <a:gd name="connsiteX5" fmla="*/ 72259 w 151846"/>
                    <a:gd name="connsiteY5" fmla="*/ 416983 h 416983"/>
                    <a:gd name="connsiteX6" fmla="*/ 0 w 151846"/>
                    <a:gd name="connsiteY6" fmla="*/ 344724 h 416983"/>
                    <a:gd name="connsiteX7" fmla="*/ 0 w 151846"/>
                    <a:gd name="connsiteY7" fmla="*/ 10521 h 416983"/>
                    <a:gd name="connsiteX8" fmla="*/ 2124 w 151846"/>
                    <a:gd name="connsiteY8" fmla="*/ 0 h 416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846" h="416983">
                      <a:moveTo>
                        <a:pt x="2124" y="0"/>
                      </a:moveTo>
                      <a:lnTo>
                        <a:pt x="149722" y="0"/>
                      </a:lnTo>
                      <a:lnTo>
                        <a:pt x="151846" y="10521"/>
                      </a:lnTo>
                      <a:lnTo>
                        <a:pt x="151846" y="344724"/>
                      </a:lnTo>
                      <a:cubicBezTo>
                        <a:pt x="151846" y="384632"/>
                        <a:pt x="119495" y="416983"/>
                        <a:pt x="79587" y="416983"/>
                      </a:cubicBezTo>
                      <a:lnTo>
                        <a:pt x="72259" y="416983"/>
                      </a:lnTo>
                      <a:cubicBezTo>
                        <a:pt x="32351" y="416983"/>
                        <a:pt x="0" y="384632"/>
                        <a:pt x="0" y="344724"/>
                      </a:cubicBezTo>
                      <a:lnTo>
                        <a:pt x="0" y="10521"/>
                      </a:lnTo>
                      <a:lnTo>
                        <a:pt x="2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C191C9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cxnSp>
              <p:nvCxnSpPr>
                <p:cNvPr id="59" name="直線接點 58"/>
                <p:cNvCxnSpPr/>
                <p:nvPr/>
              </p:nvCxnSpPr>
              <p:spPr>
                <a:xfrm rot="1437736">
                  <a:off x="7787454" y="3657017"/>
                  <a:ext cx="0" cy="441377"/>
                </a:xfrm>
                <a:prstGeom prst="line">
                  <a:avLst/>
                </a:prstGeom>
                <a:solidFill>
                  <a:schemeClr val="bg1"/>
                </a:solidFill>
                <a:ln w="25400" cap="rnd">
                  <a:solidFill>
                    <a:srgbClr val="C191C9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53" name="橢圓 52"/>
            <p:cNvSpPr/>
            <p:nvPr/>
          </p:nvSpPr>
          <p:spPr>
            <a:xfrm rot="1437736">
              <a:off x="7287318" y="1875490"/>
              <a:ext cx="90664" cy="90664"/>
            </a:xfrm>
            <a:prstGeom prst="ellipse">
              <a:avLst/>
            </a:prstGeom>
            <a:solidFill>
              <a:srgbClr val="C191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60" name="群組 59"/>
          <p:cNvGrpSpPr/>
          <p:nvPr/>
        </p:nvGrpSpPr>
        <p:grpSpPr>
          <a:xfrm>
            <a:off x="2314931" y="4272376"/>
            <a:ext cx="811855" cy="550473"/>
            <a:chOff x="1345732" y="2984696"/>
            <a:chExt cx="811855" cy="550473"/>
          </a:xfrm>
        </p:grpSpPr>
        <p:grpSp>
          <p:nvGrpSpPr>
            <p:cNvPr id="61" name="群組 60"/>
            <p:cNvGrpSpPr/>
            <p:nvPr/>
          </p:nvGrpSpPr>
          <p:grpSpPr>
            <a:xfrm>
              <a:off x="1345732" y="3066511"/>
              <a:ext cx="811855" cy="468658"/>
              <a:chOff x="1905026" y="5240093"/>
              <a:chExt cx="811855" cy="468658"/>
            </a:xfrm>
          </p:grpSpPr>
          <p:sp>
            <p:nvSpPr>
              <p:cNvPr id="63" name="手繪多邊形 62"/>
              <p:cNvSpPr/>
              <p:nvPr/>
            </p:nvSpPr>
            <p:spPr>
              <a:xfrm>
                <a:off x="2056656" y="5240093"/>
                <a:ext cx="660225" cy="353192"/>
              </a:xfrm>
              <a:custGeom>
                <a:avLst/>
                <a:gdLst>
                  <a:gd name="connsiteX0" fmla="*/ 760518 w 1324898"/>
                  <a:gd name="connsiteY0" fmla="*/ 0 h 708764"/>
                  <a:gd name="connsiteX1" fmla="*/ 1038139 w 1324898"/>
                  <a:gd name="connsiteY1" fmla="*/ 184019 h 708764"/>
                  <a:gd name="connsiteX2" fmla="*/ 1040450 w 1324898"/>
                  <a:gd name="connsiteY2" fmla="*/ 195468 h 708764"/>
                  <a:gd name="connsiteX3" fmla="*/ 1079761 w 1324898"/>
                  <a:gd name="connsiteY3" fmla="*/ 201411 h 708764"/>
                  <a:gd name="connsiteX4" fmla="*/ 1229599 w 1324898"/>
                  <a:gd name="connsiteY4" fmla="*/ 337264 h 708764"/>
                  <a:gd name="connsiteX5" fmla="*/ 1247292 w 1324898"/>
                  <a:gd name="connsiteY5" fmla="*/ 424901 h 708764"/>
                  <a:gd name="connsiteX6" fmla="*/ 1279976 w 1324898"/>
                  <a:gd name="connsiteY6" fmla="*/ 446936 h 708764"/>
                  <a:gd name="connsiteX7" fmla="*/ 1324898 w 1324898"/>
                  <a:gd name="connsiteY7" fmla="*/ 555389 h 708764"/>
                  <a:gd name="connsiteX8" fmla="*/ 1171523 w 1324898"/>
                  <a:gd name="connsiteY8" fmla="*/ 708764 h 708764"/>
                  <a:gd name="connsiteX9" fmla="*/ 153375 w 1324898"/>
                  <a:gd name="connsiteY9" fmla="*/ 708764 h 708764"/>
                  <a:gd name="connsiteX10" fmla="*/ 0 w 1324898"/>
                  <a:gd name="connsiteY10" fmla="*/ 555389 h 708764"/>
                  <a:gd name="connsiteX11" fmla="*/ 93674 w 1324898"/>
                  <a:gd name="connsiteY11" fmla="*/ 414067 h 708764"/>
                  <a:gd name="connsiteX12" fmla="*/ 149135 w 1324898"/>
                  <a:gd name="connsiteY12" fmla="*/ 402870 h 708764"/>
                  <a:gd name="connsiteX13" fmla="*/ 162498 w 1324898"/>
                  <a:gd name="connsiteY13" fmla="*/ 336680 h 708764"/>
                  <a:gd name="connsiteX14" fmla="*/ 384125 w 1324898"/>
                  <a:gd name="connsiteY14" fmla="*/ 189776 h 708764"/>
                  <a:gd name="connsiteX15" fmla="*/ 455651 w 1324898"/>
                  <a:gd name="connsiteY15" fmla="*/ 200590 h 708764"/>
                  <a:gd name="connsiteX16" fmla="*/ 477438 w 1324898"/>
                  <a:gd name="connsiteY16" fmla="*/ 211063 h 708764"/>
                  <a:gd name="connsiteX17" fmla="*/ 482898 w 1324898"/>
                  <a:gd name="connsiteY17" fmla="*/ 184019 h 708764"/>
                  <a:gd name="connsiteX18" fmla="*/ 760518 w 1324898"/>
                  <a:gd name="connsiteY18" fmla="*/ 0 h 70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4898" h="708764">
                    <a:moveTo>
                      <a:pt x="760518" y="0"/>
                    </a:moveTo>
                    <a:cubicBezTo>
                      <a:pt x="885320" y="0"/>
                      <a:pt x="992399" y="75879"/>
                      <a:pt x="1038139" y="184019"/>
                    </a:cubicBezTo>
                    <a:lnTo>
                      <a:pt x="1040450" y="195468"/>
                    </a:lnTo>
                    <a:lnTo>
                      <a:pt x="1079761" y="201411"/>
                    </a:lnTo>
                    <a:cubicBezTo>
                      <a:pt x="1147427" y="222457"/>
                      <a:pt x="1202261" y="272629"/>
                      <a:pt x="1229599" y="337264"/>
                    </a:cubicBezTo>
                    <a:lnTo>
                      <a:pt x="1247292" y="424901"/>
                    </a:lnTo>
                    <a:lnTo>
                      <a:pt x="1279976" y="446936"/>
                    </a:lnTo>
                    <a:cubicBezTo>
                      <a:pt x="1307731" y="474692"/>
                      <a:pt x="1324898" y="513036"/>
                      <a:pt x="1324898" y="555389"/>
                    </a:cubicBezTo>
                    <a:cubicBezTo>
                      <a:pt x="1324898" y="640096"/>
                      <a:pt x="1256230" y="708764"/>
                      <a:pt x="1171523" y="708764"/>
                    </a:cubicBezTo>
                    <a:lnTo>
                      <a:pt x="153375" y="708764"/>
                    </a:lnTo>
                    <a:cubicBezTo>
                      <a:pt x="68668" y="708764"/>
                      <a:pt x="0" y="640096"/>
                      <a:pt x="0" y="555389"/>
                    </a:cubicBezTo>
                    <a:cubicBezTo>
                      <a:pt x="0" y="491859"/>
                      <a:pt x="38626" y="437350"/>
                      <a:pt x="93674" y="414067"/>
                    </a:cubicBezTo>
                    <a:lnTo>
                      <a:pt x="149135" y="402870"/>
                    </a:lnTo>
                    <a:lnTo>
                      <a:pt x="162498" y="336680"/>
                    </a:lnTo>
                    <a:cubicBezTo>
                      <a:pt x="199013" y="250351"/>
                      <a:pt x="284495" y="189776"/>
                      <a:pt x="384125" y="189776"/>
                    </a:cubicBezTo>
                    <a:cubicBezTo>
                      <a:pt x="409033" y="189776"/>
                      <a:pt x="433056" y="193562"/>
                      <a:pt x="455651" y="200590"/>
                    </a:cubicBezTo>
                    <a:lnTo>
                      <a:pt x="477438" y="211063"/>
                    </a:lnTo>
                    <a:lnTo>
                      <a:pt x="482898" y="184019"/>
                    </a:lnTo>
                    <a:cubicBezTo>
                      <a:pt x="528637" y="75879"/>
                      <a:pt x="635717" y="0"/>
                      <a:pt x="760518" y="0"/>
                    </a:cubicBezTo>
                    <a:close/>
                  </a:path>
                </a:pathLst>
              </a:custGeom>
              <a:solidFill>
                <a:srgbClr val="C191C9"/>
              </a:solidFill>
              <a:ln w="25400">
                <a:solidFill>
                  <a:srgbClr val="C191C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64" name="橢圓 63"/>
              <p:cNvSpPr/>
              <p:nvPr/>
            </p:nvSpPr>
            <p:spPr>
              <a:xfrm>
                <a:off x="2025482" y="5544428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C191C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65" name="橢圓 64"/>
              <p:cNvSpPr/>
              <p:nvPr/>
            </p:nvSpPr>
            <p:spPr>
              <a:xfrm>
                <a:off x="1905026" y="5623680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C191C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62" name="手繪多邊形 61"/>
            <p:cNvSpPr/>
            <p:nvPr/>
          </p:nvSpPr>
          <p:spPr>
            <a:xfrm>
              <a:off x="1414004" y="2984696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66" name="群組 65"/>
          <p:cNvGrpSpPr/>
          <p:nvPr/>
        </p:nvGrpSpPr>
        <p:grpSpPr>
          <a:xfrm>
            <a:off x="2063154" y="3753676"/>
            <a:ext cx="477243" cy="470649"/>
            <a:chOff x="1492523" y="3753675"/>
            <a:chExt cx="477243" cy="470649"/>
          </a:xfrm>
        </p:grpSpPr>
        <p:sp>
          <p:nvSpPr>
            <p:cNvPr id="67" name="淚滴形 66"/>
            <p:cNvSpPr/>
            <p:nvPr/>
          </p:nvSpPr>
          <p:spPr>
            <a:xfrm rot="18900000">
              <a:off x="1492523" y="3753677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8" name="橢圓 67"/>
            <p:cNvSpPr/>
            <p:nvPr/>
          </p:nvSpPr>
          <p:spPr>
            <a:xfrm>
              <a:off x="1589665" y="385025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淚滴形 68"/>
            <p:cNvSpPr/>
            <p:nvPr/>
          </p:nvSpPr>
          <p:spPr>
            <a:xfrm rot="18900000">
              <a:off x="1499119" y="3753675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0" name="群組 69"/>
          <p:cNvGrpSpPr/>
          <p:nvPr/>
        </p:nvGrpSpPr>
        <p:grpSpPr>
          <a:xfrm>
            <a:off x="4532377" y="3761613"/>
            <a:ext cx="470648" cy="481196"/>
            <a:chOff x="3970799" y="3761612"/>
            <a:chExt cx="470648" cy="481196"/>
          </a:xfrm>
        </p:grpSpPr>
        <p:sp>
          <p:nvSpPr>
            <p:cNvPr id="71" name="淚滴形 70"/>
            <p:cNvSpPr/>
            <p:nvPr/>
          </p:nvSpPr>
          <p:spPr>
            <a:xfrm rot="18900000">
              <a:off x="3970800" y="3772161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2" name="橢圓 71"/>
            <p:cNvSpPr/>
            <p:nvPr/>
          </p:nvSpPr>
          <p:spPr>
            <a:xfrm>
              <a:off x="4067942" y="3868736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淚滴形 72"/>
            <p:cNvSpPr/>
            <p:nvPr/>
          </p:nvSpPr>
          <p:spPr>
            <a:xfrm rot="18900000">
              <a:off x="3970799" y="376161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4" name="群組 73"/>
          <p:cNvGrpSpPr/>
          <p:nvPr/>
        </p:nvGrpSpPr>
        <p:grpSpPr>
          <a:xfrm>
            <a:off x="6947389" y="3749645"/>
            <a:ext cx="472944" cy="474679"/>
            <a:chOff x="6385811" y="3749644"/>
            <a:chExt cx="472944" cy="474679"/>
          </a:xfrm>
        </p:grpSpPr>
        <p:sp>
          <p:nvSpPr>
            <p:cNvPr id="75" name="淚滴形 74"/>
            <p:cNvSpPr/>
            <p:nvPr/>
          </p:nvSpPr>
          <p:spPr>
            <a:xfrm rot="18900000">
              <a:off x="6385811" y="3753676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6" name="橢圓 75"/>
            <p:cNvSpPr/>
            <p:nvPr/>
          </p:nvSpPr>
          <p:spPr>
            <a:xfrm>
              <a:off x="6482953" y="3850251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淚滴形 76"/>
            <p:cNvSpPr/>
            <p:nvPr/>
          </p:nvSpPr>
          <p:spPr>
            <a:xfrm rot="18900000">
              <a:off x="6388108" y="374964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8" name="群組 77"/>
          <p:cNvGrpSpPr/>
          <p:nvPr/>
        </p:nvGrpSpPr>
        <p:grpSpPr>
          <a:xfrm>
            <a:off x="3277368" y="2526239"/>
            <a:ext cx="472751" cy="477883"/>
            <a:chOff x="2706737" y="2526238"/>
            <a:chExt cx="472751" cy="477883"/>
          </a:xfrm>
        </p:grpSpPr>
        <p:sp>
          <p:nvSpPr>
            <p:cNvPr id="79" name="淚滴形 78"/>
            <p:cNvSpPr/>
            <p:nvPr/>
          </p:nvSpPr>
          <p:spPr>
            <a:xfrm rot="8100000">
              <a:off x="2706737" y="2526238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0" name="橢圓 79"/>
            <p:cNvSpPr/>
            <p:nvPr/>
          </p:nvSpPr>
          <p:spPr>
            <a:xfrm>
              <a:off x="2803312" y="262281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srgbClr val="C00000">
                  <a:alpha val="1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淚滴形 80"/>
            <p:cNvSpPr/>
            <p:nvPr/>
          </p:nvSpPr>
          <p:spPr>
            <a:xfrm rot="8100000">
              <a:off x="2708841" y="253347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82" name="群組 81"/>
          <p:cNvGrpSpPr/>
          <p:nvPr/>
        </p:nvGrpSpPr>
        <p:grpSpPr>
          <a:xfrm>
            <a:off x="5692124" y="2552384"/>
            <a:ext cx="472121" cy="477315"/>
            <a:chOff x="5121493" y="2552383"/>
            <a:chExt cx="472121" cy="477315"/>
          </a:xfrm>
        </p:grpSpPr>
        <p:sp>
          <p:nvSpPr>
            <p:cNvPr id="83" name="淚滴形 82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" name="橢圓 83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淚滴形 84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86" name="矩形 85"/>
          <p:cNvSpPr/>
          <p:nvPr/>
        </p:nvSpPr>
        <p:spPr>
          <a:xfrm>
            <a:off x="2173942" y="4862860"/>
            <a:ext cx="2031325" cy="3494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HK" altLang="zh-HK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構思</a:t>
            </a:r>
            <a:r>
              <a:rPr lang="zh-TW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想表達的</a:t>
            </a:r>
            <a:r>
              <a:rPr lang="zh-TW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pic>
        <p:nvPicPr>
          <p:cNvPr id="87" name="圖片 86"/>
          <p:cNvPicPr>
            <a:picLocks noChangeAspect="1"/>
          </p:cNvPicPr>
          <p:nvPr/>
        </p:nvPicPr>
        <p:blipFill rotWithShape="1">
          <a:blip r:embed="rId2"/>
          <a:srcRect l="4740"/>
          <a:stretch/>
        </p:blipFill>
        <p:spPr>
          <a:xfrm rot="16200000">
            <a:off x="2228687" y="5767170"/>
            <a:ext cx="1253114" cy="936640"/>
          </a:xfrm>
          <a:prstGeom prst="rect">
            <a:avLst/>
          </a:prstGeom>
        </p:spPr>
      </p:pic>
      <p:pic>
        <p:nvPicPr>
          <p:cNvPr id="88" name="圖片 87"/>
          <p:cNvPicPr>
            <a:picLocks noChangeAspect="1"/>
          </p:cNvPicPr>
          <p:nvPr/>
        </p:nvPicPr>
        <p:blipFill rotWithShape="1">
          <a:blip r:embed="rId2"/>
          <a:srcRect l="1995"/>
          <a:stretch/>
        </p:blipFill>
        <p:spPr>
          <a:xfrm rot="5400000">
            <a:off x="1933392" y="176289"/>
            <a:ext cx="1289209" cy="936640"/>
          </a:xfrm>
          <a:prstGeom prst="rect">
            <a:avLst/>
          </a:prstGeom>
        </p:spPr>
      </p:pic>
      <p:pic>
        <p:nvPicPr>
          <p:cNvPr id="89" name="圖片 88"/>
          <p:cNvPicPr>
            <a:picLocks noChangeAspect="1"/>
          </p:cNvPicPr>
          <p:nvPr/>
        </p:nvPicPr>
        <p:blipFill rotWithShape="1">
          <a:blip r:embed="rId2"/>
          <a:srcRect l="17887"/>
          <a:stretch/>
        </p:blipFill>
        <p:spPr>
          <a:xfrm rot="16200000">
            <a:off x="4829172" y="5853650"/>
            <a:ext cx="1080154" cy="936640"/>
          </a:xfrm>
          <a:prstGeom prst="rect">
            <a:avLst/>
          </a:prstGeom>
        </p:spPr>
      </p:pic>
      <p:pic>
        <p:nvPicPr>
          <p:cNvPr id="90" name="圖片 89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4579031" y="121469"/>
            <a:ext cx="1179576" cy="936640"/>
          </a:xfrm>
          <a:prstGeom prst="rect">
            <a:avLst/>
          </a:prstGeom>
        </p:spPr>
      </p:pic>
      <p:pic>
        <p:nvPicPr>
          <p:cNvPr id="91" name="圖片 90"/>
          <p:cNvPicPr>
            <a:picLocks noChangeAspect="1"/>
          </p:cNvPicPr>
          <p:nvPr/>
        </p:nvPicPr>
        <p:blipFill rotWithShape="1">
          <a:blip r:embed="rId2"/>
          <a:srcRect l="7015"/>
          <a:stretch/>
        </p:blipFill>
        <p:spPr>
          <a:xfrm rot="16200000">
            <a:off x="6964439" y="5782139"/>
            <a:ext cx="1223176" cy="936640"/>
          </a:xfrm>
          <a:prstGeom prst="rect">
            <a:avLst/>
          </a:prstGeom>
        </p:spPr>
      </p:pic>
      <p:grpSp>
        <p:nvGrpSpPr>
          <p:cNvPr id="92" name="群組 91"/>
          <p:cNvGrpSpPr/>
          <p:nvPr/>
        </p:nvGrpSpPr>
        <p:grpSpPr>
          <a:xfrm>
            <a:off x="5214214" y="2020000"/>
            <a:ext cx="833426" cy="356845"/>
            <a:chOff x="6110405" y="3199405"/>
            <a:chExt cx="833426" cy="356845"/>
          </a:xfrm>
        </p:grpSpPr>
        <p:sp>
          <p:nvSpPr>
            <p:cNvPr id="93" name="圓角矩形 92"/>
            <p:cNvSpPr/>
            <p:nvPr/>
          </p:nvSpPr>
          <p:spPr>
            <a:xfrm>
              <a:off x="6160460" y="3247570"/>
              <a:ext cx="783371" cy="308680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94" name="群組 93"/>
            <p:cNvGrpSpPr/>
            <p:nvPr/>
          </p:nvGrpSpPr>
          <p:grpSpPr>
            <a:xfrm>
              <a:off x="6110405" y="3199405"/>
              <a:ext cx="786615" cy="308680"/>
              <a:chOff x="6142005" y="3212301"/>
              <a:chExt cx="786615" cy="308680"/>
            </a:xfrm>
          </p:grpSpPr>
          <p:sp>
            <p:nvSpPr>
              <p:cNvPr id="95" name="圓角矩形 94"/>
              <p:cNvSpPr/>
              <p:nvPr/>
            </p:nvSpPr>
            <p:spPr>
              <a:xfrm>
                <a:off x="6142005" y="3212301"/>
                <a:ext cx="786615" cy="308680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6" name="手繪多邊形 95"/>
              <p:cNvSpPr/>
              <p:nvPr/>
            </p:nvSpPr>
            <p:spPr>
              <a:xfrm>
                <a:off x="6604985" y="3212301"/>
                <a:ext cx="323635" cy="298154"/>
              </a:xfrm>
              <a:custGeom>
                <a:avLst/>
                <a:gdLst>
                  <a:gd name="connsiteX0" fmla="*/ 0 w 491628"/>
                  <a:gd name="connsiteY0" fmla="*/ 0 h 298154"/>
                  <a:gd name="connsiteX1" fmla="*/ 441935 w 491628"/>
                  <a:gd name="connsiteY1" fmla="*/ 0 h 298154"/>
                  <a:gd name="connsiteX2" fmla="*/ 491628 w 491628"/>
                  <a:gd name="connsiteY2" fmla="*/ 49693 h 298154"/>
                  <a:gd name="connsiteX3" fmla="*/ 491628 w 491628"/>
                  <a:gd name="connsiteY3" fmla="*/ 248461 h 298154"/>
                  <a:gd name="connsiteX4" fmla="*/ 441935 w 491628"/>
                  <a:gd name="connsiteY4" fmla="*/ 298154 h 298154"/>
                  <a:gd name="connsiteX5" fmla="*/ 0 w 491628"/>
                  <a:gd name="connsiteY5" fmla="*/ 298154 h 298154"/>
                  <a:gd name="connsiteX6" fmla="*/ 0 w 491628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628" h="298154">
                    <a:moveTo>
                      <a:pt x="0" y="0"/>
                    </a:moveTo>
                    <a:lnTo>
                      <a:pt x="441935" y="0"/>
                    </a:lnTo>
                    <a:cubicBezTo>
                      <a:pt x="469380" y="0"/>
                      <a:pt x="491628" y="22248"/>
                      <a:pt x="491628" y="49693"/>
                    </a:cubicBezTo>
                    <a:lnTo>
                      <a:pt x="491628" y="248461"/>
                    </a:lnTo>
                    <a:cubicBezTo>
                      <a:pt x="491628" y="275906"/>
                      <a:pt x="469380" y="298154"/>
                      <a:pt x="441935" y="298154"/>
                    </a:cubicBezTo>
                    <a:lnTo>
                      <a:pt x="0" y="298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91C9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7" name="手繪多邊形 96"/>
              <p:cNvSpPr/>
              <p:nvPr/>
            </p:nvSpPr>
            <p:spPr>
              <a:xfrm>
                <a:off x="6153376" y="3212301"/>
                <a:ext cx="151788" cy="298154"/>
              </a:xfrm>
              <a:custGeom>
                <a:avLst/>
                <a:gdLst>
                  <a:gd name="connsiteX0" fmla="*/ 49693 w 261407"/>
                  <a:gd name="connsiteY0" fmla="*/ 0 h 298154"/>
                  <a:gd name="connsiteX1" fmla="*/ 261407 w 261407"/>
                  <a:gd name="connsiteY1" fmla="*/ 0 h 298154"/>
                  <a:gd name="connsiteX2" fmla="*/ 261407 w 261407"/>
                  <a:gd name="connsiteY2" fmla="*/ 298154 h 298154"/>
                  <a:gd name="connsiteX3" fmla="*/ 49693 w 261407"/>
                  <a:gd name="connsiteY3" fmla="*/ 298154 h 298154"/>
                  <a:gd name="connsiteX4" fmla="*/ 0 w 261407"/>
                  <a:gd name="connsiteY4" fmla="*/ 248461 h 298154"/>
                  <a:gd name="connsiteX5" fmla="*/ 0 w 261407"/>
                  <a:gd name="connsiteY5" fmla="*/ 49693 h 298154"/>
                  <a:gd name="connsiteX6" fmla="*/ 49693 w 261407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407" h="298154">
                    <a:moveTo>
                      <a:pt x="49693" y="0"/>
                    </a:moveTo>
                    <a:lnTo>
                      <a:pt x="261407" y="0"/>
                    </a:lnTo>
                    <a:lnTo>
                      <a:pt x="261407" y="298154"/>
                    </a:lnTo>
                    <a:lnTo>
                      <a:pt x="49693" y="298154"/>
                    </a:lnTo>
                    <a:cubicBezTo>
                      <a:pt x="22248" y="298154"/>
                      <a:pt x="0" y="275906"/>
                      <a:pt x="0" y="248461"/>
                    </a:cubicBezTo>
                    <a:lnTo>
                      <a:pt x="0" y="49693"/>
                    </a:lnTo>
                    <a:cubicBezTo>
                      <a:pt x="0" y="22248"/>
                      <a:pt x="22248" y="0"/>
                      <a:pt x="49693" y="0"/>
                    </a:cubicBezTo>
                    <a:close/>
                  </a:path>
                </a:pathLst>
              </a:custGeom>
              <a:solidFill>
                <a:srgbClr val="C191C9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98" name="群組 97"/>
              <p:cNvGrpSpPr/>
              <p:nvPr/>
            </p:nvGrpSpPr>
            <p:grpSpPr>
              <a:xfrm>
                <a:off x="6642784" y="3322957"/>
                <a:ext cx="223205" cy="76841"/>
                <a:chOff x="3615376" y="1473528"/>
                <a:chExt cx="223205" cy="76841"/>
              </a:xfrm>
              <a:solidFill>
                <a:schemeClr val="bg1"/>
              </a:solidFill>
            </p:grpSpPr>
            <p:sp>
              <p:nvSpPr>
                <p:cNvPr id="101" name="橢圓 100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橢圓 101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99" name="橢圓 98"/>
              <p:cNvSpPr/>
              <p:nvPr/>
            </p:nvSpPr>
            <p:spPr>
              <a:xfrm>
                <a:off x="6191216" y="3326865"/>
                <a:ext cx="76841" cy="768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00" name="等腰三角形 99"/>
              <p:cNvSpPr/>
              <p:nvPr/>
            </p:nvSpPr>
            <p:spPr>
              <a:xfrm>
                <a:off x="6390250" y="3303700"/>
                <a:ext cx="125614" cy="108288"/>
              </a:xfrm>
              <a:prstGeom prst="triangle">
                <a:avLst/>
              </a:prstGeom>
              <a:solidFill>
                <a:srgbClr val="C191C9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</p:grpSp>
      <p:grpSp>
        <p:nvGrpSpPr>
          <p:cNvPr id="103" name="群組 102"/>
          <p:cNvGrpSpPr/>
          <p:nvPr/>
        </p:nvGrpSpPr>
        <p:grpSpPr>
          <a:xfrm>
            <a:off x="2451975" y="1963451"/>
            <a:ext cx="789845" cy="686379"/>
            <a:chOff x="1513584" y="1970323"/>
            <a:chExt cx="789845" cy="686379"/>
          </a:xfrm>
          <a:solidFill>
            <a:srgbClr val="C191C9"/>
          </a:solidFill>
        </p:grpSpPr>
        <p:sp>
          <p:nvSpPr>
            <p:cNvPr id="104" name="等腰三角形 103"/>
            <p:cNvSpPr/>
            <p:nvPr/>
          </p:nvSpPr>
          <p:spPr>
            <a:xfrm>
              <a:off x="1558997" y="2011305"/>
              <a:ext cx="687609" cy="592766"/>
            </a:xfrm>
            <a:prstGeom prst="triangle">
              <a:avLst/>
            </a:pr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05" name="橢圓 104"/>
            <p:cNvSpPr/>
            <p:nvPr/>
          </p:nvSpPr>
          <p:spPr>
            <a:xfrm>
              <a:off x="1853124" y="1970323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6" name="橢圓 105"/>
            <p:cNvSpPr/>
            <p:nvPr/>
          </p:nvSpPr>
          <p:spPr>
            <a:xfrm>
              <a:off x="1513584" y="2554394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7" name="橢圓 106"/>
            <p:cNvSpPr/>
            <p:nvPr/>
          </p:nvSpPr>
          <p:spPr>
            <a:xfrm>
              <a:off x="2204075" y="2557348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8" name="橢圓 107"/>
            <p:cNvSpPr/>
            <p:nvPr/>
          </p:nvSpPr>
          <p:spPr>
            <a:xfrm>
              <a:off x="1861571" y="2354850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09" name="直線接點 108"/>
            <p:cNvCxnSpPr/>
            <p:nvPr/>
          </p:nvCxnSpPr>
          <p:spPr>
            <a:xfrm>
              <a:off x="1901851" y="2027059"/>
              <a:ext cx="8447" cy="384527"/>
            </a:xfrm>
            <a:prstGeom prst="line">
              <a:avLst/>
            </a:prstGeom>
            <a:grpFill/>
            <a:ln w="28575">
              <a:solidFill>
                <a:srgbClr val="C191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線接點 109"/>
            <p:cNvCxnSpPr>
              <a:stCxn id="106" idx="7"/>
            </p:cNvCxnSpPr>
            <p:nvPr/>
          </p:nvCxnSpPr>
          <p:spPr>
            <a:xfrm flipV="1">
              <a:off x="1598388" y="2427164"/>
              <a:ext cx="285227" cy="141780"/>
            </a:xfrm>
            <a:prstGeom prst="line">
              <a:avLst/>
            </a:prstGeom>
            <a:grpFill/>
            <a:ln w="28575">
              <a:solidFill>
                <a:srgbClr val="C191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線接點 110"/>
            <p:cNvCxnSpPr>
              <a:stCxn id="107" idx="1"/>
            </p:cNvCxnSpPr>
            <p:nvPr/>
          </p:nvCxnSpPr>
          <p:spPr>
            <a:xfrm flipH="1" flipV="1">
              <a:off x="1922339" y="2421715"/>
              <a:ext cx="296286" cy="150183"/>
            </a:xfrm>
            <a:prstGeom prst="line">
              <a:avLst/>
            </a:prstGeom>
            <a:grpFill/>
            <a:ln w="28575">
              <a:solidFill>
                <a:srgbClr val="C191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27</a:t>
            </a:fld>
            <a:endParaRPr lang="zh-HK" altLang="en-US" dirty="0"/>
          </a:p>
        </p:txBody>
      </p:sp>
      <p:sp>
        <p:nvSpPr>
          <p:cNvPr id="112" name="手繪多邊形 11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61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"/>
                            </p:stCondLst>
                            <p:childTnLst>
                              <p:par>
                                <p:cTn id="10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"/>
                            </p:stCondLst>
                            <p:childTnLst>
                              <p:par>
                                <p:cTn id="12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"/>
                            </p:stCondLst>
                            <p:childTnLst>
                              <p:par>
                                <p:cTn id="1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/>
      <p:bldP spid="40" grpId="0"/>
      <p:bldP spid="41" grpId="0"/>
      <p:bldP spid="42" grpId="0"/>
      <p:bldP spid="8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手繪多邊形 27"/>
          <p:cNvSpPr/>
          <p:nvPr/>
        </p:nvSpPr>
        <p:spPr>
          <a:xfrm rot="20224810">
            <a:off x="902349" y="1705607"/>
            <a:ext cx="4395195" cy="2393773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rgbClr val="FFEF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049" y="761572"/>
            <a:ext cx="2603620" cy="302370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740" y="1007796"/>
            <a:ext cx="3511970" cy="2422904"/>
          </a:xfrm>
          <a:prstGeom prst="rect">
            <a:avLst/>
          </a:prstGeom>
        </p:spPr>
      </p:pic>
      <p:sp>
        <p:nvSpPr>
          <p:cNvPr id="21" name="內容版面配置區 8"/>
          <p:cNvSpPr txBox="1">
            <a:spLocks/>
          </p:cNvSpPr>
          <p:nvPr/>
        </p:nvSpPr>
        <p:spPr bwMode="auto">
          <a:xfrm>
            <a:off x="5127534" y="3619580"/>
            <a:ext cx="1598382" cy="431693"/>
          </a:xfrm>
          <a:prstGeom prst="rect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Clr>
                <a:srgbClr val="FE8637"/>
              </a:buClr>
              <a:buNone/>
              <a:defRPr/>
            </a:pPr>
            <a:r>
              <a:rPr lang="zh-TW" altLang="en-US" sz="15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可以到公園玩耍</a:t>
            </a:r>
            <a:endParaRPr lang="zh-HK" altLang="en-US" sz="15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圓角矩形 17"/>
          <p:cNvSpPr/>
          <p:nvPr/>
        </p:nvSpPr>
        <p:spPr>
          <a:xfrm>
            <a:off x="4778429" y="3216770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內容版面配置區 8"/>
          <p:cNvSpPr txBox="1">
            <a:spLocks/>
          </p:cNvSpPr>
          <p:nvPr/>
        </p:nvSpPr>
        <p:spPr bwMode="auto">
          <a:xfrm>
            <a:off x="1558679" y="3389598"/>
            <a:ext cx="1282795" cy="447582"/>
          </a:xfrm>
          <a:prstGeom prst="rect">
            <a:avLst/>
          </a:prstGeom>
          <a:solidFill>
            <a:schemeClr val="bg1"/>
          </a:solidFill>
          <a:ln>
            <a:solidFill>
              <a:srgbClr val="6B0373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  <a:defRPr/>
            </a:pPr>
            <a:r>
              <a:rPr lang="zh-HK" altLang="en-US" sz="1500" b="1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</a:t>
            </a:r>
            <a:r>
              <a:rPr lang="zh-HK" altLang="en-US" sz="15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功課</a:t>
            </a:r>
            <a:r>
              <a:rPr lang="zh-HK" altLang="en-US" sz="1500" b="1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HK" altLang="en-US" sz="1500" b="1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圓角矩形 18"/>
          <p:cNvSpPr/>
          <p:nvPr/>
        </p:nvSpPr>
        <p:spPr>
          <a:xfrm>
            <a:off x="1171938" y="3002676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1" name="直線接點 3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手繪多邊形 31"/>
          <p:cNvSpPr/>
          <p:nvPr/>
        </p:nvSpPr>
        <p:spPr>
          <a:xfrm flipV="1">
            <a:off x="7191742" y="4814099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3" name="弧形 32"/>
          <p:cNvSpPr/>
          <p:nvPr/>
        </p:nvSpPr>
        <p:spPr>
          <a:xfrm rot="10620496">
            <a:off x="7830050" y="4714507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4" name="群組 33"/>
          <p:cNvGrpSpPr/>
          <p:nvPr/>
        </p:nvGrpSpPr>
        <p:grpSpPr>
          <a:xfrm>
            <a:off x="8291119" y="4751422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5" name="手繪多邊形 34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手繪多邊形 35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橢圓 36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橢圓 37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9" name="摺角紙張 38"/>
          <p:cNvSpPr/>
          <p:nvPr/>
        </p:nvSpPr>
        <p:spPr>
          <a:xfrm>
            <a:off x="5560829" y="4751422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0" name="手繪多邊形 39"/>
          <p:cNvSpPr/>
          <p:nvPr/>
        </p:nvSpPr>
        <p:spPr>
          <a:xfrm rot="15799771">
            <a:off x="7651949" y="4552741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1" name="矩形 40"/>
          <p:cNvSpPr/>
          <p:nvPr/>
        </p:nvSpPr>
        <p:spPr>
          <a:xfrm>
            <a:off x="5560829" y="5387314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如果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A46328"/>
              </a:solidFill>
              <a:latin typeface="+mn-ea"/>
            </a:endParaRPr>
          </a:p>
        </p:txBody>
      </p:sp>
      <p:sp>
        <p:nvSpPr>
          <p:cNvPr id="42" name="AutoShape 25"/>
          <p:cNvSpPr txBox="1">
            <a:spLocks noChangeArrowheads="1"/>
          </p:cNvSpPr>
          <p:nvPr/>
        </p:nvSpPr>
        <p:spPr bwMode="auto">
          <a:xfrm>
            <a:off x="5944085" y="4915807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2" name="群組 1"/>
          <p:cNvGrpSpPr/>
          <p:nvPr/>
        </p:nvGrpSpPr>
        <p:grpSpPr>
          <a:xfrm>
            <a:off x="765623" y="3839008"/>
            <a:ext cx="3918341" cy="2415602"/>
            <a:chOff x="765623" y="3839008"/>
            <a:chExt cx="3918341" cy="2415602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839008"/>
              <a:ext cx="1308598" cy="2415602"/>
            </a:xfrm>
            <a:prstGeom prst="rect">
              <a:avLst/>
            </a:prstGeom>
          </p:spPr>
        </p:pic>
        <p:grpSp>
          <p:nvGrpSpPr>
            <p:cNvPr id="43" name="群組 42"/>
            <p:cNvGrpSpPr/>
            <p:nvPr/>
          </p:nvGrpSpPr>
          <p:grpSpPr>
            <a:xfrm>
              <a:off x="1875591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44" name="群組 43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47" name="矩形 46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矩形 47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E38A67"/>
                </a:solidFill>
                <a:ln>
                  <a:solidFill>
                    <a:srgbClr val="E16D61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45" name="等腰三角形 44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6" name="半框架 45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49" name="圖片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494" y="4400904"/>
              <a:ext cx="313486" cy="237407"/>
            </a:xfrm>
            <a:prstGeom prst="rect">
              <a:avLst/>
            </a:prstGeom>
          </p:spPr>
        </p:pic>
        <p:sp>
          <p:nvSpPr>
            <p:cNvPr id="50" name="矩形 49"/>
            <p:cNvSpPr/>
            <p:nvPr/>
          </p:nvSpPr>
          <p:spPr>
            <a:xfrm>
              <a:off x="2180116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175285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189313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sp>
        <p:nvSpPr>
          <p:cNvPr id="53" name="手繪多邊形 5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472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1" grpId="0" animBg="1"/>
      <p:bldP spid="18" grpId="0" animBg="1"/>
      <p:bldP spid="20" grpId="0" animBg="1"/>
      <p:bldP spid="19" grpId="0" animBg="1"/>
      <p:bldP spid="32" grpId="0" animBg="1"/>
      <p:bldP spid="33" grpId="0" animBg="1"/>
      <p:bldP spid="39" grpId="0" animBg="1"/>
      <p:bldP spid="39" grpId="1" animBg="1"/>
      <p:bldP spid="40" grpId="0" animBg="1"/>
      <p:bldP spid="40" grpId="1" animBg="1"/>
      <p:bldP spid="41" grpId="0"/>
      <p:bldP spid="41" grpId="1"/>
      <p:bldP spid="42" grpId="0" animBg="1"/>
      <p:bldP spid="42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圖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45" y="682021"/>
            <a:ext cx="6718875" cy="785479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1406326" y="1553103"/>
            <a:ext cx="812257" cy="738664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如</a:t>
            </a:r>
            <a:r>
              <a:rPr lang="zh-TW" altLang="en-US" sz="1400" b="1" dirty="0">
                <a:solidFill>
                  <a:schemeClr val="bg1"/>
                </a:solidFill>
                <a:latin typeface="Corbel"/>
                <a:ea typeface="微軟正黑體"/>
              </a:rPr>
              <a:t>果</a:t>
            </a:r>
            <a:endParaRPr lang="zh-HK" altLang="en-US" sz="14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87546" y="1553103"/>
            <a:ext cx="735437" cy="738664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就</a:t>
            </a:r>
            <a:endParaRPr lang="en-US" altLang="zh-TW" sz="14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22984" y="1553103"/>
            <a:ext cx="2569007" cy="738664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400" b="1" dirty="0" smtClean="0">
                <a:solidFill>
                  <a:srgbClr val="C00000"/>
                </a:solidFill>
                <a:latin typeface="Corbel"/>
                <a:ea typeface="微軟正黑體"/>
              </a:rPr>
              <a:t>可以到公園玩耍。</a:t>
            </a:r>
            <a:endParaRPr lang="en-US" altLang="zh-TW" sz="14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218583" y="1553103"/>
            <a:ext cx="2168962" cy="738664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把功課完成，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1762286" y="2194956"/>
            <a:ext cx="926920" cy="668683"/>
            <a:chOff x="1762286" y="2985276"/>
            <a:chExt cx="926920" cy="668683"/>
          </a:xfrm>
        </p:grpSpPr>
        <p:sp>
          <p:nvSpPr>
            <p:cNvPr id="48" name="矩形 1"/>
            <p:cNvSpPr/>
            <p:nvPr/>
          </p:nvSpPr>
          <p:spPr>
            <a:xfrm rot="10800000">
              <a:off x="1762286" y="2985276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49" name="文字方塊 48"/>
            <p:cNvSpPr txBox="1"/>
            <p:nvPr/>
          </p:nvSpPr>
          <p:spPr>
            <a:xfrm>
              <a:off x="1898183" y="3253276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弟弟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2514926" y="3566321"/>
            <a:ext cx="443526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charset="2"/>
              <a:buChar char="Ø"/>
            </a:pPr>
            <a:r>
              <a:rPr lang="zh-TW" altLang="en-US" sz="1600" b="1" u="sng" dirty="0" smtClean="0">
                <a:solidFill>
                  <a:srgbClr val="C27630"/>
                </a:solidFill>
                <a:latin typeface="Corbel"/>
                <a:ea typeface="微軟正黑體"/>
              </a:rPr>
              <a:t>如果</a:t>
            </a:r>
            <a:r>
              <a:rPr lang="zh-TW" altLang="en-US" sz="16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弟弟</a:t>
            </a:r>
            <a:r>
              <a:rPr lang="zh-TW" altLang="en-US" sz="1600" b="1" dirty="0" smtClean="0">
                <a:solidFill>
                  <a:srgbClr val="7030A0"/>
                </a:solidFill>
                <a:latin typeface="Corbel"/>
                <a:ea typeface="微軟正黑體"/>
              </a:rPr>
              <a:t>把</a:t>
            </a:r>
            <a:r>
              <a:rPr lang="zh-TW" altLang="en-US" sz="1600" b="1" dirty="0">
                <a:solidFill>
                  <a:srgbClr val="7030A0"/>
                </a:solidFill>
                <a:latin typeface="Corbel"/>
                <a:ea typeface="微軟正黑體"/>
              </a:rPr>
              <a:t>功課完成</a:t>
            </a:r>
            <a:r>
              <a:rPr lang="zh-TW" altLang="en-US" sz="1600" b="1" dirty="0" smtClean="0">
                <a:solidFill>
                  <a:srgbClr val="7030A0"/>
                </a:solidFill>
                <a:latin typeface="Corbel"/>
                <a:ea typeface="微軟正黑體"/>
              </a:rPr>
              <a:t>，</a:t>
            </a:r>
            <a:r>
              <a:rPr lang="zh-TW" altLang="en-US" sz="1600" b="1" u="sng" dirty="0" smtClean="0">
                <a:solidFill>
                  <a:srgbClr val="C27630"/>
                </a:solidFill>
                <a:latin typeface="Corbel"/>
                <a:ea typeface="微軟正黑體"/>
              </a:rPr>
              <a:t>就</a:t>
            </a: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可以到公園玩耍</a:t>
            </a: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。</a:t>
            </a:r>
            <a:endParaRPr lang="en-US" altLang="zh-TW" sz="1600" b="1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sp>
        <p:nvSpPr>
          <p:cNvPr id="24" name="剪去對角線角落矩形 23"/>
          <p:cNvSpPr/>
          <p:nvPr/>
        </p:nvSpPr>
        <p:spPr>
          <a:xfrm>
            <a:off x="2307814" y="3488126"/>
            <a:ext cx="4719368" cy="615209"/>
          </a:xfrm>
          <a:prstGeom prst="snip2Diag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55" y="3537136"/>
            <a:ext cx="1520359" cy="2871789"/>
          </a:xfrm>
          <a:prstGeom prst="rect">
            <a:avLst/>
          </a:prstGeom>
        </p:spPr>
      </p:pic>
      <p:grpSp>
        <p:nvGrpSpPr>
          <p:cNvPr id="28" name="群組 27"/>
          <p:cNvGrpSpPr/>
          <p:nvPr/>
        </p:nvGrpSpPr>
        <p:grpSpPr>
          <a:xfrm>
            <a:off x="2137182" y="4614035"/>
            <a:ext cx="3682136" cy="1163294"/>
            <a:chOff x="2036100" y="4523250"/>
            <a:chExt cx="2808373" cy="1488783"/>
          </a:xfrm>
        </p:grpSpPr>
        <p:grpSp>
          <p:nvGrpSpPr>
            <p:cNvPr id="29" name="群組 28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rgbClr val="FFCCD1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solidFill>
                <a:srgbClr val="E38A67"/>
              </a:solidFill>
              <a:ln>
                <a:solidFill>
                  <a:srgbClr val="E16D61"/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半框架 30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38" name="圖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085" y="4491688"/>
            <a:ext cx="313486" cy="237407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2383085" y="4795517"/>
            <a:ext cx="3300904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382554" y="5201917"/>
            <a:ext cx="1239780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41" name="群組 40"/>
          <p:cNvGrpSpPr/>
          <p:nvPr/>
        </p:nvGrpSpPr>
        <p:grpSpPr>
          <a:xfrm>
            <a:off x="2712411" y="2377369"/>
            <a:ext cx="2259724" cy="719172"/>
            <a:chOff x="2942912" y="3581488"/>
            <a:chExt cx="2108037" cy="719172"/>
          </a:xfrm>
        </p:grpSpPr>
        <p:sp>
          <p:nvSpPr>
            <p:cNvPr id="43" name="圓角矩形 42"/>
            <p:cNvSpPr/>
            <p:nvPr/>
          </p:nvSpPr>
          <p:spPr>
            <a:xfrm>
              <a:off x="3216953" y="3681012"/>
              <a:ext cx="1811399" cy="558432"/>
            </a:xfrm>
            <a:prstGeom prst="roundRect">
              <a:avLst/>
            </a:prstGeom>
            <a:gradFill>
              <a:gsLst>
                <a:gs pos="87000">
                  <a:schemeClr val="bg1">
                    <a:alpha val="9000"/>
                  </a:schemeClr>
                </a:gs>
                <a:gs pos="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42" name="圓角矩形 41"/>
            <p:cNvSpPr/>
            <p:nvPr/>
          </p:nvSpPr>
          <p:spPr>
            <a:xfrm>
              <a:off x="3172794" y="3665322"/>
              <a:ext cx="1878155" cy="63533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複句中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沒有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語</a:t>
              </a:r>
              <a:r>
                <a:rPr lang="zh-HK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endParaRPr lang="en-US" altLang="zh-HK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80975"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要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自行加上。</a:t>
              </a:r>
            </a:p>
          </p:txBody>
        </p:sp>
        <p:grpSp>
          <p:nvGrpSpPr>
            <p:cNvPr id="45" name="群組 44"/>
            <p:cNvGrpSpPr/>
            <p:nvPr/>
          </p:nvGrpSpPr>
          <p:grpSpPr>
            <a:xfrm>
              <a:off x="2942912" y="3581488"/>
              <a:ext cx="434998" cy="376518"/>
              <a:chOff x="3294973" y="3631029"/>
              <a:chExt cx="434998" cy="376518"/>
            </a:xfrm>
          </p:grpSpPr>
          <p:sp>
            <p:nvSpPr>
              <p:cNvPr id="46" name="橢圓 45"/>
              <p:cNvSpPr/>
              <p:nvPr/>
            </p:nvSpPr>
            <p:spPr>
              <a:xfrm>
                <a:off x="3353453" y="3631029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47" name="群組 46"/>
              <p:cNvGrpSpPr/>
              <p:nvPr/>
            </p:nvGrpSpPr>
            <p:grpSpPr>
              <a:xfrm>
                <a:off x="3504207" y="3702601"/>
                <a:ext cx="75006" cy="255663"/>
                <a:chOff x="3504207" y="3702601"/>
                <a:chExt cx="75006" cy="255663"/>
              </a:xfrm>
            </p:grpSpPr>
            <p:sp>
              <p:nvSpPr>
                <p:cNvPr id="51" name="梯形 50"/>
                <p:cNvSpPr/>
                <p:nvPr/>
              </p:nvSpPr>
              <p:spPr>
                <a:xfrm rot="10800000">
                  <a:off x="3504207" y="3702601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橢圓 51"/>
                <p:cNvSpPr/>
                <p:nvPr/>
              </p:nvSpPr>
              <p:spPr>
                <a:xfrm>
                  <a:off x="3514405" y="3903653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0" name="手繪多邊形 49"/>
              <p:cNvSpPr/>
              <p:nvPr/>
            </p:nvSpPr>
            <p:spPr>
              <a:xfrm rot="14131024">
                <a:off x="3392309" y="3549896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29</a:t>
            </a:fld>
            <a:endParaRPr lang="zh-HK" altLang="en-US" dirty="0"/>
          </a:p>
        </p:txBody>
      </p:sp>
      <p:sp>
        <p:nvSpPr>
          <p:cNvPr id="53" name="手繪多邊形 5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450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44" grpId="0" animBg="1"/>
      <p:bldP spid="23" grpId="0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D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內容版面配置區 2">
            <a:extLst>
              <a:ext uri="{FF2B5EF4-FFF2-40B4-BE49-F238E27FC236}">
                <a16:creationId xmlns:a16="http://schemas.microsoft.com/office/drawing/2014/main" id="{D9845DFB-87A2-4749-B11C-B29423BC50D8}"/>
              </a:ext>
            </a:extLst>
          </p:cNvPr>
          <p:cNvSpPr txBox="1">
            <a:spLocks/>
          </p:cNvSpPr>
          <p:nvPr/>
        </p:nvSpPr>
        <p:spPr>
          <a:xfrm>
            <a:off x="783306" y="1922154"/>
            <a:ext cx="2878781" cy="36273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18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在日常生活或</a:t>
            </a:r>
            <a:r>
              <a:rPr lang="zh-TW" altLang="en-US" sz="18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學習上有時需要</a:t>
            </a:r>
            <a:r>
              <a:rPr lang="zh-TW" altLang="en-US" sz="18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說服其他人來做或相信某件事情</a:t>
            </a:r>
            <a:endParaRPr lang="en-US" altLang="zh-TW" sz="1800" b="1" spc="300" dirty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20000"/>
              </a:lnSpc>
            </a:pPr>
            <a:endParaRPr lang="zh-TW" altLang="en-US" sz="1800" b="1" spc="300" dirty="0" smtClean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zh-TW" altLang="en-US" sz="18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說服別人時，需要</a:t>
            </a:r>
            <a:r>
              <a:rPr lang="zh-TW" altLang="en-US" sz="18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提出合理</a:t>
            </a:r>
            <a:r>
              <a:rPr lang="zh-TW" altLang="en-US" sz="18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的理據或指出所作的行動會引致的後果，以加強說服力</a:t>
            </a:r>
            <a:endParaRPr lang="en-US" altLang="zh-TW" sz="1800" b="1" spc="300" dirty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9" name="圓角矩形 108"/>
          <p:cNvSpPr/>
          <p:nvPr/>
        </p:nvSpPr>
        <p:spPr>
          <a:xfrm>
            <a:off x="3527002" y="779398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8E048E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0" name="手繪多邊形 109"/>
          <p:cNvSpPr/>
          <p:nvPr/>
        </p:nvSpPr>
        <p:spPr>
          <a:xfrm>
            <a:off x="3852999" y="341318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11" name="手繪多邊形 110"/>
          <p:cNvSpPr/>
          <p:nvPr/>
        </p:nvSpPr>
        <p:spPr>
          <a:xfrm>
            <a:off x="7617827" y="512560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12" name="圓角矩形 111"/>
          <p:cNvSpPr/>
          <p:nvPr/>
        </p:nvSpPr>
        <p:spPr>
          <a:xfrm>
            <a:off x="7353234" y="5633330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8E048E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3" name="手繪多邊形 112"/>
          <p:cNvSpPr/>
          <p:nvPr/>
        </p:nvSpPr>
        <p:spPr>
          <a:xfrm>
            <a:off x="2616055" y="5790734"/>
            <a:ext cx="941071" cy="503433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1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說服</a:t>
            </a:r>
            <a:endParaRPr lang="en-US" altLang="zh-HK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別人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234080" y="1712839"/>
            <a:ext cx="1025619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圖片 1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021" y="4089237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sp>
        <p:nvSpPr>
          <p:cNvPr id="118" name="矩形 117"/>
          <p:cNvSpPr/>
          <p:nvPr/>
        </p:nvSpPr>
        <p:spPr>
          <a:xfrm>
            <a:off x="3794361" y="1920234"/>
            <a:ext cx="3321446" cy="327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defTabSz="9144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TW" altLang="en-US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我們可以因應不同的情況運用不同的句子來表達，例如</a:t>
            </a:r>
            <a:r>
              <a:rPr lang="zh-TW" altLang="en-US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b="1" spc="300" dirty="0" smtClean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8600" indent="-228600" defTabSz="91440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TW" b="1" spc="300" dirty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lvl="1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zh-TW" altLang="en-US" sz="1700" spc="300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若要運用結果來說服對方，可以用</a:t>
            </a:r>
            <a:r>
              <a:rPr lang="zh-TW" altLang="en-US" sz="1700" u="sng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假設關係</a:t>
            </a:r>
            <a:r>
              <a:rPr lang="zh-TW" altLang="en-US" sz="1700" spc="300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來</a:t>
            </a:r>
            <a:r>
              <a:rPr lang="zh-TW" altLang="en-US" sz="1700" spc="300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表達</a:t>
            </a:r>
            <a:endParaRPr lang="en-US" altLang="zh-TW" sz="1700" spc="300" dirty="0" smtClean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lvl="1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endParaRPr lang="en-US" altLang="zh-TW" sz="1700" spc="300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lvl="0" indent="-28575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TW" altLang="en-US" sz="1600" spc="300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若要提供理據來說服別人，可以運用</a:t>
            </a:r>
            <a:r>
              <a:rPr lang="zh-TW" altLang="en-US" sz="1600" u="sng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條件關係</a:t>
            </a:r>
            <a:r>
              <a:rPr lang="zh-TW" altLang="en-US" sz="1600" spc="300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來列出需要的</a:t>
            </a:r>
            <a:r>
              <a:rPr lang="zh-TW" altLang="en-US" sz="1600" spc="300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條件</a:t>
            </a:r>
            <a:endParaRPr lang="zh-HK" altLang="en-US" sz="1600" spc="300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0" name="圖片 1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19" name="頁尾版面配置區 4"/>
          <p:cNvSpPr txBox="1">
            <a:spLocks/>
          </p:cNvSpPr>
          <p:nvPr/>
        </p:nvSpPr>
        <p:spPr>
          <a:xfrm>
            <a:off x="0" y="618426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1453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63" presetClass="path" presetSubtype="0" accel="58000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09184 1.48148E-6 " pathEditMode="relative" rAng="0" ptsTypes="AA">
                                      <p:cBhvr>
                                        <p:cTn id="35" dur="27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85185E-6 L 0.09184 -1.85185E-6 " pathEditMode="relative" rAng="0" ptsTypes="AA">
                                      <p:cBhvr>
                                        <p:cTn id="37" dur="2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48148E-6 L 0.09184 1.48148E-6 " pathEditMode="relative" rAng="0" ptsTypes="AA">
                                      <p:cBhvr>
                                        <p:cTn id="39" dur="1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81481E-6 L -0.17466 -0.00023 " pathEditMode="relative" rAng="0" ptsTypes="AA">
                                      <p:cBhvr>
                                        <p:cTn id="41" dur="2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3" y="-2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-0.09982 -7.40741E-7 " pathEditMode="relative" rAng="0" ptsTypes="AA">
                                      <p:cBhvr>
                                        <p:cTn id="43" dur="18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7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7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/>
      <p:bldP spid="1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手繪多邊形 34"/>
          <p:cNvSpPr/>
          <p:nvPr/>
        </p:nvSpPr>
        <p:spPr>
          <a:xfrm rot="20224810">
            <a:off x="1482690" y="1498793"/>
            <a:ext cx="4395195" cy="2393773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rgbClr val="FFEF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xfrm>
            <a:off x="8186408" y="7472414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27" name="圖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44" y="657002"/>
            <a:ext cx="3655562" cy="2521968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581" y="668405"/>
            <a:ext cx="3740594" cy="2575429"/>
          </a:xfrm>
          <a:prstGeom prst="rect">
            <a:avLst/>
          </a:prstGeom>
        </p:spPr>
      </p:pic>
      <p:sp>
        <p:nvSpPr>
          <p:cNvPr id="3" name="禁止標誌 2"/>
          <p:cNvSpPr/>
          <p:nvPr/>
        </p:nvSpPr>
        <p:spPr>
          <a:xfrm>
            <a:off x="5097256" y="453106"/>
            <a:ext cx="2663350" cy="2663350"/>
          </a:xfrm>
          <a:prstGeom prst="noSmoking">
            <a:avLst>
              <a:gd name="adj" fmla="val 5122"/>
            </a:avLst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28" name="內容版面配置區 8"/>
          <p:cNvSpPr txBox="1">
            <a:spLocks/>
          </p:cNvSpPr>
          <p:nvPr/>
        </p:nvSpPr>
        <p:spPr bwMode="auto">
          <a:xfrm>
            <a:off x="1619194" y="3167583"/>
            <a:ext cx="1376595" cy="447582"/>
          </a:xfrm>
          <a:prstGeom prst="rect">
            <a:avLst/>
          </a:prstGeom>
          <a:solidFill>
            <a:schemeClr val="bg1"/>
          </a:solidFill>
          <a:ln>
            <a:solidFill>
              <a:srgbClr val="6B0373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  <a:defRPr/>
            </a:pPr>
            <a:r>
              <a:rPr lang="zh-TW" altLang="en-US" sz="15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想</a:t>
            </a:r>
            <a:r>
              <a:rPr lang="zh-HK" altLang="en-US" sz="1500" b="1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</a:t>
            </a:r>
            <a:r>
              <a:rPr lang="zh-HK" altLang="en-US" sz="15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功課</a:t>
            </a:r>
            <a:r>
              <a:rPr lang="zh-HK" altLang="en-US" sz="1500" b="1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HK" altLang="en-US" sz="1500" b="1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圓角矩形 28"/>
          <p:cNvSpPr/>
          <p:nvPr/>
        </p:nvSpPr>
        <p:spPr>
          <a:xfrm>
            <a:off x="1619194" y="2781198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內容版面配置區 8"/>
          <p:cNvSpPr txBox="1">
            <a:spLocks/>
          </p:cNvSpPr>
          <p:nvPr/>
        </p:nvSpPr>
        <p:spPr bwMode="auto">
          <a:xfrm>
            <a:off x="4894938" y="3194859"/>
            <a:ext cx="1598382" cy="431693"/>
          </a:xfrm>
          <a:prstGeom prst="rect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Clr>
                <a:srgbClr val="FE8637"/>
              </a:buClr>
              <a:buNone/>
              <a:defRPr/>
            </a:pPr>
            <a:r>
              <a:rPr lang="zh-TW" altLang="en-US" sz="15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不要玩電子遊戲</a:t>
            </a:r>
            <a:endParaRPr lang="zh-HK" altLang="en-US" sz="15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" name="圓角矩形 30"/>
          <p:cNvSpPr/>
          <p:nvPr/>
        </p:nvSpPr>
        <p:spPr>
          <a:xfrm>
            <a:off x="4882138" y="2792049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行動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6" name="直線接點 3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手繪多邊形 36"/>
          <p:cNvSpPr/>
          <p:nvPr/>
        </p:nvSpPr>
        <p:spPr>
          <a:xfrm flipV="1">
            <a:off x="7191742" y="4233083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8" name="弧形 37"/>
          <p:cNvSpPr/>
          <p:nvPr/>
        </p:nvSpPr>
        <p:spPr>
          <a:xfrm rot="10620496">
            <a:off x="7830050" y="4133491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9" name="群組 38"/>
          <p:cNvGrpSpPr/>
          <p:nvPr/>
        </p:nvGrpSpPr>
        <p:grpSpPr>
          <a:xfrm>
            <a:off x="8291119" y="4170406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0" name="手繪多邊形 39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手繪多邊形 40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橢圓 41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橢圓 42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4" name="摺角紙張 43"/>
          <p:cNvSpPr/>
          <p:nvPr/>
        </p:nvSpPr>
        <p:spPr>
          <a:xfrm>
            <a:off x="5560829" y="4170406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5" name="手繪多邊形 44"/>
          <p:cNvSpPr/>
          <p:nvPr/>
        </p:nvSpPr>
        <p:spPr>
          <a:xfrm rot="15799771">
            <a:off x="7651949" y="3971725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6" name="矩形 45"/>
          <p:cNvSpPr/>
          <p:nvPr/>
        </p:nvSpPr>
        <p:spPr>
          <a:xfrm>
            <a:off x="5560829" y="4806298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假如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A46328"/>
              </a:solidFill>
              <a:latin typeface="+mn-ea"/>
            </a:endParaRPr>
          </a:p>
        </p:txBody>
      </p:sp>
      <p:sp>
        <p:nvSpPr>
          <p:cNvPr id="47" name="AutoShape 25"/>
          <p:cNvSpPr txBox="1">
            <a:spLocks noChangeArrowheads="1"/>
          </p:cNvSpPr>
          <p:nvPr/>
        </p:nvSpPr>
        <p:spPr bwMode="auto">
          <a:xfrm>
            <a:off x="5944085" y="4334791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765623" y="3839008"/>
            <a:ext cx="3918341" cy="2415602"/>
            <a:chOff x="765623" y="3839008"/>
            <a:chExt cx="3918341" cy="2415602"/>
          </a:xfrm>
        </p:grpSpPr>
        <p:pic>
          <p:nvPicPr>
            <p:cNvPr id="32" name="圖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839008"/>
              <a:ext cx="1308598" cy="2415602"/>
            </a:xfrm>
            <a:prstGeom prst="rect">
              <a:avLst/>
            </a:prstGeom>
          </p:spPr>
        </p:pic>
        <p:grpSp>
          <p:nvGrpSpPr>
            <p:cNvPr id="33" name="群組 32"/>
            <p:cNvGrpSpPr/>
            <p:nvPr/>
          </p:nvGrpSpPr>
          <p:grpSpPr>
            <a:xfrm>
              <a:off x="1875591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34" name="群組 33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E38A67"/>
                </a:solidFill>
                <a:ln>
                  <a:solidFill>
                    <a:srgbClr val="E16D61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48" name="等腰三角形 47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9" name="半框架 48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2" name="圖片 5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494" y="4400904"/>
              <a:ext cx="313486" cy="237407"/>
            </a:xfrm>
            <a:prstGeom prst="rect">
              <a:avLst/>
            </a:prstGeom>
          </p:spPr>
        </p:pic>
        <p:sp>
          <p:nvSpPr>
            <p:cNvPr id="53" name="矩形 52"/>
            <p:cNvSpPr/>
            <p:nvPr/>
          </p:nvSpPr>
          <p:spPr>
            <a:xfrm>
              <a:off x="2180116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175285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189313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56" name="投影片編號版面配置區 1"/>
          <p:cNvSpPr txBox="1">
            <a:spLocks/>
          </p:cNvSpPr>
          <p:nvPr/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BE56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30</a:t>
            </a:r>
            <a:endParaRPr lang="zh-HK" altLang="en-US" dirty="0"/>
          </a:p>
        </p:txBody>
      </p:sp>
      <p:sp>
        <p:nvSpPr>
          <p:cNvPr id="59" name="手繪多邊形 5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437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" grpId="0" animBg="1"/>
      <p:bldP spid="28" grpId="0" animBg="1"/>
      <p:bldP spid="29" grpId="0" animBg="1"/>
      <p:bldP spid="30" grpId="0" animBg="1"/>
      <p:bldP spid="31" grpId="0" animBg="1"/>
      <p:bldP spid="37" grpId="0" animBg="1"/>
      <p:bldP spid="38" grpId="0" animBg="1"/>
      <p:bldP spid="44" grpId="0" animBg="1"/>
      <p:bldP spid="44" grpId="1" animBg="1"/>
      <p:bldP spid="45" grpId="0" animBg="1"/>
      <p:bldP spid="45" grpId="1" animBg="1"/>
      <p:bldP spid="46" grpId="0"/>
      <p:bldP spid="46" grpId="1"/>
      <p:bldP spid="47" grpId="0" animBg="1"/>
      <p:bldP spid="4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圖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00" y="478814"/>
            <a:ext cx="7128612" cy="83338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346365" y="1485897"/>
            <a:ext cx="812257" cy="738664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假</a:t>
            </a:r>
            <a:r>
              <a:rPr lang="zh-TW" altLang="en-US" sz="1400" b="1" dirty="0">
                <a:solidFill>
                  <a:schemeClr val="bg1"/>
                </a:solidFill>
                <a:latin typeface="Corbel"/>
                <a:ea typeface="微軟正黑體"/>
              </a:rPr>
              <a:t>如</a:t>
            </a:r>
            <a:endParaRPr lang="zh-HK" altLang="en-US" sz="14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27585" y="1485897"/>
            <a:ext cx="735437" cy="738664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就</a:t>
            </a:r>
            <a:endParaRPr lang="en-US" altLang="zh-TW" sz="14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63023" y="1485897"/>
            <a:ext cx="2569007" cy="738664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400" b="1" dirty="0" smtClean="0">
                <a:solidFill>
                  <a:srgbClr val="C00000"/>
                </a:solidFill>
                <a:latin typeface="Corbel"/>
                <a:ea typeface="微軟正黑體"/>
              </a:rPr>
              <a:t>不要玩電子遊戲。</a:t>
            </a:r>
            <a:endParaRPr lang="en-US" altLang="zh-TW" sz="14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158622" y="1485897"/>
            <a:ext cx="2168962" cy="738664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想把功課完成，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1889893" y="2127748"/>
            <a:ext cx="556034" cy="668683"/>
            <a:chOff x="1949854" y="2985274"/>
            <a:chExt cx="556034" cy="668683"/>
          </a:xfrm>
        </p:grpSpPr>
        <p:sp>
          <p:nvSpPr>
            <p:cNvPr id="44" name="矩形 1"/>
            <p:cNvSpPr/>
            <p:nvPr/>
          </p:nvSpPr>
          <p:spPr>
            <a:xfrm rot="10800000">
              <a:off x="1949854" y="2985274"/>
              <a:ext cx="556034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45" name="文字方塊 44"/>
            <p:cNvSpPr txBox="1"/>
            <p:nvPr/>
          </p:nvSpPr>
          <p:spPr>
            <a:xfrm>
              <a:off x="2025962" y="3242957"/>
              <a:ext cx="422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2542731" y="3309839"/>
            <a:ext cx="4435268" cy="433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charset="2"/>
              <a:buChar char="Ø"/>
            </a:pPr>
            <a:r>
              <a:rPr lang="zh-TW" altLang="en-US" sz="1600" b="1" u="sng" dirty="0">
                <a:solidFill>
                  <a:srgbClr val="C27630"/>
                </a:solidFill>
                <a:latin typeface="Corbel"/>
                <a:ea typeface="微軟正黑體"/>
              </a:rPr>
              <a:t>假如</a:t>
            </a:r>
            <a:r>
              <a:rPr lang="zh-TW" altLang="en-US" sz="1600" b="1" dirty="0">
                <a:solidFill>
                  <a:srgbClr val="7030A0"/>
                </a:solidFill>
                <a:latin typeface="Corbel"/>
                <a:ea typeface="微軟正黑體"/>
              </a:rPr>
              <a:t>你想把功課完成，</a:t>
            </a:r>
            <a:r>
              <a:rPr lang="zh-TW" altLang="en-US" sz="1600" b="1" u="sng" dirty="0">
                <a:solidFill>
                  <a:srgbClr val="C27630"/>
                </a:solidFill>
                <a:latin typeface="Corbel"/>
                <a:ea typeface="微軟正黑體"/>
              </a:rPr>
              <a:t>就</a:t>
            </a: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不要玩電子遊戲</a:t>
            </a:r>
            <a:r>
              <a:rPr lang="zh-HK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。</a:t>
            </a:r>
            <a:endParaRPr lang="en-US" altLang="zh-HK" sz="1600" b="1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sp>
        <p:nvSpPr>
          <p:cNvPr id="33" name="剪去對角線角落矩形 32"/>
          <p:cNvSpPr/>
          <p:nvPr/>
        </p:nvSpPr>
        <p:spPr>
          <a:xfrm>
            <a:off x="2335619" y="3231644"/>
            <a:ext cx="4719368" cy="615209"/>
          </a:xfrm>
          <a:prstGeom prst="snip2Diag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36" name="圖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55" y="3537136"/>
            <a:ext cx="1520359" cy="2871789"/>
          </a:xfrm>
          <a:prstGeom prst="rect">
            <a:avLst/>
          </a:prstGeom>
        </p:spPr>
      </p:pic>
      <p:grpSp>
        <p:nvGrpSpPr>
          <p:cNvPr id="37" name="群組 36"/>
          <p:cNvGrpSpPr/>
          <p:nvPr/>
        </p:nvGrpSpPr>
        <p:grpSpPr>
          <a:xfrm>
            <a:off x="2137182" y="4614035"/>
            <a:ext cx="3682136" cy="1163294"/>
            <a:chOff x="2036100" y="4523250"/>
            <a:chExt cx="2808373" cy="1488783"/>
          </a:xfrm>
        </p:grpSpPr>
        <p:grpSp>
          <p:nvGrpSpPr>
            <p:cNvPr id="38" name="群組 37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rgbClr val="FFCCD1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solidFill>
                <a:srgbClr val="E38A67"/>
              </a:solidFill>
              <a:ln>
                <a:solidFill>
                  <a:srgbClr val="E16D61"/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9" name="等腰三角形 38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半框架 39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3" name="圖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085" y="4491688"/>
            <a:ext cx="313486" cy="237407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2383085" y="4795517"/>
            <a:ext cx="3300904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82554" y="5201917"/>
            <a:ext cx="1239780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48" name="群組 47"/>
          <p:cNvGrpSpPr/>
          <p:nvPr/>
        </p:nvGrpSpPr>
        <p:grpSpPr>
          <a:xfrm>
            <a:off x="2500641" y="2345296"/>
            <a:ext cx="2259724" cy="719172"/>
            <a:chOff x="2942912" y="3581488"/>
            <a:chExt cx="2108037" cy="719172"/>
          </a:xfrm>
        </p:grpSpPr>
        <p:sp>
          <p:nvSpPr>
            <p:cNvPr id="49" name="圓角矩形 48"/>
            <p:cNvSpPr/>
            <p:nvPr/>
          </p:nvSpPr>
          <p:spPr>
            <a:xfrm>
              <a:off x="3216953" y="3681012"/>
              <a:ext cx="1811399" cy="558432"/>
            </a:xfrm>
            <a:prstGeom prst="roundRect">
              <a:avLst/>
            </a:prstGeom>
            <a:gradFill>
              <a:gsLst>
                <a:gs pos="87000">
                  <a:schemeClr val="bg1">
                    <a:alpha val="9000"/>
                  </a:schemeClr>
                </a:gs>
                <a:gs pos="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50" name="圓角矩形 49"/>
            <p:cNvSpPr/>
            <p:nvPr/>
          </p:nvSpPr>
          <p:spPr>
            <a:xfrm>
              <a:off x="3172794" y="3665322"/>
              <a:ext cx="1878155" cy="63533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複句中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沒有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語</a:t>
              </a:r>
              <a:r>
                <a:rPr lang="zh-HK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endParaRPr lang="en-US" altLang="zh-HK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80975"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要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自行加上。</a:t>
              </a:r>
            </a:p>
          </p:txBody>
        </p:sp>
        <p:grpSp>
          <p:nvGrpSpPr>
            <p:cNvPr id="51" name="群組 50"/>
            <p:cNvGrpSpPr/>
            <p:nvPr/>
          </p:nvGrpSpPr>
          <p:grpSpPr>
            <a:xfrm>
              <a:off x="2942912" y="3581488"/>
              <a:ext cx="434998" cy="376518"/>
              <a:chOff x="3294973" y="3631029"/>
              <a:chExt cx="434998" cy="376518"/>
            </a:xfrm>
          </p:grpSpPr>
          <p:sp>
            <p:nvSpPr>
              <p:cNvPr id="52" name="橢圓 51"/>
              <p:cNvSpPr/>
              <p:nvPr/>
            </p:nvSpPr>
            <p:spPr>
              <a:xfrm>
                <a:off x="3353453" y="3631029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53" name="群組 52"/>
              <p:cNvGrpSpPr/>
              <p:nvPr/>
            </p:nvGrpSpPr>
            <p:grpSpPr>
              <a:xfrm>
                <a:off x="3504207" y="3702601"/>
                <a:ext cx="75006" cy="255663"/>
                <a:chOff x="3504207" y="3702601"/>
                <a:chExt cx="75006" cy="255663"/>
              </a:xfrm>
            </p:grpSpPr>
            <p:sp>
              <p:nvSpPr>
                <p:cNvPr id="55" name="梯形 54"/>
                <p:cNvSpPr/>
                <p:nvPr/>
              </p:nvSpPr>
              <p:spPr>
                <a:xfrm rot="10800000">
                  <a:off x="3504207" y="3702601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橢圓 55"/>
                <p:cNvSpPr/>
                <p:nvPr/>
              </p:nvSpPr>
              <p:spPr>
                <a:xfrm>
                  <a:off x="3514405" y="3903653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4" name="手繪多邊形 53"/>
              <p:cNvSpPr/>
              <p:nvPr/>
            </p:nvSpPr>
            <p:spPr>
              <a:xfrm rot="14131024">
                <a:off x="3392309" y="3549896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31</a:t>
            </a:fld>
            <a:endParaRPr lang="zh-HK" altLang="en-US" dirty="0"/>
          </a:p>
        </p:txBody>
      </p:sp>
      <p:sp>
        <p:nvSpPr>
          <p:cNvPr id="57" name="手繪多邊形 5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040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5" grpId="0" animBg="1"/>
      <p:bldP spid="30" grpId="0"/>
      <p:bldP spid="3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xfrm>
            <a:off x="8186408" y="7472414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27" name="手繪多邊形 26"/>
          <p:cNvSpPr/>
          <p:nvPr/>
        </p:nvSpPr>
        <p:spPr>
          <a:xfrm rot="20224810">
            <a:off x="902349" y="1705607"/>
            <a:ext cx="4395195" cy="2393773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rgbClr val="FFEF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28" name="圖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049" y="761572"/>
            <a:ext cx="2603620" cy="3023708"/>
          </a:xfrm>
          <a:prstGeom prst="rect">
            <a:avLst/>
          </a:prstGeom>
        </p:spPr>
      </p:pic>
      <p:pic>
        <p:nvPicPr>
          <p:cNvPr id="29" name="圖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54" y="895743"/>
            <a:ext cx="3822880" cy="2637401"/>
          </a:xfrm>
          <a:prstGeom prst="rect">
            <a:avLst/>
          </a:prstGeom>
        </p:spPr>
      </p:pic>
      <p:sp>
        <p:nvSpPr>
          <p:cNvPr id="30" name="內容版面配置區 8"/>
          <p:cNvSpPr txBox="1">
            <a:spLocks/>
          </p:cNvSpPr>
          <p:nvPr/>
        </p:nvSpPr>
        <p:spPr bwMode="auto">
          <a:xfrm>
            <a:off x="4791229" y="3619580"/>
            <a:ext cx="1860092" cy="431693"/>
          </a:xfrm>
          <a:prstGeom prst="rect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Clr>
                <a:srgbClr val="FE8637"/>
              </a:buClr>
              <a:buNone/>
              <a:defRPr/>
            </a:pPr>
            <a:r>
              <a:rPr lang="zh-TW" altLang="en-US" sz="15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也不能到</a:t>
            </a:r>
            <a:r>
              <a:rPr lang="zh-TW" altLang="en-US" sz="15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公園玩耍</a:t>
            </a:r>
            <a:endParaRPr lang="zh-HK" altLang="en-US" sz="15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" name="圓角矩形 30"/>
          <p:cNvSpPr/>
          <p:nvPr/>
        </p:nvSpPr>
        <p:spPr>
          <a:xfrm>
            <a:off x="4778429" y="3216770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內容版面配置區 8"/>
          <p:cNvSpPr txBox="1">
            <a:spLocks/>
          </p:cNvSpPr>
          <p:nvPr/>
        </p:nvSpPr>
        <p:spPr bwMode="auto">
          <a:xfrm>
            <a:off x="921989" y="3157053"/>
            <a:ext cx="1282795" cy="447582"/>
          </a:xfrm>
          <a:prstGeom prst="rect">
            <a:avLst/>
          </a:prstGeom>
          <a:solidFill>
            <a:schemeClr val="bg1"/>
          </a:solidFill>
          <a:ln>
            <a:solidFill>
              <a:srgbClr val="6B0373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  <a:defRPr/>
            </a:pPr>
            <a:r>
              <a:rPr lang="zh-HK" altLang="en-US" sz="1500" b="1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</a:t>
            </a:r>
            <a:r>
              <a:rPr lang="zh-HK" altLang="en-US" sz="15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功課</a:t>
            </a:r>
            <a:r>
              <a:rPr lang="zh-HK" altLang="en-US" sz="1500" b="1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HK" altLang="en-US" sz="1500" b="1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圓角矩形 32"/>
          <p:cNvSpPr/>
          <p:nvPr/>
        </p:nvSpPr>
        <p:spPr>
          <a:xfrm>
            <a:off x="921989" y="2770131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禁止標誌 20"/>
          <p:cNvSpPr/>
          <p:nvPr/>
        </p:nvSpPr>
        <p:spPr>
          <a:xfrm>
            <a:off x="5258049" y="868892"/>
            <a:ext cx="2537513" cy="2537513"/>
          </a:xfrm>
          <a:prstGeom prst="noSmoking">
            <a:avLst>
              <a:gd name="adj" fmla="val 5122"/>
            </a:avLst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8" name="直線接點 3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手繪多邊形 38"/>
          <p:cNvSpPr/>
          <p:nvPr/>
        </p:nvSpPr>
        <p:spPr>
          <a:xfrm flipV="1">
            <a:off x="7191742" y="4814099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0" name="弧形 39"/>
          <p:cNvSpPr/>
          <p:nvPr/>
        </p:nvSpPr>
        <p:spPr>
          <a:xfrm rot="10620496">
            <a:off x="7830050" y="4714507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1" name="群組 40"/>
          <p:cNvGrpSpPr/>
          <p:nvPr/>
        </p:nvGrpSpPr>
        <p:grpSpPr>
          <a:xfrm>
            <a:off x="8291119" y="4751422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2" name="手繪多邊形 41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手繪多邊形 42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橢圓 43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5" name="橢圓 44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6" name="摺角紙張 45"/>
          <p:cNvSpPr/>
          <p:nvPr/>
        </p:nvSpPr>
        <p:spPr>
          <a:xfrm>
            <a:off x="5560829" y="4751422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手繪多邊形 46"/>
          <p:cNvSpPr/>
          <p:nvPr/>
        </p:nvSpPr>
        <p:spPr>
          <a:xfrm rot="15799771">
            <a:off x="7651949" y="4552741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8" name="矩形 47"/>
          <p:cNvSpPr/>
          <p:nvPr/>
        </p:nvSpPr>
        <p:spPr>
          <a:xfrm>
            <a:off x="5560829" y="5387314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即使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A46328"/>
              </a:solidFill>
              <a:latin typeface="+mn-ea"/>
            </a:endParaRPr>
          </a:p>
        </p:txBody>
      </p:sp>
      <p:sp>
        <p:nvSpPr>
          <p:cNvPr id="49" name="AutoShape 25"/>
          <p:cNvSpPr txBox="1">
            <a:spLocks noChangeArrowheads="1"/>
          </p:cNvSpPr>
          <p:nvPr/>
        </p:nvSpPr>
        <p:spPr bwMode="auto">
          <a:xfrm>
            <a:off x="5944085" y="4915807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5" name="群組 4"/>
          <p:cNvGrpSpPr/>
          <p:nvPr/>
        </p:nvGrpSpPr>
        <p:grpSpPr>
          <a:xfrm>
            <a:off x="765623" y="3839008"/>
            <a:ext cx="3918341" cy="2415602"/>
            <a:chOff x="765623" y="3839008"/>
            <a:chExt cx="3918341" cy="2415602"/>
          </a:xfrm>
        </p:grpSpPr>
        <p:pic>
          <p:nvPicPr>
            <p:cNvPr id="35" name="圖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839008"/>
              <a:ext cx="1308598" cy="2415602"/>
            </a:xfrm>
            <a:prstGeom prst="rect">
              <a:avLst/>
            </a:prstGeom>
          </p:spPr>
        </p:pic>
        <p:grpSp>
          <p:nvGrpSpPr>
            <p:cNvPr id="36" name="群組 35"/>
            <p:cNvGrpSpPr/>
            <p:nvPr/>
          </p:nvGrpSpPr>
          <p:grpSpPr>
            <a:xfrm>
              <a:off x="1875591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E38A67"/>
                </a:solidFill>
                <a:ln>
                  <a:solidFill>
                    <a:srgbClr val="E16D61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0" name="等腰三角形 49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1" name="半框架 50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4" name="圖片 5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494" y="4400904"/>
              <a:ext cx="313486" cy="237407"/>
            </a:xfrm>
            <a:prstGeom prst="rect">
              <a:avLst/>
            </a:prstGeom>
          </p:spPr>
        </p:pic>
        <p:sp>
          <p:nvSpPr>
            <p:cNvPr id="55" name="矩形 54"/>
            <p:cNvSpPr/>
            <p:nvPr/>
          </p:nvSpPr>
          <p:spPr>
            <a:xfrm>
              <a:off x="2180116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175285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189313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grpSp>
        <p:nvGrpSpPr>
          <p:cNvPr id="11" name="群組 10"/>
          <p:cNvGrpSpPr/>
          <p:nvPr/>
        </p:nvGrpSpPr>
        <p:grpSpPr>
          <a:xfrm>
            <a:off x="6179893" y="3994729"/>
            <a:ext cx="1375975" cy="402088"/>
            <a:chOff x="2942912" y="3665322"/>
            <a:chExt cx="1375975" cy="402088"/>
          </a:xfrm>
        </p:grpSpPr>
        <p:sp>
          <p:nvSpPr>
            <p:cNvPr id="10" name="圓角矩形 9"/>
            <p:cNvSpPr/>
            <p:nvPr/>
          </p:nvSpPr>
          <p:spPr>
            <a:xfrm>
              <a:off x="3172794" y="3665322"/>
              <a:ext cx="1146093" cy="40208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/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假設情況</a:t>
              </a:r>
              <a:r>
                <a:rPr lang="zh-TW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和</a:t>
              </a:r>
              <a:endParaRPr lang="en-US" altLang="zh-TW" sz="11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80975"/>
              <a:r>
                <a:rPr lang="zh-TW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</a:t>
              </a:r>
              <a:r>
                <a:rPr lang="zh-TW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一致</a:t>
              </a:r>
              <a:endParaRPr lang="zh-HK" altLang="en-US" sz="11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2" name="圓角矩形 61"/>
            <p:cNvSpPr/>
            <p:nvPr/>
          </p:nvSpPr>
          <p:spPr>
            <a:xfrm>
              <a:off x="3216955" y="3681012"/>
              <a:ext cx="1079274" cy="370261"/>
            </a:xfrm>
            <a:prstGeom prst="roundRect">
              <a:avLst/>
            </a:prstGeom>
            <a:gradFill>
              <a:gsLst>
                <a:gs pos="90000">
                  <a:schemeClr val="bg1">
                    <a:alpha val="7000"/>
                  </a:schemeClr>
                </a:gs>
                <a:gs pos="800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9" name="群組 8"/>
            <p:cNvGrpSpPr/>
            <p:nvPr/>
          </p:nvGrpSpPr>
          <p:grpSpPr>
            <a:xfrm>
              <a:off x="2942912" y="3681012"/>
              <a:ext cx="434998" cy="376518"/>
              <a:chOff x="3294973" y="3730553"/>
              <a:chExt cx="434998" cy="376518"/>
            </a:xfrm>
          </p:grpSpPr>
          <p:sp>
            <p:nvSpPr>
              <p:cNvPr id="2" name="橢圓 1"/>
              <p:cNvSpPr/>
              <p:nvPr/>
            </p:nvSpPr>
            <p:spPr>
              <a:xfrm>
                <a:off x="3353453" y="3730553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7" name="群組 6"/>
              <p:cNvGrpSpPr/>
              <p:nvPr/>
            </p:nvGrpSpPr>
            <p:grpSpPr>
              <a:xfrm>
                <a:off x="3504207" y="3802125"/>
                <a:ext cx="75006" cy="255663"/>
                <a:chOff x="3504207" y="3802125"/>
                <a:chExt cx="75006" cy="255663"/>
              </a:xfrm>
            </p:grpSpPr>
            <p:sp>
              <p:nvSpPr>
                <p:cNvPr id="3" name="梯形 2"/>
                <p:cNvSpPr/>
                <p:nvPr/>
              </p:nvSpPr>
              <p:spPr>
                <a:xfrm rot="10800000">
                  <a:off x="3504207" y="3802125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" name="橢圓 3"/>
                <p:cNvSpPr/>
                <p:nvPr/>
              </p:nvSpPr>
              <p:spPr>
                <a:xfrm>
                  <a:off x="3514405" y="4003177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9" name="手繪多邊形 58"/>
              <p:cNvSpPr/>
              <p:nvPr/>
            </p:nvSpPr>
            <p:spPr>
              <a:xfrm rot="14131024">
                <a:off x="3392309" y="3649420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58" name="投影片編號版面配置區 1"/>
          <p:cNvSpPr txBox="1">
            <a:spLocks/>
          </p:cNvSpPr>
          <p:nvPr/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BE56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32</a:t>
            </a:r>
            <a:endParaRPr lang="zh-HK" altLang="en-US" dirty="0"/>
          </a:p>
        </p:txBody>
      </p:sp>
      <p:sp>
        <p:nvSpPr>
          <p:cNvPr id="60" name="手繪多邊形 5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3022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 animBg="1"/>
      <p:bldP spid="31" grpId="0" animBg="1"/>
      <p:bldP spid="32" grpId="0" animBg="1"/>
      <p:bldP spid="33" grpId="0" animBg="1"/>
      <p:bldP spid="21" grpId="0" animBg="1"/>
      <p:bldP spid="39" grpId="0" animBg="1"/>
      <p:bldP spid="40" grpId="0" animBg="1"/>
      <p:bldP spid="46" grpId="0" animBg="1"/>
      <p:bldP spid="46" grpId="1" animBg="1"/>
      <p:bldP spid="47" grpId="0" animBg="1"/>
      <p:bldP spid="47" grpId="1" animBg="1"/>
      <p:bldP spid="48" grpId="0"/>
      <p:bldP spid="48" grpId="1"/>
      <p:bldP spid="49" grpId="0" animBg="1"/>
      <p:bldP spid="49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圖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116" y="817076"/>
            <a:ext cx="6988457" cy="81699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406326" y="1807774"/>
            <a:ext cx="812257" cy="738664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即使</a:t>
            </a:r>
            <a:endParaRPr lang="zh-HK" altLang="en-US" sz="14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87546" y="1807774"/>
            <a:ext cx="735437" cy="738664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也</a:t>
            </a: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22984" y="1807774"/>
            <a:ext cx="2569007" cy="738664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400" b="1" dirty="0" smtClean="0">
                <a:solidFill>
                  <a:srgbClr val="C00000"/>
                </a:solidFill>
                <a:latin typeface="Corbel"/>
                <a:ea typeface="微軟正黑體"/>
              </a:rPr>
              <a:t>不能到公園玩耍。</a:t>
            </a:r>
            <a:endParaRPr lang="en-US" altLang="zh-TW" sz="14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18583" y="1807774"/>
            <a:ext cx="2168962" cy="738664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把功課完成，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1762286" y="2449627"/>
            <a:ext cx="926920" cy="668683"/>
            <a:chOff x="1762286" y="2985276"/>
            <a:chExt cx="926920" cy="668683"/>
          </a:xfrm>
        </p:grpSpPr>
        <p:sp>
          <p:nvSpPr>
            <p:cNvPr id="46" name="矩形 1"/>
            <p:cNvSpPr/>
            <p:nvPr/>
          </p:nvSpPr>
          <p:spPr>
            <a:xfrm rot="10800000">
              <a:off x="1762286" y="2985276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47" name="文字方塊 46"/>
            <p:cNvSpPr txBox="1"/>
            <p:nvPr/>
          </p:nvSpPr>
          <p:spPr>
            <a:xfrm>
              <a:off x="1898183" y="3253276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弟弟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2425695" y="3788079"/>
            <a:ext cx="4435268" cy="433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charset="2"/>
              <a:buChar char="Ø"/>
            </a:pPr>
            <a:r>
              <a:rPr lang="zh-TW" altLang="en-US" sz="1600" b="1" u="sng" dirty="0">
                <a:solidFill>
                  <a:srgbClr val="C27630"/>
                </a:solidFill>
                <a:latin typeface="Corbel"/>
                <a:ea typeface="微軟正黑體"/>
              </a:rPr>
              <a:t>即使</a:t>
            </a:r>
            <a:r>
              <a:rPr lang="zh-TW" altLang="en-US" sz="1600" b="1" dirty="0">
                <a:solidFill>
                  <a:srgbClr val="7030A0"/>
                </a:solidFill>
                <a:latin typeface="Corbel"/>
                <a:ea typeface="微軟正黑體"/>
              </a:rPr>
              <a:t>弟弟把功課完成，</a:t>
            </a:r>
            <a:r>
              <a:rPr lang="zh-TW" altLang="en-US" sz="1600" b="1" u="sng" dirty="0">
                <a:solidFill>
                  <a:srgbClr val="C27630"/>
                </a:solidFill>
                <a:latin typeface="Corbel"/>
                <a:ea typeface="微軟正黑體"/>
              </a:rPr>
              <a:t>也</a:t>
            </a: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不能到公園玩耍</a:t>
            </a:r>
            <a:r>
              <a:rPr lang="zh-HK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。</a:t>
            </a:r>
            <a:endParaRPr lang="en-US" altLang="zh-HK" sz="1600" b="1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sp>
        <p:nvSpPr>
          <p:cNvPr id="38" name="剪去對角線角落矩形 37"/>
          <p:cNvSpPr/>
          <p:nvPr/>
        </p:nvSpPr>
        <p:spPr>
          <a:xfrm>
            <a:off x="2218583" y="3709884"/>
            <a:ext cx="4719368" cy="615209"/>
          </a:xfrm>
          <a:prstGeom prst="snip2Diag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36" name="圖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55" y="3537136"/>
            <a:ext cx="1520359" cy="2871789"/>
          </a:xfrm>
          <a:prstGeom prst="rect">
            <a:avLst/>
          </a:prstGeom>
        </p:spPr>
      </p:pic>
      <p:grpSp>
        <p:nvGrpSpPr>
          <p:cNvPr id="37" name="群組 36"/>
          <p:cNvGrpSpPr/>
          <p:nvPr/>
        </p:nvGrpSpPr>
        <p:grpSpPr>
          <a:xfrm>
            <a:off x="2137182" y="4614035"/>
            <a:ext cx="3682136" cy="1163294"/>
            <a:chOff x="2036100" y="4523250"/>
            <a:chExt cx="2808373" cy="1488783"/>
          </a:xfrm>
        </p:grpSpPr>
        <p:grpSp>
          <p:nvGrpSpPr>
            <p:cNvPr id="39" name="群組 38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rgbClr val="FFCCD1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solidFill>
                <a:srgbClr val="E38A67"/>
              </a:solidFill>
              <a:ln>
                <a:solidFill>
                  <a:srgbClr val="E16D61"/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40" name="等腰三角形 39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半框架 40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4" name="圖片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085" y="4491688"/>
            <a:ext cx="313486" cy="237407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2383085" y="4795517"/>
            <a:ext cx="3300904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382554" y="5201917"/>
            <a:ext cx="1239780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58" name="群組 57"/>
          <p:cNvGrpSpPr/>
          <p:nvPr/>
        </p:nvGrpSpPr>
        <p:grpSpPr>
          <a:xfrm>
            <a:off x="2719887" y="2598636"/>
            <a:ext cx="2259724" cy="719172"/>
            <a:chOff x="2942912" y="3581488"/>
            <a:chExt cx="2108037" cy="719172"/>
          </a:xfrm>
        </p:grpSpPr>
        <p:sp>
          <p:nvSpPr>
            <p:cNvPr id="59" name="圓角矩形 58"/>
            <p:cNvSpPr/>
            <p:nvPr/>
          </p:nvSpPr>
          <p:spPr>
            <a:xfrm>
              <a:off x="3216953" y="3681012"/>
              <a:ext cx="1811399" cy="558432"/>
            </a:xfrm>
            <a:prstGeom prst="roundRect">
              <a:avLst/>
            </a:prstGeom>
            <a:gradFill>
              <a:gsLst>
                <a:gs pos="87000">
                  <a:schemeClr val="bg1">
                    <a:alpha val="9000"/>
                  </a:schemeClr>
                </a:gs>
                <a:gs pos="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60" name="圓角矩形 59"/>
            <p:cNvSpPr/>
            <p:nvPr/>
          </p:nvSpPr>
          <p:spPr>
            <a:xfrm>
              <a:off x="3172794" y="3665322"/>
              <a:ext cx="1878155" cy="63533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複句中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沒有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語</a:t>
              </a:r>
              <a:r>
                <a:rPr lang="zh-HK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endParaRPr lang="en-US" altLang="zh-HK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80975"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要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自行加上。</a:t>
              </a:r>
            </a:p>
          </p:txBody>
        </p:sp>
        <p:grpSp>
          <p:nvGrpSpPr>
            <p:cNvPr id="61" name="群組 60"/>
            <p:cNvGrpSpPr/>
            <p:nvPr/>
          </p:nvGrpSpPr>
          <p:grpSpPr>
            <a:xfrm>
              <a:off x="2942912" y="3581488"/>
              <a:ext cx="434998" cy="376518"/>
              <a:chOff x="3294973" y="3631029"/>
              <a:chExt cx="434998" cy="376518"/>
            </a:xfrm>
          </p:grpSpPr>
          <p:sp>
            <p:nvSpPr>
              <p:cNvPr id="62" name="橢圓 61"/>
              <p:cNvSpPr/>
              <p:nvPr/>
            </p:nvSpPr>
            <p:spPr>
              <a:xfrm>
                <a:off x="3353453" y="3631029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63" name="群組 62"/>
              <p:cNvGrpSpPr/>
              <p:nvPr/>
            </p:nvGrpSpPr>
            <p:grpSpPr>
              <a:xfrm>
                <a:off x="3504207" y="3702601"/>
                <a:ext cx="75006" cy="255663"/>
                <a:chOff x="3504207" y="3702601"/>
                <a:chExt cx="75006" cy="255663"/>
              </a:xfrm>
            </p:grpSpPr>
            <p:sp>
              <p:nvSpPr>
                <p:cNvPr id="65" name="梯形 64"/>
                <p:cNvSpPr/>
                <p:nvPr/>
              </p:nvSpPr>
              <p:spPr>
                <a:xfrm rot="10800000">
                  <a:off x="3504207" y="3702601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橢圓 65"/>
                <p:cNvSpPr/>
                <p:nvPr/>
              </p:nvSpPr>
              <p:spPr>
                <a:xfrm>
                  <a:off x="3514405" y="3903653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4" name="手繪多邊形 63"/>
              <p:cNvSpPr/>
              <p:nvPr/>
            </p:nvSpPr>
            <p:spPr>
              <a:xfrm rot="14131024">
                <a:off x="3392309" y="3549896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33</a:t>
            </a:fld>
            <a:endParaRPr lang="zh-HK" altLang="en-US" dirty="0"/>
          </a:p>
        </p:txBody>
      </p:sp>
      <p:sp>
        <p:nvSpPr>
          <p:cNvPr id="49" name="手繪多邊形 4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6738697" y="2374041"/>
            <a:ext cx="1926445" cy="1737605"/>
            <a:chOff x="6738697" y="2374041"/>
            <a:chExt cx="1926445" cy="1737605"/>
          </a:xfrm>
        </p:grpSpPr>
        <p:sp>
          <p:nvSpPr>
            <p:cNvPr id="52" name="手繪多邊形 51"/>
            <p:cNvSpPr/>
            <p:nvPr/>
          </p:nvSpPr>
          <p:spPr>
            <a:xfrm rot="11951615">
              <a:off x="6738697" y="2374041"/>
              <a:ext cx="1926445" cy="1737605"/>
            </a:xfrm>
            <a:custGeom>
              <a:avLst/>
              <a:gdLst>
                <a:gd name="connsiteX0" fmla="*/ 1505931 w 1944404"/>
                <a:gd name="connsiteY0" fmla="*/ 1725767 h 1753803"/>
                <a:gd name="connsiteX1" fmla="*/ 1122421 w 1944404"/>
                <a:gd name="connsiteY1" fmla="*/ 1703611 h 1753803"/>
                <a:gd name="connsiteX2" fmla="*/ 1067503 w 1944404"/>
                <a:gd name="connsiteY2" fmla="*/ 1670245 h 1753803"/>
                <a:gd name="connsiteX3" fmla="*/ 998915 w 1944404"/>
                <a:gd name="connsiteY3" fmla="*/ 1702155 h 1753803"/>
                <a:gd name="connsiteX4" fmla="*/ 461369 w 1944404"/>
                <a:gd name="connsiteY4" fmla="*/ 1564691 h 1753803"/>
                <a:gd name="connsiteX5" fmla="*/ 455711 w 1944404"/>
                <a:gd name="connsiteY5" fmla="*/ 1557028 h 1753803"/>
                <a:gd name="connsiteX6" fmla="*/ 373855 w 1944404"/>
                <a:gd name="connsiteY6" fmla="*/ 1543625 h 1753803"/>
                <a:gd name="connsiteX7" fmla="*/ 28036 w 1944404"/>
                <a:gd name="connsiteY7" fmla="*/ 1223315 h 1753803"/>
                <a:gd name="connsiteX8" fmla="*/ 337042 w 1944404"/>
                <a:gd name="connsiteY8" fmla="*/ 584289 h 1753803"/>
                <a:gd name="connsiteX9" fmla="*/ 558820 w 1944404"/>
                <a:gd name="connsiteY9" fmla="*/ 559492 h 1753803"/>
                <a:gd name="connsiteX10" fmla="*/ 594107 w 1944404"/>
                <a:gd name="connsiteY10" fmla="*/ 566158 h 1753803"/>
                <a:gd name="connsiteX11" fmla="*/ 621610 w 1944404"/>
                <a:gd name="connsiteY11" fmla="*/ 535947 h 1753803"/>
                <a:gd name="connsiteX12" fmla="*/ 793151 w 1944404"/>
                <a:gd name="connsiteY12" fmla="*/ 434467 h 1753803"/>
                <a:gd name="connsiteX13" fmla="*/ 990627 w 1944404"/>
                <a:gd name="connsiteY13" fmla="*/ 407488 h 1753803"/>
                <a:gd name="connsiteX14" fmla="*/ 1066189 w 1944404"/>
                <a:gd name="connsiteY14" fmla="*/ 419860 h 1753803"/>
                <a:gd name="connsiteX15" fmla="*/ 1105800 w 1944404"/>
                <a:gd name="connsiteY15" fmla="*/ 376349 h 1753803"/>
                <a:gd name="connsiteX16" fmla="*/ 1277341 w 1944404"/>
                <a:gd name="connsiteY16" fmla="*/ 274869 h 1753803"/>
                <a:gd name="connsiteX17" fmla="*/ 1283810 w 1944404"/>
                <a:gd name="connsiteY17" fmla="*/ 273324 h 1753803"/>
                <a:gd name="connsiteX18" fmla="*/ 1289930 w 1944404"/>
                <a:gd name="connsiteY18" fmla="*/ 253837 h 1753803"/>
                <a:gd name="connsiteX19" fmla="*/ 1556937 w 1944404"/>
                <a:gd name="connsiteY19" fmla="*/ 0 h 1753803"/>
                <a:gd name="connsiteX20" fmla="*/ 1484728 w 1944404"/>
                <a:gd name="connsiteY20" fmla="*/ 216097 h 1753803"/>
                <a:gd name="connsiteX21" fmla="*/ 1482526 w 1944404"/>
                <a:gd name="connsiteY21" fmla="*/ 249153 h 1753803"/>
                <a:gd name="connsiteX22" fmla="*/ 1570549 w 1944404"/>
                <a:gd name="connsiteY22" fmla="*/ 263565 h 1753803"/>
                <a:gd name="connsiteX23" fmla="*/ 1916368 w 1944404"/>
                <a:gd name="connsiteY23" fmla="*/ 583875 h 1753803"/>
                <a:gd name="connsiteX24" fmla="*/ 1844208 w 1944404"/>
                <a:gd name="connsiteY24" fmla="*/ 1049688 h 1753803"/>
                <a:gd name="connsiteX25" fmla="*/ 1813364 w 1944404"/>
                <a:gd name="connsiteY25" fmla="*/ 1083569 h 1753803"/>
                <a:gd name="connsiteX26" fmla="*/ 1814937 w 1944404"/>
                <a:gd name="connsiteY26" fmla="*/ 1086740 h 1753803"/>
                <a:gd name="connsiteX27" fmla="*/ 1505931 w 1944404"/>
                <a:gd name="connsiteY27" fmla="*/ 1725767 h 175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944404" h="1753803">
                  <a:moveTo>
                    <a:pt x="1505931" y="1725767"/>
                  </a:moveTo>
                  <a:cubicBezTo>
                    <a:pt x="1375035" y="1771333"/>
                    <a:pt x="1238062" y="1759530"/>
                    <a:pt x="1122421" y="1703611"/>
                  </a:cubicBezTo>
                  <a:lnTo>
                    <a:pt x="1067503" y="1670245"/>
                  </a:lnTo>
                  <a:lnTo>
                    <a:pt x="998915" y="1702155"/>
                  </a:lnTo>
                  <a:cubicBezTo>
                    <a:pt x="802571" y="1770505"/>
                    <a:pt x="592553" y="1709773"/>
                    <a:pt x="461369" y="1564691"/>
                  </a:cubicBezTo>
                  <a:lnTo>
                    <a:pt x="455711" y="1557028"/>
                  </a:lnTo>
                  <a:lnTo>
                    <a:pt x="373855" y="1543625"/>
                  </a:lnTo>
                  <a:cubicBezTo>
                    <a:pt x="218112" y="1502335"/>
                    <a:pt x="84994" y="1386935"/>
                    <a:pt x="28036" y="1223315"/>
                  </a:cubicBezTo>
                  <a:cubicBezTo>
                    <a:pt x="-63096" y="961523"/>
                    <a:pt x="75250" y="675422"/>
                    <a:pt x="337042" y="584289"/>
                  </a:cubicBezTo>
                  <a:cubicBezTo>
                    <a:pt x="410671" y="558657"/>
                    <a:pt x="486223" y="551179"/>
                    <a:pt x="558820" y="559492"/>
                  </a:cubicBezTo>
                  <a:lnTo>
                    <a:pt x="594107" y="566158"/>
                  </a:lnTo>
                  <a:lnTo>
                    <a:pt x="621610" y="535947"/>
                  </a:lnTo>
                  <a:cubicBezTo>
                    <a:pt x="669971" y="492218"/>
                    <a:pt x="727703" y="457250"/>
                    <a:pt x="793151" y="434467"/>
                  </a:cubicBezTo>
                  <a:cubicBezTo>
                    <a:pt x="858599" y="411684"/>
                    <a:pt x="925567" y="403243"/>
                    <a:pt x="990627" y="407488"/>
                  </a:cubicBezTo>
                  <a:lnTo>
                    <a:pt x="1066189" y="419860"/>
                  </a:lnTo>
                  <a:lnTo>
                    <a:pt x="1105800" y="376349"/>
                  </a:lnTo>
                  <a:cubicBezTo>
                    <a:pt x="1154161" y="332621"/>
                    <a:pt x="1211893" y="297653"/>
                    <a:pt x="1277341" y="274869"/>
                  </a:cubicBezTo>
                  <a:lnTo>
                    <a:pt x="1283810" y="273324"/>
                  </a:lnTo>
                  <a:lnTo>
                    <a:pt x="1289930" y="253837"/>
                  </a:lnTo>
                  <a:cubicBezTo>
                    <a:pt x="1318636" y="169635"/>
                    <a:pt x="1367337" y="83757"/>
                    <a:pt x="1556937" y="0"/>
                  </a:cubicBezTo>
                  <a:cubicBezTo>
                    <a:pt x="1508268" y="77036"/>
                    <a:pt x="1491847" y="148542"/>
                    <a:pt x="1484728" y="216097"/>
                  </a:cubicBezTo>
                  <a:lnTo>
                    <a:pt x="1482526" y="249153"/>
                  </a:lnTo>
                  <a:lnTo>
                    <a:pt x="1570549" y="263565"/>
                  </a:lnTo>
                  <a:cubicBezTo>
                    <a:pt x="1726292" y="304856"/>
                    <a:pt x="1859410" y="420255"/>
                    <a:pt x="1916368" y="583875"/>
                  </a:cubicBezTo>
                  <a:cubicBezTo>
                    <a:pt x="1973326" y="747495"/>
                    <a:pt x="1940644" y="920611"/>
                    <a:pt x="1844208" y="1049688"/>
                  </a:cubicBezTo>
                  <a:lnTo>
                    <a:pt x="1813364" y="1083569"/>
                  </a:lnTo>
                  <a:lnTo>
                    <a:pt x="1814937" y="1086740"/>
                  </a:lnTo>
                  <a:cubicBezTo>
                    <a:pt x="1906070" y="1348533"/>
                    <a:pt x="1767724" y="1634634"/>
                    <a:pt x="1505931" y="172576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6940250" y="2797517"/>
              <a:ext cx="1523337" cy="661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TW" altLang="en-US" sz="15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因為弟弟要預備下星期的考試</a:t>
              </a:r>
              <a:endParaRPr lang="zh-HK" altLang="en-US" sz="1500" b="1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546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5" grpId="0" animBg="1"/>
      <p:bldP spid="33" grpId="0"/>
      <p:bldP spid="3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687401" y="2285234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58925" y="3491146"/>
            <a:ext cx="1647118" cy="322253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58953" y="3497479"/>
            <a:ext cx="1271054" cy="306116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58851" y="3343408"/>
            <a:ext cx="1149890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29053" y="3497479"/>
            <a:ext cx="1097993" cy="253803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53019" y="3338042"/>
            <a:ext cx="1602403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94167" y="254410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5050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4672895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5109787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3882603" y="5576371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3" name="圓角矩形 152"/>
          <p:cNvSpPr/>
          <p:nvPr/>
        </p:nvSpPr>
        <p:spPr>
          <a:xfrm>
            <a:off x="3582115" y="6050414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4" name="手繪多邊形 153"/>
          <p:cNvSpPr/>
          <p:nvPr/>
        </p:nvSpPr>
        <p:spPr>
          <a:xfrm>
            <a:off x="1265110" y="5170127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5" name="圓角矩形 154"/>
          <p:cNvSpPr/>
          <p:nvPr/>
        </p:nvSpPr>
        <p:spPr>
          <a:xfrm>
            <a:off x="6130267" y="3465747"/>
            <a:ext cx="429267" cy="1169251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3583"/>
              </a:solidFill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25" y="915780"/>
            <a:ext cx="409075" cy="611024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098" y="1879763"/>
            <a:ext cx="964334" cy="1302014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65" y="1364681"/>
            <a:ext cx="879038" cy="1878105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050" y="1846002"/>
            <a:ext cx="1207142" cy="1321468"/>
          </a:xfrm>
          <a:prstGeom prst="rect">
            <a:avLst/>
          </a:prstGeom>
        </p:spPr>
      </p:pic>
      <p:grpSp>
        <p:nvGrpSpPr>
          <p:cNvPr id="160" name="群組 159"/>
          <p:cNvGrpSpPr/>
          <p:nvPr/>
        </p:nvGrpSpPr>
        <p:grpSpPr>
          <a:xfrm>
            <a:off x="6424950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1" name="群組 16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6974262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7571863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7391812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7010447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7195636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7072357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7492428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6958741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7490564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7063576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7229783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7294782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7294783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7322029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7056912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7083442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7132639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6" name="圖片 20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207" name="流程圖: 程序 206">
            <a:hlinkClick r:id="rId7" action="ppaction://hlinksldjump"/>
          </p:cNvPr>
          <p:cNvSpPr/>
          <p:nvPr/>
        </p:nvSpPr>
        <p:spPr>
          <a:xfrm>
            <a:off x="1831376" y="3859352"/>
            <a:ext cx="188305" cy="102995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8" action="ppaction://hlinksldjump"/>
          </p:cNvPr>
          <p:cNvSpPr/>
          <p:nvPr/>
        </p:nvSpPr>
        <p:spPr>
          <a:xfrm>
            <a:off x="2203172" y="3866288"/>
            <a:ext cx="190995" cy="6028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9" action="ppaction://hlinksldjump"/>
          </p:cNvPr>
          <p:cNvSpPr/>
          <p:nvPr/>
        </p:nvSpPr>
        <p:spPr>
          <a:xfrm>
            <a:off x="2576520" y="3866288"/>
            <a:ext cx="183742" cy="82432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0" action="ppaction://hlinksldjump"/>
          </p:cNvPr>
          <p:cNvSpPr/>
          <p:nvPr/>
        </p:nvSpPr>
        <p:spPr>
          <a:xfrm>
            <a:off x="2911062" y="3856674"/>
            <a:ext cx="172001" cy="82901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1" action="ppaction://hlinksldjump"/>
          </p:cNvPr>
          <p:cNvSpPr/>
          <p:nvPr/>
        </p:nvSpPr>
        <p:spPr>
          <a:xfrm>
            <a:off x="4014429" y="3844599"/>
            <a:ext cx="249665" cy="8649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2" action="ppaction://hlinksldjump"/>
          </p:cNvPr>
          <p:cNvSpPr/>
          <p:nvPr/>
        </p:nvSpPr>
        <p:spPr>
          <a:xfrm>
            <a:off x="4399081" y="3859273"/>
            <a:ext cx="211427" cy="8502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3" action="ppaction://hlinksldjump"/>
          </p:cNvPr>
          <p:cNvSpPr/>
          <p:nvPr/>
        </p:nvSpPr>
        <p:spPr>
          <a:xfrm>
            <a:off x="4720954" y="3856675"/>
            <a:ext cx="221035" cy="14910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4" action="ppaction://hlinksldjump"/>
          </p:cNvPr>
          <p:cNvSpPr/>
          <p:nvPr/>
        </p:nvSpPr>
        <p:spPr>
          <a:xfrm>
            <a:off x="6237211" y="3952364"/>
            <a:ext cx="233521" cy="5423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5" action="ppaction://hlinksldjump"/>
          </p:cNvPr>
          <p:cNvSpPr/>
          <p:nvPr/>
        </p:nvSpPr>
        <p:spPr>
          <a:xfrm>
            <a:off x="6623418" y="3938617"/>
            <a:ext cx="293057" cy="19707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3779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741660" y="353756"/>
            <a:ext cx="5116086" cy="1158944"/>
            <a:chOff x="741660" y="353756"/>
            <a:chExt cx="5116086" cy="1158944"/>
          </a:xfrm>
        </p:grpSpPr>
        <p:sp>
          <p:nvSpPr>
            <p:cNvPr id="19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58746" y="652215"/>
              <a:ext cx="4599000" cy="7743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</a:t>
              </a: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認為外</a:t>
              </a: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傭應該享有申請</a:t>
              </a: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居留權</a:t>
              </a:r>
              <a:endParaRPr lang="en-US" altLang="zh-TW" sz="20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的權利</a:t>
              </a: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嗎？試解釋你的看法。</a:t>
              </a:r>
            </a:p>
          </p:txBody>
        </p:sp>
        <p:sp>
          <p:nvSpPr>
            <p:cNvPr id="20" name="剪去單一角落矩形 19"/>
            <p:cNvSpPr/>
            <p:nvPr/>
          </p:nvSpPr>
          <p:spPr>
            <a:xfrm>
              <a:off x="993207" y="528760"/>
              <a:ext cx="4304007" cy="983940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橢圓 20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16" name="摺角紙張 15"/>
          <p:cNvSpPr/>
          <p:nvPr/>
        </p:nvSpPr>
        <p:spPr>
          <a:xfrm>
            <a:off x="1047066" y="1783479"/>
            <a:ext cx="7076494" cy="4098862"/>
          </a:xfrm>
          <a:prstGeom prst="foldedCorner">
            <a:avLst/>
          </a:prstGeom>
          <a:solidFill>
            <a:srgbClr val="FDDFEA"/>
          </a:solidFill>
          <a:ln>
            <a:solidFill>
              <a:srgbClr val="8E04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6404151" y="5334817"/>
            <a:ext cx="1546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資料一</a:t>
            </a:r>
            <a:endParaRPr lang="zh-HK" altLang="en-US" sz="2000" b="1" dirty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474" y="381000"/>
            <a:ext cx="818355" cy="7335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6246" y="1819301"/>
            <a:ext cx="69873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下列人士有權成為香港永久居民，享有香港居留權</a:t>
            </a:r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60000"/>
              </a:lnSpc>
              <a:buFont typeface="+mj-lt"/>
              <a:buAutoNum type="arabicParenR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在香港出生的中國公民；</a:t>
            </a:r>
            <a:endParaRPr lang="en-US" altLang="zh-TW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60000"/>
              </a:lnSpc>
              <a:buFont typeface="+mj-lt"/>
              <a:buAutoNum type="arabicParenR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通常居住於香港連續七年或以上的中國公民；</a:t>
            </a:r>
            <a:endParaRPr lang="en-US" altLang="zh-TW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60000"/>
              </a:lnSpc>
              <a:buFont typeface="+mj-lt"/>
              <a:buAutoNum type="arabicParenR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中國公民在香港以外所生的中國籍子女，而在該子女出生時，該中國公民屬於上述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(1)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(2)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項類別的人士；</a:t>
            </a:r>
            <a:endParaRPr lang="en-US" altLang="zh-TW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60000"/>
              </a:lnSpc>
              <a:buFont typeface="+mj-lt"/>
              <a:buAutoNum type="arabicParenR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持有效旅行證件進入香港、通常居於香港連續七年並以香港為永久居住地的非中國籍人士；</a:t>
            </a:r>
            <a:endParaRPr lang="en-US" altLang="zh-TW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60000"/>
              </a:lnSpc>
              <a:buFont typeface="+mj-lt"/>
              <a:buAutoNum type="arabicParenR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屬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(4)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項類別的香港特區永久性居民在香港所生的未滿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21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歲的子女；</a:t>
            </a:r>
            <a:endParaRPr lang="en-US" altLang="zh-TW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60000"/>
              </a:lnSpc>
              <a:buFont typeface="+mj-lt"/>
              <a:buAutoNum type="arabicParenR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不屬第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(1)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至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(5)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項類別而在香港特區成立以前只擁有香港居留權的人。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0" name="圓角化單一角落矩形 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練習一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35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40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474" y="381000"/>
            <a:ext cx="818355" cy="73352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0" name="圓角化單一角落矩形 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群組 21"/>
          <p:cNvGrpSpPr/>
          <p:nvPr/>
        </p:nvGrpSpPr>
        <p:grpSpPr>
          <a:xfrm>
            <a:off x="741660" y="353756"/>
            <a:ext cx="5116086" cy="1158944"/>
            <a:chOff x="741660" y="353756"/>
            <a:chExt cx="5116086" cy="1158944"/>
          </a:xfrm>
        </p:grpSpPr>
        <p:sp>
          <p:nvSpPr>
            <p:cNvPr id="23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58746" y="652215"/>
              <a:ext cx="4599000" cy="7743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你認為外傭應該享有申請居留權</a:t>
              </a:r>
              <a:endParaRPr lang="en-US" altLang="zh-TW" sz="20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的權利嗎？試解釋你的看法。</a:t>
              </a:r>
              <a:endParaRPr lang="zh-TW" altLang="en-US" sz="2000" b="1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剪去單一角落矩形 23"/>
            <p:cNvSpPr/>
            <p:nvPr/>
          </p:nvSpPr>
          <p:spPr>
            <a:xfrm>
              <a:off x="993207" y="528760"/>
              <a:ext cx="4302693" cy="983940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橢圓 24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9" name="摺角紙張 28"/>
          <p:cNvSpPr/>
          <p:nvPr/>
        </p:nvSpPr>
        <p:spPr>
          <a:xfrm>
            <a:off x="1047066" y="1783479"/>
            <a:ext cx="7076494" cy="4098862"/>
          </a:xfrm>
          <a:prstGeom prst="foldedCorner">
            <a:avLst/>
          </a:prstGeom>
          <a:solidFill>
            <a:srgbClr val="FDDFEA"/>
          </a:solidFill>
          <a:ln>
            <a:solidFill>
              <a:srgbClr val="8E04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文字方塊 29"/>
          <p:cNvSpPr txBox="1"/>
          <p:nvPr/>
        </p:nvSpPr>
        <p:spPr>
          <a:xfrm>
            <a:off x="6404151" y="5334817"/>
            <a:ext cx="1546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資料一</a:t>
            </a:r>
            <a:endParaRPr lang="zh-HK" altLang="en-US" sz="2000" b="1" dirty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36246" y="1819301"/>
            <a:ext cx="69873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下列人士有權成為香港永久居民，享有香港居留權</a:t>
            </a:r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60000"/>
              </a:lnSpc>
              <a:buFont typeface="+mj-lt"/>
              <a:buAutoNum type="arabicParenR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在香港出生的中國公民；</a:t>
            </a:r>
            <a:endParaRPr lang="en-US" altLang="zh-TW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60000"/>
              </a:lnSpc>
              <a:buFont typeface="+mj-lt"/>
              <a:buAutoNum type="arabicParenR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通常居住於香港連續七年或以上的中國公民；</a:t>
            </a:r>
            <a:endParaRPr lang="en-US" altLang="zh-TW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60000"/>
              </a:lnSpc>
              <a:buFont typeface="+mj-lt"/>
              <a:buAutoNum type="arabicParenR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中國公民在香港以外所生的中國籍子女，而在該子女出生時，該中國公民屬於上述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(1)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(2)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項類別的人士；</a:t>
            </a:r>
            <a:endParaRPr lang="en-US" altLang="zh-TW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60000"/>
              </a:lnSpc>
              <a:buFont typeface="+mj-lt"/>
              <a:buAutoNum type="arabicParenR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持有效旅行證件進入香港、</a:t>
            </a:r>
            <a:r>
              <a:rPr lang="zh-TW" altLang="en-US" sz="1500" b="1" u="sng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通常居於香港連續七年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並以香港為永久居住地的非中國籍人士；</a:t>
            </a:r>
            <a:endParaRPr lang="en-US" altLang="zh-TW" sz="15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60000"/>
              </a:lnSpc>
              <a:buFont typeface="+mj-lt"/>
              <a:buAutoNum type="arabicParenR"/>
            </a:pPr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屬</a:t>
            </a:r>
            <a:r>
              <a:rPr lang="en-US" altLang="zh-TW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(4)</a:t>
            </a:r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項類別的香港特區永久性居民在香港所生的未滿</a:t>
            </a:r>
            <a:r>
              <a:rPr lang="en-US" altLang="zh-TW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21</a:t>
            </a:r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歲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的子女；</a:t>
            </a:r>
            <a:endParaRPr lang="en-US" altLang="zh-TW" sz="15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60000"/>
              </a:lnSpc>
              <a:buFont typeface="+mj-lt"/>
              <a:buAutoNum type="arabicParenR"/>
            </a:pPr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屬第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(1)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至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(5)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項類別而在香港特區成立以前只擁有香港居留權的人。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36</a:t>
            </a:fld>
            <a:endParaRPr lang="zh-HK" altLang="en-US" dirty="0"/>
          </a:p>
        </p:txBody>
      </p:sp>
      <p:sp>
        <p:nvSpPr>
          <p:cNvPr id="18" name="手繪多邊形 1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872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 bwMode="auto">
          <a:xfrm>
            <a:off x="1046338" y="4032734"/>
            <a:ext cx="2706321" cy="10972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8E048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享有申請居留權的權利</a:t>
            </a:r>
            <a:endParaRPr lang="zh-HK" altLang="en-US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22" name="圖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474" y="381000"/>
            <a:ext cx="818355" cy="73352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956221" y="4482116"/>
            <a:ext cx="3851896" cy="1773159"/>
            <a:chOff x="4374800" y="4482116"/>
            <a:chExt cx="3851896" cy="1773159"/>
          </a:xfrm>
        </p:grpSpPr>
        <p:sp>
          <p:nvSpPr>
            <p:cNvPr id="31" name="矩形: 剪去單一角落 2">
              <a:extLst>
                <a:ext uri="{FF2B5EF4-FFF2-40B4-BE49-F238E27FC236}">
                  <a16:creationId xmlns:a16="http://schemas.microsoft.com/office/drawing/2014/main" id="{4F72D8B3-EC79-4482-89EE-6EBEA0551F6A}"/>
                </a:ext>
              </a:extLst>
            </p:cNvPr>
            <p:cNvSpPr/>
            <p:nvPr/>
          </p:nvSpPr>
          <p:spPr>
            <a:xfrm>
              <a:off x="4626347" y="4715339"/>
              <a:ext cx="3600349" cy="1539936"/>
            </a:xfrm>
            <a:prstGeom prst="snip1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橢圓 31"/>
            <p:cNvSpPr/>
            <p:nvPr/>
          </p:nvSpPr>
          <p:spPr>
            <a:xfrm>
              <a:off x="4374800" y="4482116"/>
              <a:ext cx="503093" cy="50309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答</a:t>
              </a:r>
              <a:endParaRPr lang="zh-HK" altLang="en-US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4781848" y="4886875"/>
              <a:ext cx="3444848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TW" altLang="en-US" b="1" u="sng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</a:t>
              </a:r>
              <a:r>
                <a:rPr lang="zh-TW" altLang="en-US" b="1" u="sng" dirty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果</a:t>
              </a:r>
              <a:r>
                <a:rPr lang="zh-HK" altLang="en-US" b="1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外</a:t>
              </a:r>
              <a:r>
                <a:rPr lang="zh-HK" altLang="en-US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傭已符合法例的要求，在港居住滿</a:t>
              </a:r>
              <a:r>
                <a:rPr lang="zh-HK" altLang="en-US" b="1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七年</a:t>
              </a:r>
              <a:r>
                <a:rPr lang="zh-HK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b="1" u="sng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就</a:t>
              </a:r>
              <a:r>
                <a:rPr lang="zh-HK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應該和其他人一樣</a:t>
              </a: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享有申請居港權的權利</a:t>
              </a:r>
              <a:r>
                <a:rPr lang="zh-HK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761029" y="3042213"/>
            <a:ext cx="3239026" cy="1167699"/>
            <a:chOff x="761029" y="3042213"/>
            <a:chExt cx="3239026" cy="1167699"/>
          </a:xfrm>
        </p:grpSpPr>
        <p:sp>
          <p:nvSpPr>
            <p:cNvPr id="10" name="五邊形 9"/>
            <p:cNvSpPr/>
            <p:nvPr/>
          </p:nvSpPr>
          <p:spPr>
            <a:xfrm rot="5400000">
              <a:off x="1796692" y="2006550"/>
              <a:ext cx="1167699" cy="3239026"/>
            </a:xfrm>
            <a:custGeom>
              <a:avLst/>
              <a:gdLst>
                <a:gd name="connsiteX0" fmla="*/ 0 w 1376246"/>
                <a:gd name="connsiteY0" fmla="*/ 0 h 3239026"/>
                <a:gd name="connsiteX1" fmla="*/ 688123 w 1376246"/>
                <a:gd name="connsiteY1" fmla="*/ 0 h 3239026"/>
                <a:gd name="connsiteX2" fmla="*/ 1376246 w 1376246"/>
                <a:gd name="connsiteY2" fmla="*/ 1619513 h 3239026"/>
                <a:gd name="connsiteX3" fmla="*/ 688123 w 1376246"/>
                <a:gd name="connsiteY3" fmla="*/ 3239026 h 3239026"/>
                <a:gd name="connsiteX4" fmla="*/ 0 w 1376246"/>
                <a:gd name="connsiteY4" fmla="*/ 3239026 h 3239026"/>
                <a:gd name="connsiteX5" fmla="*/ 0 w 1376246"/>
                <a:gd name="connsiteY5" fmla="*/ 0 h 3239026"/>
                <a:gd name="connsiteX0" fmla="*/ 0 w 1167699"/>
                <a:gd name="connsiteY0" fmla="*/ 0 h 3239026"/>
                <a:gd name="connsiteX1" fmla="*/ 688123 w 1167699"/>
                <a:gd name="connsiteY1" fmla="*/ 0 h 3239026"/>
                <a:gd name="connsiteX2" fmla="*/ 1167699 w 1167699"/>
                <a:gd name="connsiteY2" fmla="*/ 1619513 h 3239026"/>
                <a:gd name="connsiteX3" fmla="*/ 688123 w 1167699"/>
                <a:gd name="connsiteY3" fmla="*/ 3239026 h 3239026"/>
                <a:gd name="connsiteX4" fmla="*/ 0 w 1167699"/>
                <a:gd name="connsiteY4" fmla="*/ 3239026 h 3239026"/>
                <a:gd name="connsiteX5" fmla="*/ 0 w 1167699"/>
                <a:gd name="connsiteY5" fmla="*/ 0 h 323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7699" h="3239026">
                  <a:moveTo>
                    <a:pt x="0" y="0"/>
                  </a:moveTo>
                  <a:lnTo>
                    <a:pt x="688123" y="0"/>
                  </a:lnTo>
                  <a:lnTo>
                    <a:pt x="1167699" y="1619513"/>
                  </a:lnTo>
                  <a:lnTo>
                    <a:pt x="688123" y="3239026"/>
                  </a:lnTo>
                  <a:lnTo>
                    <a:pt x="0" y="32390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FEA"/>
            </a:solidFill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046338" y="3322030"/>
              <a:ext cx="2749471" cy="4051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TW" altLang="en-US" sz="2000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通常居於香港連續七年</a:t>
              </a:r>
              <a:endParaRPr lang="zh-HK" altLang="en-US" sz="2000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42" name="圓角矩形 41"/>
          <p:cNvSpPr/>
          <p:nvPr/>
        </p:nvSpPr>
        <p:spPr>
          <a:xfrm>
            <a:off x="2075223" y="4916083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2022601" y="2708954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8" name="直線接點 2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群組 28"/>
          <p:cNvGrpSpPr/>
          <p:nvPr/>
        </p:nvGrpSpPr>
        <p:grpSpPr>
          <a:xfrm>
            <a:off x="741660" y="353756"/>
            <a:ext cx="5116086" cy="1158944"/>
            <a:chOff x="741660" y="353756"/>
            <a:chExt cx="5116086" cy="1158944"/>
          </a:xfrm>
        </p:grpSpPr>
        <p:sp>
          <p:nvSpPr>
            <p:cNvPr id="36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58746" y="652215"/>
              <a:ext cx="4599000" cy="7743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你認為外傭應該享有申請</a:t>
              </a: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居留權</a:t>
              </a:r>
              <a:endParaRPr lang="en-US" altLang="zh-TW" sz="20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的</a:t>
              </a: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權利嗎？試解釋你的看法。</a:t>
              </a:r>
            </a:p>
          </p:txBody>
        </p:sp>
        <p:sp>
          <p:nvSpPr>
            <p:cNvPr id="41" name="剪去單一角落矩形 40"/>
            <p:cNvSpPr/>
            <p:nvPr/>
          </p:nvSpPr>
          <p:spPr>
            <a:xfrm>
              <a:off x="993207" y="528760"/>
              <a:ext cx="4304007" cy="983940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橢圓 43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45" name="手繪多邊形 44"/>
          <p:cNvSpPr/>
          <p:nvPr/>
        </p:nvSpPr>
        <p:spPr>
          <a:xfrm flipV="1">
            <a:off x="7191742" y="2485773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6" name="弧形 45"/>
          <p:cNvSpPr/>
          <p:nvPr/>
        </p:nvSpPr>
        <p:spPr>
          <a:xfrm rot="10620496">
            <a:off x="7830050" y="2386181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7" name="群組 46"/>
          <p:cNvGrpSpPr/>
          <p:nvPr/>
        </p:nvGrpSpPr>
        <p:grpSpPr>
          <a:xfrm>
            <a:off x="8291119" y="2423096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8" name="手繪多邊形 47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9" name="手繪多邊形 48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0" name="橢圓 49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1" name="橢圓 50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2" name="摺角紙張 51"/>
          <p:cNvSpPr/>
          <p:nvPr/>
        </p:nvSpPr>
        <p:spPr>
          <a:xfrm>
            <a:off x="5560829" y="2423096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手繪多邊形 52"/>
          <p:cNvSpPr/>
          <p:nvPr/>
        </p:nvSpPr>
        <p:spPr>
          <a:xfrm rot="15799771">
            <a:off x="7651949" y="2224415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54" name="矩形 53"/>
          <p:cNvSpPr/>
          <p:nvPr/>
        </p:nvSpPr>
        <p:spPr>
          <a:xfrm>
            <a:off x="5560829" y="3058988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如果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A46328"/>
              </a:solidFill>
              <a:latin typeface="+mn-ea"/>
            </a:endParaRPr>
          </a:p>
        </p:txBody>
      </p:sp>
      <p:sp>
        <p:nvSpPr>
          <p:cNvPr id="55" name="AutoShape 25"/>
          <p:cNvSpPr txBox="1">
            <a:spLocks noChangeArrowheads="1"/>
          </p:cNvSpPr>
          <p:nvPr/>
        </p:nvSpPr>
        <p:spPr bwMode="auto">
          <a:xfrm>
            <a:off x="5944085" y="2587481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cxnSp>
        <p:nvCxnSpPr>
          <p:cNvPr id="6" name="直線接點 5"/>
          <p:cNvCxnSpPr/>
          <p:nvPr/>
        </p:nvCxnSpPr>
        <p:spPr>
          <a:xfrm flipH="1">
            <a:off x="5142250" y="4306292"/>
            <a:ext cx="577188" cy="580583"/>
          </a:xfrm>
          <a:prstGeom prst="line">
            <a:avLst/>
          </a:prstGeom>
          <a:ln w="19050" cap="rnd">
            <a:solidFill>
              <a:srgbClr val="E38A67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群組 37"/>
          <p:cNvGrpSpPr/>
          <p:nvPr/>
        </p:nvGrpSpPr>
        <p:grpSpPr>
          <a:xfrm>
            <a:off x="5285496" y="3765616"/>
            <a:ext cx="2259724" cy="719172"/>
            <a:chOff x="2942912" y="3581488"/>
            <a:chExt cx="2108037" cy="719172"/>
          </a:xfrm>
        </p:grpSpPr>
        <p:sp>
          <p:nvSpPr>
            <p:cNvPr id="39" name="圓角矩形 38"/>
            <p:cNvSpPr/>
            <p:nvPr/>
          </p:nvSpPr>
          <p:spPr>
            <a:xfrm>
              <a:off x="3216953" y="3681012"/>
              <a:ext cx="1811399" cy="558432"/>
            </a:xfrm>
            <a:prstGeom prst="roundRect">
              <a:avLst/>
            </a:prstGeom>
            <a:gradFill>
              <a:gsLst>
                <a:gs pos="87000">
                  <a:schemeClr val="bg1">
                    <a:alpha val="9000"/>
                  </a:schemeClr>
                </a:gs>
                <a:gs pos="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40" name="圓角矩形 39"/>
            <p:cNvSpPr/>
            <p:nvPr/>
          </p:nvSpPr>
          <p:spPr>
            <a:xfrm>
              <a:off x="3172794" y="3665322"/>
              <a:ext cx="1878155" cy="63533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複句中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沒有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語</a:t>
              </a:r>
              <a:r>
                <a:rPr lang="zh-HK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endParaRPr lang="en-US" altLang="zh-HK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80975"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要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自行加上。</a:t>
              </a:r>
            </a:p>
          </p:txBody>
        </p:sp>
        <p:grpSp>
          <p:nvGrpSpPr>
            <p:cNvPr id="56" name="群組 55"/>
            <p:cNvGrpSpPr/>
            <p:nvPr/>
          </p:nvGrpSpPr>
          <p:grpSpPr>
            <a:xfrm>
              <a:off x="2942912" y="3581488"/>
              <a:ext cx="434998" cy="376518"/>
              <a:chOff x="3294973" y="3631029"/>
              <a:chExt cx="434998" cy="376518"/>
            </a:xfrm>
          </p:grpSpPr>
          <p:sp>
            <p:nvSpPr>
              <p:cNvPr id="57" name="橢圓 56"/>
              <p:cNvSpPr/>
              <p:nvPr/>
            </p:nvSpPr>
            <p:spPr>
              <a:xfrm>
                <a:off x="3353453" y="3631029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58" name="群組 57"/>
              <p:cNvGrpSpPr/>
              <p:nvPr/>
            </p:nvGrpSpPr>
            <p:grpSpPr>
              <a:xfrm>
                <a:off x="3504207" y="3702601"/>
                <a:ext cx="75006" cy="255663"/>
                <a:chOff x="3504207" y="3702601"/>
                <a:chExt cx="75006" cy="255663"/>
              </a:xfrm>
            </p:grpSpPr>
            <p:sp>
              <p:nvSpPr>
                <p:cNvPr id="60" name="梯形 59"/>
                <p:cNvSpPr/>
                <p:nvPr/>
              </p:nvSpPr>
              <p:spPr>
                <a:xfrm rot="10800000">
                  <a:off x="3504207" y="3702601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橢圓 60"/>
                <p:cNvSpPr/>
                <p:nvPr/>
              </p:nvSpPr>
              <p:spPr>
                <a:xfrm>
                  <a:off x="3514405" y="3903653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9" name="手繪多邊形 58"/>
              <p:cNvSpPr/>
              <p:nvPr/>
            </p:nvSpPr>
            <p:spPr>
              <a:xfrm rot="14131024">
                <a:off x="3392309" y="3549896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37</a:t>
            </a:fld>
            <a:endParaRPr lang="zh-HK" altLang="en-US" dirty="0"/>
          </a:p>
        </p:txBody>
      </p:sp>
      <p:sp>
        <p:nvSpPr>
          <p:cNvPr id="62" name="手繪多邊形 6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237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2" grpId="0" animBg="1"/>
      <p:bldP spid="43" grpId="0" animBg="1"/>
      <p:bldP spid="45" grpId="0" animBg="1"/>
      <p:bldP spid="46" grpId="0" animBg="1"/>
      <p:bldP spid="52" grpId="0" animBg="1"/>
      <p:bldP spid="52" grpId="1" animBg="1"/>
      <p:bldP spid="53" grpId="0" animBg="1"/>
      <p:bldP spid="53" grpId="1" animBg="1"/>
      <p:bldP spid="54" grpId="0"/>
      <p:bldP spid="54" grpId="1"/>
      <p:bldP spid="55" grpId="0" animBg="1"/>
      <p:bldP spid="55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474" y="381000"/>
            <a:ext cx="818355" cy="733525"/>
          </a:xfrm>
          <a:prstGeom prst="rect">
            <a:avLst/>
          </a:prstGeom>
        </p:spPr>
      </p:pic>
      <p:sp>
        <p:nvSpPr>
          <p:cNvPr id="15" name="摺角紙張 14"/>
          <p:cNvSpPr/>
          <p:nvPr/>
        </p:nvSpPr>
        <p:spPr>
          <a:xfrm>
            <a:off x="993207" y="1795603"/>
            <a:ext cx="7076494" cy="4098862"/>
          </a:xfrm>
          <a:prstGeom prst="foldedCorner">
            <a:avLst/>
          </a:prstGeom>
          <a:solidFill>
            <a:srgbClr val="FDDFEA"/>
          </a:solidFill>
          <a:ln>
            <a:solidFill>
              <a:srgbClr val="8E04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6350292" y="5346941"/>
            <a:ext cx="1546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r>
              <a:rPr lang="zh-TW" altLang="en-US" sz="2000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endParaRPr lang="zh-HK" altLang="en-US" sz="2000" b="1" dirty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dirty="0">
              <a:solidFill>
                <a:srgbClr val="EF2E7D"/>
              </a:solidFill>
              <a:ea typeface="微軟正黑體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82386" y="1831425"/>
            <a:ext cx="698731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根據入境條例，在下列情況下，任何人均不會被視為通常居住在香港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15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60000"/>
              </a:lnSpc>
            </a:pPr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該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人在香港的任何時間內：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以非法方式入境；或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在違反任何逗留條件的情況下留在香港；或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以難民身份留在香港；或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在政府輸入僱員計劃下受僱為外來合約工人而留在香港；或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受僱為外來家庭傭工（指來自香港以外地方者）而留在香港；或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領事關係條例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所指的領館人員身份留在香港；或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以香港駐軍成員身份留在香港；或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以訂明的中央人民政府旅行證件持有人身份留在香港</a:t>
            </a:r>
            <a:endParaRPr lang="en-US" altLang="zh-TW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一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群組 23"/>
          <p:cNvGrpSpPr/>
          <p:nvPr/>
        </p:nvGrpSpPr>
        <p:grpSpPr>
          <a:xfrm>
            <a:off x="741660" y="353756"/>
            <a:ext cx="5116086" cy="1158944"/>
            <a:chOff x="741660" y="353756"/>
            <a:chExt cx="5116086" cy="1158944"/>
          </a:xfrm>
        </p:grpSpPr>
        <p:sp>
          <p:nvSpPr>
            <p:cNvPr id="25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58746" y="652215"/>
              <a:ext cx="4599000" cy="7743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你認為外傭應該享有申請</a:t>
              </a: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居留權</a:t>
              </a:r>
              <a:endParaRPr lang="en-US" altLang="zh-TW" sz="20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的</a:t>
              </a: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權利嗎？試解釋你的看法。</a:t>
              </a:r>
            </a:p>
          </p:txBody>
        </p:sp>
        <p:sp>
          <p:nvSpPr>
            <p:cNvPr id="26" name="剪去單一角落矩形 25"/>
            <p:cNvSpPr/>
            <p:nvPr/>
          </p:nvSpPr>
          <p:spPr>
            <a:xfrm>
              <a:off x="993207" y="528760"/>
              <a:ext cx="4314517" cy="983940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橢圓 26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38</a:t>
            </a:fld>
            <a:endParaRPr lang="zh-HK" altLang="en-US" dirty="0"/>
          </a:p>
        </p:txBody>
      </p:sp>
      <p:sp>
        <p:nvSpPr>
          <p:cNvPr id="28" name="手繪多邊形 2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383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474" y="381000"/>
            <a:ext cx="818355" cy="73352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sp>
        <p:nvSpPr>
          <p:cNvPr id="19" name="摺角紙張 18"/>
          <p:cNvSpPr/>
          <p:nvPr/>
        </p:nvSpPr>
        <p:spPr>
          <a:xfrm>
            <a:off x="971687" y="1810595"/>
            <a:ext cx="7076494" cy="4098862"/>
          </a:xfrm>
          <a:prstGeom prst="foldedCorner">
            <a:avLst/>
          </a:prstGeom>
          <a:solidFill>
            <a:srgbClr val="FDDFEA"/>
          </a:solidFill>
          <a:ln>
            <a:solidFill>
              <a:srgbClr val="8E04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文字方塊 20"/>
          <p:cNvSpPr txBox="1"/>
          <p:nvPr/>
        </p:nvSpPr>
        <p:spPr>
          <a:xfrm>
            <a:off x="6328772" y="5361933"/>
            <a:ext cx="1546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r>
              <a:rPr lang="zh-TW" altLang="en-US" sz="2000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endParaRPr lang="zh-HK" altLang="en-US" sz="2000" b="1" dirty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dirty="0">
              <a:solidFill>
                <a:srgbClr val="EF2E7D"/>
              </a:solidFill>
              <a:ea typeface="微軟正黑體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60866" y="1846417"/>
            <a:ext cx="698731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根據入境條例，在下列情況下，任何人均</a:t>
            </a:r>
            <a:r>
              <a:rPr lang="zh-TW" altLang="en-US" sz="1500" b="1" u="sng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不會被視為通常居住在香港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15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60000"/>
              </a:lnSpc>
            </a:pPr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該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人在香港的任何時間內：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以非法方式入境；或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在違反任何逗留條件的情況下留在香港；或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以難民身份留在香港；或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在政府輸入僱員計劃下受僱為外來合約工人而留在香港；或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u="sng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受僱為外來家庭傭工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（指來自香港以外地方者）而留在香港；或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領事關係條例</a:t>
            </a:r>
            <a:r>
              <a:rPr lang="en-US" altLang="zh-TW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所指的領館人員身份留在香港；或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以香港駐軍成員身份留在香港；或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以訂明的中央人民政府旅行證件持有人身份留在香港</a:t>
            </a:r>
            <a:endParaRPr lang="en-US" altLang="zh-TW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5" name="直線接點 2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群組 25"/>
          <p:cNvGrpSpPr/>
          <p:nvPr/>
        </p:nvGrpSpPr>
        <p:grpSpPr>
          <a:xfrm>
            <a:off x="741660" y="353756"/>
            <a:ext cx="5116086" cy="1158944"/>
            <a:chOff x="741660" y="353756"/>
            <a:chExt cx="5116086" cy="1158944"/>
          </a:xfrm>
        </p:grpSpPr>
        <p:sp>
          <p:nvSpPr>
            <p:cNvPr id="27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58746" y="652215"/>
              <a:ext cx="4599000" cy="7743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你認為外傭應該享有申請</a:t>
              </a: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居留權</a:t>
              </a:r>
              <a:endParaRPr lang="en-US" altLang="zh-TW" sz="20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的</a:t>
              </a: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權利嗎？試解釋你的看法。</a:t>
              </a:r>
            </a:p>
          </p:txBody>
        </p:sp>
        <p:sp>
          <p:nvSpPr>
            <p:cNvPr id="28" name="剪去單一角落矩形 27"/>
            <p:cNvSpPr/>
            <p:nvPr/>
          </p:nvSpPr>
          <p:spPr>
            <a:xfrm>
              <a:off x="993207" y="528760"/>
              <a:ext cx="4293496" cy="983940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橢圓 28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39</a:t>
            </a:fld>
            <a:endParaRPr lang="zh-HK" altLang="en-US" dirty="0"/>
          </a:p>
        </p:txBody>
      </p:sp>
      <p:sp>
        <p:nvSpPr>
          <p:cNvPr id="20" name="手繪多邊形 1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040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圓角矩形 15"/>
          <p:cNvSpPr/>
          <p:nvPr/>
        </p:nvSpPr>
        <p:spPr>
          <a:xfrm>
            <a:off x="801096" y="4055113"/>
            <a:ext cx="719302" cy="85751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圓角矩形 14"/>
          <p:cNvSpPr/>
          <p:nvPr/>
        </p:nvSpPr>
        <p:spPr>
          <a:xfrm>
            <a:off x="794893" y="3311990"/>
            <a:ext cx="715879" cy="565607"/>
          </a:xfrm>
          <a:prstGeom prst="roundRect">
            <a:avLst/>
          </a:prstGeom>
          <a:solidFill>
            <a:srgbClr val="8E04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327" y="1947231"/>
            <a:ext cx="2853462" cy="1845617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707807" y="255484"/>
            <a:ext cx="6327009" cy="917949"/>
            <a:chOff x="707807" y="255484"/>
            <a:chExt cx="6327009" cy="917949"/>
          </a:xfrm>
        </p:grpSpPr>
        <p:grpSp>
          <p:nvGrpSpPr>
            <p:cNvPr id="5" name="群組 4"/>
            <p:cNvGrpSpPr/>
            <p:nvPr/>
          </p:nvGrpSpPr>
          <p:grpSpPr>
            <a:xfrm>
              <a:off x="707807" y="255484"/>
              <a:ext cx="6154811" cy="917949"/>
              <a:chOff x="707807" y="255484"/>
              <a:chExt cx="6154811" cy="917949"/>
            </a:xfrm>
          </p:grpSpPr>
          <p:sp>
            <p:nvSpPr>
              <p:cNvPr id="7" name="圓角矩形 6"/>
              <p:cNvSpPr/>
              <p:nvPr/>
            </p:nvSpPr>
            <p:spPr>
              <a:xfrm>
                <a:off x="707807" y="255484"/>
                <a:ext cx="6154811" cy="917949"/>
              </a:xfrm>
              <a:prstGeom prst="roundRect">
                <a:avLst/>
              </a:prstGeom>
              <a:solidFill>
                <a:srgbClr val="FFF9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3E79DDB9-25DF-48FF-AAC8-D6613C2DA368}"/>
                  </a:ext>
                </a:extLst>
              </p:cNvPr>
              <p:cNvSpPr/>
              <p:nvPr/>
            </p:nvSpPr>
            <p:spPr>
              <a:xfrm>
                <a:off x="898452" y="386523"/>
                <a:ext cx="183660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>
                  <a:lnSpc>
                    <a:spcPct val="90000"/>
                  </a:lnSpc>
                  <a:spcBef>
                    <a:spcPct val="0"/>
                  </a:spcBef>
                </a:pPr>
                <a:r>
                  <a:rPr lang="zh-TW" altLang="en-US" sz="3200" b="1" dirty="0">
                    <a:solidFill>
                      <a:srgbClr val="8E048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Meiryo" panose="020B0604030504040204" pitchFamily="34" charset="-128"/>
                  </a:rPr>
                  <a:t>假設</a:t>
                </a:r>
                <a:r>
                  <a:rPr lang="zh-HK" altLang="en-US" sz="3200" b="1" dirty="0">
                    <a:solidFill>
                      <a:srgbClr val="8E048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Meiryo" panose="020B0604030504040204" pitchFamily="34" charset="-128"/>
                  </a:rPr>
                  <a:t>關係</a:t>
                </a: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2735057" y="374041"/>
              <a:ext cx="429975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lvl="1" indent="-3429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pPr>
              <a:r>
                <a:rPr lang="zh-TW" altLang="en-US" sz="2000" b="1" spc="300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若要運用結果來說服對方，可以用</a:t>
              </a:r>
              <a:r>
                <a:rPr lang="zh-TW" altLang="en-US" sz="2000" b="1" spc="30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假設關係</a:t>
              </a:r>
              <a:r>
                <a:rPr lang="zh-TW" altLang="en-US" sz="2000" b="1" spc="300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來表達</a:t>
              </a:r>
              <a:endParaRPr lang="en-US" altLang="zh-TW" sz="20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401123" y="1153863"/>
            <a:ext cx="4979168" cy="1910398"/>
            <a:chOff x="401123" y="1428076"/>
            <a:chExt cx="4979168" cy="1910398"/>
          </a:xfrm>
        </p:grpSpPr>
        <p:sp>
          <p:nvSpPr>
            <p:cNvPr id="10" name="五邊形 9"/>
            <p:cNvSpPr/>
            <p:nvPr/>
          </p:nvSpPr>
          <p:spPr>
            <a:xfrm>
              <a:off x="401123" y="1428076"/>
              <a:ext cx="3513768" cy="891202"/>
            </a:xfrm>
            <a:prstGeom prst="homePlate">
              <a:avLst>
                <a:gd name="adj" fmla="val 31474"/>
              </a:avLst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11" name="標題 1"/>
            <p:cNvSpPr txBox="1">
              <a:spLocks/>
            </p:cNvSpPr>
            <p:nvPr/>
          </p:nvSpPr>
          <p:spPr>
            <a:xfrm>
              <a:off x="1053529" y="1629197"/>
              <a:ext cx="4326762" cy="48327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30000"/>
                </a:lnSpc>
                <a:defRPr/>
              </a:pPr>
              <a:r>
                <a:rPr lang="zh-TW" altLang="en-US" sz="20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 Unicode MS" pitchFamily="34" charset="-120"/>
                </a:rPr>
                <a:t>個人成長與人際關係</a:t>
              </a:r>
              <a:endParaRPr lang="en-US" altLang="zh-TW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zh-TW" altLang="en-US" sz="180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 Unicode MS" pitchFamily="34" charset="-120"/>
                </a:rPr>
                <a:t>青少年</a:t>
              </a:r>
              <a:r>
                <a:rPr lang="zh-TW" altLang="en-US" sz="18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 Unicode MS" pitchFamily="34" charset="-120"/>
                </a:rPr>
                <a:t>濫藥</a:t>
              </a:r>
              <a:endParaRPr lang="zh-HK" altLang="en-US" sz="18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endParaRPr>
            </a:p>
          </p:txBody>
        </p:sp>
        <p:sp>
          <p:nvSpPr>
            <p:cNvPr id="12" name="圓角化對角線角落矩形 11"/>
            <p:cNvSpPr/>
            <p:nvPr/>
          </p:nvSpPr>
          <p:spPr>
            <a:xfrm>
              <a:off x="949592" y="2306212"/>
              <a:ext cx="3559311" cy="1032262"/>
            </a:xfrm>
            <a:prstGeom prst="round2DiagRect">
              <a:avLst/>
            </a:prstGeom>
            <a:solidFill>
              <a:srgbClr val="FEECF2"/>
            </a:solidFill>
            <a:ln>
              <a:solidFill>
                <a:srgbClr val="CD096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13" name="橢圓 12"/>
            <p:cNvSpPr/>
            <p:nvPr/>
          </p:nvSpPr>
          <p:spPr>
            <a:xfrm>
              <a:off x="698046" y="2183218"/>
              <a:ext cx="503093" cy="503093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 smtClean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en-US" altLang="zh-TW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82956" y="2360867"/>
              <a:ext cx="29560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TW" altLang="en-US" b="1" u="sng" dirty="0">
                  <a:solidFill>
                    <a:srgbClr val="D28B4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假如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你的好朋友考慮以吸毒逃避煩惱，你可以怎樣</a:t>
              </a: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勸他？</a:t>
              </a:r>
              <a:endPara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7" name="內容版面配置區 8"/>
          <p:cNvSpPr txBox="1">
            <a:spLocks/>
          </p:cNvSpPr>
          <p:nvPr/>
        </p:nvSpPr>
        <p:spPr bwMode="auto">
          <a:xfrm>
            <a:off x="1420898" y="4058924"/>
            <a:ext cx="2860010" cy="847487"/>
          </a:xfrm>
          <a:prstGeom prst="rect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5738" lvl="0" indent="0">
              <a:lnSpc>
                <a:spcPct val="80000"/>
              </a:lnSpc>
              <a:buClr>
                <a:srgbClr val="FE8637"/>
              </a:buClr>
              <a:buNone/>
              <a:defRPr/>
            </a:pPr>
            <a:r>
              <a:rPr lang="zh-TW" altLang="en-US" sz="15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記憶力衰退、手震、口吃</a:t>
            </a:r>
            <a:r>
              <a:rPr lang="zh-TW" altLang="en-US" sz="15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15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85738" lvl="0" indent="0">
              <a:lnSpc>
                <a:spcPct val="80000"/>
              </a:lnSpc>
              <a:buClr>
                <a:srgbClr val="FE8637"/>
              </a:buClr>
              <a:buNone/>
              <a:defRPr/>
            </a:pPr>
            <a:r>
              <a:rPr lang="zh-TW" altLang="en-US" sz="15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尿</a:t>
            </a:r>
            <a:r>
              <a:rPr lang="zh-TW" altLang="en-US" sz="15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頻、引發精神病，影響一生</a:t>
            </a:r>
            <a:endParaRPr lang="zh-HK" altLang="en-US" sz="15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內容版面配置區 8"/>
          <p:cNvSpPr txBox="1">
            <a:spLocks/>
          </p:cNvSpPr>
          <p:nvPr/>
        </p:nvSpPr>
        <p:spPr bwMode="auto">
          <a:xfrm>
            <a:off x="1433378" y="3311990"/>
            <a:ext cx="2544134" cy="561797"/>
          </a:xfrm>
          <a:prstGeom prst="rect">
            <a:avLst/>
          </a:prstGeom>
          <a:solidFill>
            <a:schemeClr val="bg1"/>
          </a:solidFill>
          <a:ln>
            <a:solidFill>
              <a:srgbClr val="6B0373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0">
              <a:buClr>
                <a:srgbClr val="FE8637"/>
              </a:buClr>
              <a:buNone/>
              <a:defRPr/>
            </a:pPr>
            <a:r>
              <a:rPr lang="zh-TW" altLang="en-US" sz="1500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透過</a:t>
            </a:r>
            <a:r>
              <a:rPr lang="zh-TW" altLang="en-US" sz="1500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吸毒以逃避煩惱</a:t>
            </a:r>
            <a:endParaRPr lang="zh-HK" altLang="en-US" sz="1500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6209754" y="890798"/>
            <a:ext cx="2151801" cy="1586253"/>
            <a:chOff x="4511710" y="1652801"/>
            <a:chExt cx="2151801" cy="1586253"/>
          </a:xfrm>
        </p:grpSpPr>
        <p:pic>
          <p:nvPicPr>
            <p:cNvPr id="20" name="圖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5835">
              <a:off x="4652748" y="1758560"/>
              <a:ext cx="1763061" cy="1480494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511710" y="2055968"/>
              <a:ext cx="1778611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500" b="1" dirty="0" smtClean="0">
                  <a:solidFill>
                    <a:srgbClr val="FFFBF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未有發生</a:t>
              </a:r>
              <a:endParaRPr lang="zh-HK" altLang="en-US" sz="1500" b="1" dirty="0">
                <a:solidFill>
                  <a:srgbClr val="FFFBF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884900" y="2551329"/>
              <a:ext cx="1778611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500" b="1" dirty="0" smtClean="0">
                  <a:solidFill>
                    <a:srgbClr val="FFFBF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假設關係</a:t>
              </a:r>
              <a:endParaRPr lang="zh-HK" altLang="en-US" sz="1500" b="1" dirty="0">
                <a:solidFill>
                  <a:srgbClr val="FFFBF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 rot="1004772" flipH="1" flipV="1">
              <a:off x="5094399" y="1652801"/>
              <a:ext cx="1144833" cy="1103978"/>
            </a:xfrm>
            <a:prstGeom prst="arc">
              <a:avLst>
                <a:gd name="adj1" fmla="val 17205821"/>
                <a:gd name="adj2" fmla="val 19547976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sz="1100" dirty="0"/>
            </a:p>
          </p:txBody>
        </p:sp>
      </p:grpSp>
      <p:sp>
        <p:nvSpPr>
          <p:cNvPr id="24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508903" y="4561837"/>
            <a:ext cx="4388324" cy="1694565"/>
          </a:xfrm>
          <a:prstGeom prst="snip1Rect">
            <a:avLst/>
          </a:prstGeom>
          <a:noFill/>
          <a:ln w="12700"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橢圓 24"/>
          <p:cNvSpPr/>
          <p:nvPr/>
        </p:nvSpPr>
        <p:spPr>
          <a:xfrm>
            <a:off x="4716289" y="4172650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655049" y="4678794"/>
            <a:ext cx="4267578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b="1" u="sng" dirty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倘若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你以為</a:t>
            </a:r>
            <a:r>
              <a:rPr lang="zh-TW" altLang="en-US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透過吸毒可以逃避煩惱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，你</a:t>
            </a:r>
            <a:r>
              <a:rPr lang="zh-TW" altLang="en-US" b="1" u="sng" dirty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錯了。吸毒的禍害很深遠，會為你帶來更多的煩惱，如記憶力衰退、手震、口吃、尿頻、引發精神病等，影響一生。</a:t>
            </a:r>
            <a:endParaRPr lang="zh-HK" altLang="en-US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7" name="群組 26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28" name="圓角化單一角落矩形 2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rgbClr val="FCDCDC"/>
                </a:gs>
                <a:gs pos="100000">
                  <a:srgbClr val="8E048E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5665" y="298905"/>
              <a:ext cx="440890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kumimoji="1" lang="zh-TW" altLang="en-US" b="1" spc="300" dirty="0" smtClean="0">
                  <a:solidFill>
                    <a:srgbClr val="FF3583"/>
                  </a:solidFill>
                  <a:latin typeface="Arial" panose="020B0604020202020204" pitchFamily="34" charset="0"/>
                  <a:ea typeface="微軟正黑體"/>
                </a:rPr>
                <a:t>假設</a:t>
              </a:r>
              <a:r>
                <a:rPr kumimoji="1" lang="zh-HK" altLang="en-US" b="1" spc="300" dirty="0" smtClean="0">
                  <a:solidFill>
                    <a:srgbClr val="FF3583"/>
                  </a:solidFill>
                  <a:latin typeface="Arial" panose="020B0604020202020204" pitchFamily="34" charset="0"/>
                  <a:ea typeface="微軟正黑體"/>
                </a:rPr>
                <a:t>關係</a:t>
              </a:r>
              <a:endParaRPr kumimoji="1" lang="zh-HK" altLang="en-US" b="1" spc="300" dirty="0">
                <a:solidFill>
                  <a:srgbClr val="FF358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</p:grpSp>
      <p:sp>
        <p:nvSpPr>
          <p:cNvPr id="31" name="手繪多邊形 30"/>
          <p:cNvSpPr/>
          <p:nvPr/>
        </p:nvSpPr>
        <p:spPr>
          <a:xfrm flipV="1">
            <a:off x="7191742" y="3681100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2" name="弧形 31"/>
          <p:cNvSpPr/>
          <p:nvPr/>
        </p:nvSpPr>
        <p:spPr>
          <a:xfrm rot="10620496">
            <a:off x="7830050" y="3581508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3" name="群組 32"/>
          <p:cNvGrpSpPr/>
          <p:nvPr/>
        </p:nvGrpSpPr>
        <p:grpSpPr>
          <a:xfrm>
            <a:off x="8291119" y="3618423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4" name="手繪多邊形 33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手繪多邊形 34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橢圓 35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橢圓 36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8" name="摺角紙張 37"/>
          <p:cNvSpPr/>
          <p:nvPr/>
        </p:nvSpPr>
        <p:spPr>
          <a:xfrm>
            <a:off x="5560829" y="3618423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9" name="手繪多邊形 38"/>
          <p:cNvSpPr/>
          <p:nvPr/>
        </p:nvSpPr>
        <p:spPr>
          <a:xfrm rot="15799771">
            <a:off x="7651949" y="3419742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0" name="矩形 39"/>
          <p:cNvSpPr/>
          <p:nvPr/>
        </p:nvSpPr>
        <p:spPr>
          <a:xfrm>
            <a:off x="5514669" y="4254315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倘若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8E048E"/>
              </a:solidFill>
              <a:latin typeface="+mn-ea"/>
            </a:endParaRPr>
          </a:p>
        </p:txBody>
      </p:sp>
      <p:sp>
        <p:nvSpPr>
          <p:cNvPr id="41" name="AutoShape 25"/>
          <p:cNvSpPr txBox="1">
            <a:spLocks noChangeArrowheads="1"/>
          </p:cNvSpPr>
          <p:nvPr/>
        </p:nvSpPr>
        <p:spPr bwMode="auto">
          <a:xfrm>
            <a:off x="5944085" y="3782808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30835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7" grpId="0" animBg="1"/>
      <p:bldP spid="18" grpId="0" animBg="1"/>
      <p:bldP spid="24" grpId="0" animBg="1"/>
      <p:bldP spid="25" grpId="0" animBg="1"/>
      <p:bldP spid="26" grpId="0"/>
      <p:bldP spid="31" grpId="0" animBg="1"/>
      <p:bldP spid="32" grpId="0" animBg="1"/>
      <p:bldP spid="38" grpId="0" animBg="1"/>
      <p:bldP spid="38" grpId="1" animBg="1"/>
      <p:bldP spid="39" grpId="0" animBg="1"/>
      <p:bldP spid="39" grpId="1" animBg="1"/>
      <p:bldP spid="40" grpId="0"/>
      <p:bldP spid="40" grpId="1"/>
      <p:bldP spid="41" grpId="0" animBg="1"/>
      <p:bldP spid="41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群組 25"/>
          <p:cNvGrpSpPr/>
          <p:nvPr/>
        </p:nvGrpSpPr>
        <p:grpSpPr>
          <a:xfrm>
            <a:off x="741660" y="353756"/>
            <a:ext cx="5116086" cy="1158944"/>
            <a:chOff x="741660" y="353756"/>
            <a:chExt cx="5116086" cy="1158944"/>
          </a:xfrm>
        </p:grpSpPr>
        <p:sp>
          <p:nvSpPr>
            <p:cNvPr id="27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58746" y="652215"/>
              <a:ext cx="4599000" cy="7743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你認為外傭應該享有申請</a:t>
              </a: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居留權</a:t>
              </a:r>
              <a:endParaRPr lang="en-US" altLang="zh-TW" sz="20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的</a:t>
              </a: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權利嗎？試解釋你的看法。</a:t>
              </a:r>
            </a:p>
          </p:txBody>
        </p:sp>
        <p:sp>
          <p:nvSpPr>
            <p:cNvPr id="28" name="剪去單一角落矩形 27"/>
            <p:cNvSpPr/>
            <p:nvPr/>
          </p:nvSpPr>
          <p:spPr>
            <a:xfrm>
              <a:off x="993207" y="528760"/>
              <a:ext cx="4274125" cy="983940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橢圓 28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31" name="矩形 30"/>
          <p:cNvSpPr/>
          <p:nvPr/>
        </p:nvSpPr>
        <p:spPr bwMode="auto">
          <a:xfrm>
            <a:off x="1046338" y="4032734"/>
            <a:ext cx="2706321" cy="13921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8E048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sz="17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不能視爲「通常居住</a:t>
            </a:r>
            <a:r>
              <a:rPr lang="zh-HK" altLang="en-US" sz="17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17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17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7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所以</a:t>
            </a:r>
            <a:r>
              <a:rPr lang="zh-TW" altLang="en-US" sz="17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不能享有居留權</a:t>
            </a:r>
            <a:r>
              <a:rPr lang="zh-TW" altLang="en-US" sz="17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17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3956221" y="4095730"/>
            <a:ext cx="3649676" cy="1979766"/>
            <a:chOff x="4374800" y="4482116"/>
            <a:chExt cx="3649676" cy="1979766"/>
          </a:xfrm>
        </p:grpSpPr>
        <p:sp>
          <p:nvSpPr>
            <p:cNvPr id="33" name="矩形: 剪去單一角落 2">
              <a:extLst>
                <a:ext uri="{FF2B5EF4-FFF2-40B4-BE49-F238E27FC236}">
                  <a16:creationId xmlns:a16="http://schemas.microsoft.com/office/drawing/2014/main" id="{4F72D8B3-EC79-4482-89EE-6EBEA0551F6A}"/>
                </a:ext>
              </a:extLst>
            </p:cNvPr>
            <p:cNvSpPr/>
            <p:nvPr/>
          </p:nvSpPr>
          <p:spPr>
            <a:xfrm>
              <a:off x="4626348" y="4715338"/>
              <a:ext cx="3398128" cy="1746544"/>
            </a:xfrm>
            <a:prstGeom prst="snip1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4374800" y="4482116"/>
              <a:ext cx="503093" cy="50309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答</a:t>
              </a:r>
              <a:endParaRPr lang="zh-HK" altLang="en-US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4751219" y="4913026"/>
              <a:ext cx="3043884" cy="1495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TW" altLang="en-US" b="1" u="sng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即使</a:t>
              </a:r>
              <a:r>
                <a:rPr lang="zh-HK" altLang="en-US" b="1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外</a:t>
              </a:r>
              <a:r>
                <a:rPr lang="zh-HK" altLang="en-US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傭已符合法例的要求，在港居住滿</a:t>
              </a:r>
              <a:r>
                <a:rPr lang="zh-HK" altLang="en-US" b="1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七年</a:t>
              </a:r>
              <a:r>
                <a:rPr lang="zh-HK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b="1" u="sng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都</a:t>
              </a:r>
              <a:r>
                <a:rPr lang="zh-HK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不能</a:t>
              </a:r>
              <a:r>
                <a:rPr lang="zh-HK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視</a:t>
              </a:r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為</a:t>
              </a:r>
              <a:r>
                <a:rPr lang="zh-HK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「</a:t>
              </a:r>
              <a:r>
                <a:rPr lang="zh-HK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通常居住</a:t>
              </a:r>
              <a:r>
                <a:rPr lang="zh-HK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」</a:t>
              </a: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，所以不能享有居留權。</a:t>
              </a:r>
              <a:endParaRPr lang="zh-HK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2" name="群組 1"/>
          <p:cNvGrpSpPr/>
          <p:nvPr/>
        </p:nvGrpSpPr>
        <p:grpSpPr>
          <a:xfrm>
            <a:off x="761029" y="2550459"/>
            <a:ext cx="3239026" cy="1167699"/>
            <a:chOff x="761029" y="3042213"/>
            <a:chExt cx="3239026" cy="1167699"/>
          </a:xfrm>
        </p:grpSpPr>
        <p:sp>
          <p:nvSpPr>
            <p:cNvPr id="41" name="五邊形 9"/>
            <p:cNvSpPr/>
            <p:nvPr/>
          </p:nvSpPr>
          <p:spPr>
            <a:xfrm rot="5400000">
              <a:off x="1796692" y="2006550"/>
              <a:ext cx="1167699" cy="3239026"/>
            </a:xfrm>
            <a:custGeom>
              <a:avLst/>
              <a:gdLst>
                <a:gd name="connsiteX0" fmla="*/ 0 w 1376246"/>
                <a:gd name="connsiteY0" fmla="*/ 0 h 3239026"/>
                <a:gd name="connsiteX1" fmla="*/ 688123 w 1376246"/>
                <a:gd name="connsiteY1" fmla="*/ 0 h 3239026"/>
                <a:gd name="connsiteX2" fmla="*/ 1376246 w 1376246"/>
                <a:gd name="connsiteY2" fmla="*/ 1619513 h 3239026"/>
                <a:gd name="connsiteX3" fmla="*/ 688123 w 1376246"/>
                <a:gd name="connsiteY3" fmla="*/ 3239026 h 3239026"/>
                <a:gd name="connsiteX4" fmla="*/ 0 w 1376246"/>
                <a:gd name="connsiteY4" fmla="*/ 3239026 h 3239026"/>
                <a:gd name="connsiteX5" fmla="*/ 0 w 1376246"/>
                <a:gd name="connsiteY5" fmla="*/ 0 h 3239026"/>
                <a:gd name="connsiteX0" fmla="*/ 0 w 1167699"/>
                <a:gd name="connsiteY0" fmla="*/ 0 h 3239026"/>
                <a:gd name="connsiteX1" fmla="*/ 688123 w 1167699"/>
                <a:gd name="connsiteY1" fmla="*/ 0 h 3239026"/>
                <a:gd name="connsiteX2" fmla="*/ 1167699 w 1167699"/>
                <a:gd name="connsiteY2" fmla="*/ 1619513 h 3239026"/>
                <a:gd name="connsiteX3" fmla="*/ 688123 w 1167699"/>
                <a:gd name="connsiteY3" fmla="*/ 3239026 h 3239026"/>
                <a:gd name="connsiteX4" fmla="*/ 0 w 1167699"/>
                <a:gd name="connsiteY4" fmla="*/ 3239026 h 3239026"/>
                <a:gd name="connsiteX5" fmla="*/ 0 w 1167699"/>
                <a:gd name="connsiteY5" fmla="*/ 0 h 323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7699" h="3239026">
                  <a:moveTo>
                    <a:pt x="0" y="0"/>
                  </a:moveTo>
                  <a:lnTo>
                    <a:pt x="688123" y="0"/>
                  </a:lnTo>
                  <a:lnTo>
                    <a:pt x="1167699" y="1619513"/>
                  </a:lnTo>
                  <a:lnTo>
                    <a:pt x="688123" y="3239026"/>
                  </a:lnTo>
                  <a:lnTo>
                    <a:pt x="0" y="32390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FEA"/>
            </a:solidFill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046338" y="3322030"/>
              <a:ext cx="2749471" cy="4051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TW" altLang="en-US" sz="2000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通常居於香港連續七年</a:t>
              </a:r>
              <a:endParaRPr lang="zh-HK" altLang="en-US" sz="2000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48" name="圓角矩形 47"/>
          <p:cNvSpPr/>
          <p:nvPr/>
        </p:nvSpPr>
        <p:spPr>
          <a:xfrm>
            <a:off x="2075223" y="5234228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圓角矩形 48"/>
          <p:cNvSpPr/>
          <p:nvPr/>
        </p:nvSpPr>
        <p:spPr>
          <a:xfrm>
            <a:off x="2022601" y="2217200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5" name="直線接點 2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手繪多邊形 35"/>
          <p:cNvSpPr/>
          <p:nvPr/>
        </p:nvSpPr>
        <p:spPr>
          <a:xfrm flipV="1">
            <a:off x="7191742" y="2263043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8" name="弧形 37"/>
          <p:cNvSpPr/>
          <p:nvPr/>
        </p:nvSpPr>
        <p:spPr>
          <a:xfrm rot="10620496">
            <a:off x="7830050" y="2163451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9" name="群組 38"/>
          <p:cNvGrpSpPr/>
          <p:nvPr/>
        </p:nvGrpSpPr>
        <p:grpSpPr>
          <a:xfrm>
            <a:off x="8291119" y="2200366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2" name="手繪多邊形 41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6" name="手繪多邊形 45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0" name="橢圓 49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1" name="橢圓 50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2" name="摺角紙張 51"/>
          <p:cNvSpPr/>
          <p:nvPr/>
        </p:nvSpPr>
        <p:spPr>
          <a:xfrm>
            <a:off x="5560829" y="2200366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手繪多邊形 52"/>
          <p:cNvSpPr/>
          <p:nvPr/>
        </p:nvSpPr>
        <p:spPr>
          <a:xfrm rot="15799771">
            <a:off x="7651949" y="2001685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54" name="矩形 53"/>
          <p:cNvSpPr/>
          <p:nvPr/>
        </p:nvSpPr>
        <p:spPr>
          <a:xfrm>
            <a:off x="5505744" y="2836258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即使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A46328"/>
              </a:solidFill>
              <a:latin typeface="+mn-ea"/>
            </a:endParaRPr>
          </a:p>
        </p:txBody>
      </p:sp>
      <p:sp>
        <p:nvSpPr>
          <p:cNvPr id="55" name="AutoShape 25"/>
          <p:cNvSpPr txBox="1">
            <a:spLocks noChangeArrowheads="1"/>
          </p:cNvSpPr>
          <p:nvPr/>
        </p:nvSpPr>
        <p:spPr bwMode="auto">
          <a:xfrm>
            <a:off x="5944085" y="2364751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44" name="群組 43"/>
          <p:cNvGrpSpPr/>
          <p:nvPr/>
        </p:nvGrpSpPr>
        <p:grpSpPr>
          <a:xfrm>
            <a:off x="1633903" y="3831690"/>
            <a:ext cx="1375975" cy="402088"/>
            <a:chOff x="2942912" y="3665322"/>
            <a:chExt cx="1375975" cy="402088"/>
          </a:xfrm>
        </p:grpSpPr>
        <p:sp>
          <p:nvSpPr>
            <p:cNvPr id="45" name="圓角矩形 44"/>
            <p:cNvSpPr/>
            <p:nvPr/>
          </p:nvSpPr>
          <p:spPr>
            <a:xfrm>
              <a:off x="3172794" y="3665322"/>
              <a:ext cx="1146093" cy="40208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/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假設情況</a:t>
              </a:r>
              <a:r>
                <a:rPr lang="zh-TW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和</a:t>
              </a:r>
              <a:endParaRPr lang="en-US" altLang="zh-TW" sz="11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80975"/>
              <a:r>
                <a:rPr lang="zh-TW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</a:t>
              </a:r>
              <a:r>
                <a:rPr lang="zh-TW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一致</a:t>
              </a:r>
              <a:endParaRPr lang="zh-HK" altLang="en-US" sz="11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7" name="圓角矩形 46"/>
            <p:cNvSpPr/>
            <p:nvPr/>
          </p:nvSpPr>
          <p:spPr>
            <a:xfrm>
              <a:off x="3216955" y="3681012"/>
              <a:ext cx="1079274" cy="370261"/>
            </a:xfrm>
            <a:prstGeom prst="roundRect">
              <a:avLst/>
            </a:prstGeom>
            <a:gradFill>
              <a:gsLst>
                <a:gs pos="90000">
                  <a:schemeClr val="bg1">
                    <a:alpha val="7000"/>
                  </a:schemeClr>
                </a:gs>
                <a:gs pos="800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56" name="群組 55"/>
            <p:cNvGrpSpPr/>
            <p:nvPr/>
          </p:nvGrpSpPr>
          <p:grpSpPr>
            <a:xfrm>
              <a:off x="2942912" y="3681012"/>
              <a:ext cx="434998" cy="376518"/>
              <a:chOff x="3294973" y="3730553"/>
              <a:chExt cx="434998" cy="376518"/>
            </a:xfrm>
          </p:grpSpPr>
          <p:sp>
            <p:nvSpPr>
              <p:cNvPr id="57" name="橢圓 56"/>
              <p:cNvSpPr/>
              <p:nvPr/>
            </p:nvSpPr>
            <p:spPr>
              <a:xfrm>
                <a:off x="3353453" y="3730553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58" name="群組 57"/>
              <p:cNvGrpSpPr/>
              <p:nvPr/>
            </p:nvGrpSpPr>
            <p:grpSpPr>
              <a:xfrm>
                <a:off x="3504207" y="3802125"/>
                <a:ext cx="75006" cy="255663"/>
                <a:chOff x="3504207" y="3802125"/>
                <a:chExt cx="75006" cy="255663"/>
              </a:xfrm>
            </p:grpSpPr>
            <p:sp>
              <p:nvSpPr>
                <p:cNvPr id="60" name="梯形 59"/>
                <p:cNvSpPr/>
                <p:nvPr/>
              </p:nvSpPr>
              <p:spPr>
                <a:xfrm rot="10800000">
                  <a:off x="3504207" y="3802125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橢圓 60"/>
                <p:cNvSpPr/>
                <p:nvPr/>
              </p:nvSpPr>
              <p:spPr>
                <a:xfrm>
                  <a:off x="3514405" y="4003177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9" name="手繪多邊形 58"/>
              <p:cNvSpPr/>
              <p:nvPr/>
            </p:nvSpPr>
            <p:spPr>
              <a:xfrm rot="14131024">
                <a:off x="3392309" y="3649420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cxnSp>
        <p:nvCxnSpPr>
          <p:cNvPr id="62" name="直線接點 61"/>
          <p:cNvCxnSpPr/>
          <p:nvPr/>
        </p:nvCxnSpPr>
        <p:spPr>
          <a:xfrm flipH="1">
            <a:off x="5142250" y="3919906"/>
            <a:ext cx="577188" cy="580583"/>
          </a:xfrm>
          <a:prstGeom prst="line">
            <a:avLst/>
          </a:prstGeom>
          <a:ln w="19050" cap="rnd">
            <a:solidFill>
              <a:srgbClr val="E38A67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群組 62"/>
          <p:cNvGrpSpPr/>
          <p:nvPr/>
        </p:nvGrpSpPr>
        <p:grpSpPr>
          <a:xfrm>
            <a:off x="5285496" y="3379230"/>
            <a:ext cx="2259724" cy="719172"/>
            <a:chOff x="2942912" y="3581488"/>
            <a:chExt cx="2108037" cy="719172"/>
          </a:xfrm>
        </p:grpSpPr>
        <p:sp>
          <p:nvSpPr>
            <p:cNvPr id="64" name="圓角矩形 63"/>
            <p:cNvSpPr/>
            <p:nvPr/>
          </p:nvSpPr>
          <p:spPr>
            <a:xfrm>
              <a:off x="3216953" y="3681012"/>
              <a:ext cx="1811399" cy="558432"/>
            </a:xfrm>
            <a:prstGeom prst="roundRect">
              <a:avLst/>
            </a:prstGeom>
            <a:gradFill>
              <a:gsLst>
                <a:gs pos="87000">
                  <a:schemeClr val="bg1">
                    <a:alpha val="9000"/>
                  </a:schemeClr>
                </a:gs>
                <a:gs pos="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65" name="圓角矩形 64"/>
            <p:cNvSpPr/>
            <p:nvPr/>
          </p:nvSpPr>
          <p:spPr>
            <a:xfrm>
              <a:off x="3172794" y="3665322"/>
              <a:ext cx="1878155" cy="63533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複句中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沒有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語</a:t>
              </a:r>
              <a:r>
                <a:rPr lang="zh-HK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endParaRPr lang="en-US" altLang="zh-HK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80975"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要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自行加上。</a:t>
              </a:r>
            </a:p>
          </p:txBody>
        </p:sp>
        <p:grpSp>
          <p:nvGrpSpPr>
            <p:cNvPr id="66" name="群組 65"/>
            <p:cNvGrpSpPr/>
            <p:nvPr/>
          </p:nvGrpSpPr>
          <p:grpSpPr>
            <a:xfrm>
              <a:off x="2942912" y="3581488"/>
              <a:ext cx="434998" cy="376518"/>
              <a:chOff x="3294973" y="3631029"/>
              <a:chExt cx="434998" cy="376518"/>
            </a:xfrm>
          </p:grpSpPr>
          <p:sp>
            <p:nvSpPr>
              <p:cNvPr id="67" name="橢圓 66"/>
              <p:cNvSpPr/>
              <p:nvPr/>
            </p:nvSpPr>
            <p:spPr>
              <a:xfrm>
                <a:off x="3353453" y="3631029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68" name="群組 67"/>
              <p:cNvGrpSpPr/>
              <p:nvPr/>
            </p:nvGrpSpPr>
            <p:grpSpPr>
              <a:xfrm>
                <a:off x="3504207" y="3702601"/>
                <a:ext cx="75006" cy="255663"/>
                <a:chOff x="3504207" y="3702601"/>
                <a:chExt cx="75006" cy="255663"/>
              </a:xfrm>
            </p:grpSpPr>
            <p:sp>
              <p:nvSpPr>
                <p:cNvPr id="70" name="梯形 69"/>
                <p:cNvSpPr/>
                <p:nvPr/>
              </p:nvSpPr>
              <p:spPr>
                <a:xfrm rot="10800000">
                  <a:off x="3504207" y="3702601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橢圓 70"/>
                <p:cNvSpPr/>
                <p:nvPr/>
              </p:nvSpPr>
              <p:spPr>
                <a:xfrm>
                  <a:off x="3514405" y="3903653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9" name="手繪多邊形 68"/>
              <p:cNvSpPr/>
              <p:nvPr/>
            </p:nvSpPr>
            <p:spPr>
              <a:xfrm rot="14131024">
                <a:off x="3392309" y="3549896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40</a:t>
            </a:fld>
            <a:endParaRPr lang="zh-HK" altLang="en-US" dirty="0"/>
          </a:p>
        </p:txBody>
      </p:sp>
      <p:sp>
        <p:nvSpPr>
          <p:cNvPr id="72" name="手繪多邊形 7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75" name="圖片 7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474" y="381000"/>
            <a:ext cx="818355" cy="733525"/>
          </a:xfrm>
          <a:prstGeom prst="rect">
            <a:avLst/>
          </a:prstGeom>
        </p:spPr>
      </p:pic>
      <p:sp>
        <p:nvSpPr>
          <p:cNvPr id="76" name="矩形 75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dirty="0">
              <a:solidFill>
                <a:srgbClr val="EF2E7D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372610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49" grpId="0" animBg="1"/>
      <p:bldP spid="36" grpId="0" animBg="1"/>
      <p:bldP spid="38" grpId="0" animBg="1"/>
      <p:bldP spid="52" grpId="0" animBg="1"/>
      <p:bldP spid="52" grpId="1" animBg="1"/>
      <p:bldP spid="53" grpId="0" animBg="1"/>
      <p:bldP spid="53" grpId="1" animBg="1"/>
      <p:bldP spid="54" grpId="0"/>
      <p:bldP spid="54" grpId="1"/>
      <p:bldP spid="55" grpId="0" animBg="1"/>
      <p:bldP spid="5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圓角矩形 36"/>
          <p:cNvSpPr/>
          <p:nvPr/>
        </p:nvSpPr>
        <p:spPr>
          <a:xfrm>
            <a:off x="896080" y="973914"/>
            <a:ext cx="2573878" cy="1161440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A6A9B38-3301-461C-9C9C-278D38154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523" y="1142650"/>
            <a:ext cx="2286991" cy="99270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TW" altLang="en-US" sz="2000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測試酸和鹼的方法</a:t>
            </a:r>
            <a:endParaRPr lang="zh-HK" altLang="en-US" sz="2000" b="1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TW" altLang="en-US" sz="2000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天然的酸鹼指示</a:t>
            </a:r>
            <a:r>
              <a:rPr lang="zh-TW" altLang="en-US" sz="2000" b="1" dirty="0" smtClean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劑</a:t>
            </a:r>
            <a:endParaRPr lang="en-US" altLang="zh-TW" sz="2000" b="1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0" name="群組 29"/>
          <p:cNvGrpSpPr/>
          <p:nvPr/>
        </p:nvGrpSpPr>
        <p:grpSpPr>
          <a:xfrm>
            <a:off x="822861" y="1943397"/>
            <a:ext cx="2644761" cy="2320933"/>
            <a:chOff x="741660" y="353756"/>
            <a:chExt cx="2644761" cy="2320933"/>
          </a:xfrm>
        </p:grpSpPr>
        <p:sp>
          <p:nvSpPr>
            <p:cNvPr id="32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58745" y="652215"/>
              <a:ext cx="1985247" cy="20224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試描述加入紅色捲心菜天然指示劑後各混合溶液的顏色變化。</a:t>
              </a:r>
            </a:p>
          </p:txBody>
        </p:sp>
        <p:sp>
          <p:nvSpPr>
            <p:cNvPr id="34" name="剪去單一角落矩形 33"/>
            <p:cNvSpPr/>
            <p:nvPr/>
          </p:nvSpPr>
          <p:spPr>
            <a:xfrm>
              <a:off x="993207" y="528760"/>
              <a:ext cx="2393214" cy="1921656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橢圓 35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3" name="流程圖: 替代處理程序 22"/>
          <p:cNvSpPr/>
          <p:nvPr/>
        </p:nvSpPr>
        <p:spPr>
          <a:xfrm>
            <a:off x="6666008" y="1980877"/>
            <a:ext cx="1723731" cy="2681537"/>
          </a:xfrm>
          <a:prstGeom prst="flowChartAlternateProcess">
            <a:avLst/>
          </a:prstGeom>
          <a:solidFill>
            <a:srgbClr val="FD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9" name="圖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884" y="239400"/>
            <a:ext cx="754975" cy="90782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7323341" y="113992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830" y="1235229"/>
            <a:ext cx="2538341" cy="2168275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124" y="2265268"/>
            <a:ext cx="1188683" cy="114526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923859" y="3467203"/>
            <a:ext cx="338554" cy="47705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kumimoji="1" lang="zh-TW" altLang="en-US" sz="10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蒸餾水</a:t>
            </a:r>
          </a:p>
        </p:txBody>
      </p:sp>
      <p:sp>
        <p:nvSpPr>
          <p:cNvPr id="29" name="矩形 28"/>
          <p:cNvSpPr/>
          <p:nvPr/>
        </p:nvSpPr>
        <p:spPr>
          <a:xfrm>
            <a:off x="5369091" y="3479324"/>
            <a:ext cx="338554" cy="60529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kumimoji="1" lang="zh-TW" altLang="en-US" sz="10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稀氫氯酸</a:t>
            </a:r>
            <a:endParaRPr kumimoji="1" lang="en-US" altLang="zh-TW" sz="1000" b="1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26431" y="3429400"/>
            <a:ext cx="338554" cy="10580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kumimoji="1" lang="zh-TW" altLang="zh-TW" sz="10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稀</a:t>
            </a:r>
            <a:r>
              <a:rPr kumimoji="1" lang="zh-TW" altLang="zh-TW" sz="1000" b="1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氫氧化鈉溶液</a:t>
            </a:r>
            <a:endParaRPr kumimoji="1" lang="en-US" altLang="zh-TW" sz="1000" b="1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84556" y="3479324"/>
            <a:ext cx="492443" cy="73353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TW" altLang="en-US" sz="10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紅色</a:t>
            </a:r>
            <a:r>
              <a:rPr lang="zh-TW" altLang="en-US" sz="1000" b="1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捲心菜</a:t>
            </a:r>
            <a:endParaRPr lang="en-US" altLang="zh-TW" sz="1000" b="1" dirty="0" smtClean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000" b="1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天然</a:t>
            </a:r>
            <a:r>
              <a:rPr lang="zh-TW" altLang="en-US" sz="10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指示劑</a:t>
            </a:r>
            <a:endParaRPr lang="zh-HK" altLang="en-US" sz="1000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98957" y="3478355"/>
            <a:ext cx="338554" cy="47705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kumimoji="1" lang="zh-TW" altLang="en-US" sz="10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蒸餾水</a:t>
            </a:r>
          </a:p>
        </p:txBody>
      </p:sp>
      <p:sp>
        <p:nvSpPr>
          <p:cNvPr id="33" name="矩形 32"/>
          <p:cNvSpPr/>
          <p:nvPr/>
        </p:nvSpPr>
        <p:spPr>
          <a:xfrm>
            <a:off x="7344189" y="3479325"/>
            <a:ext cx="338554" cy="60529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kumimoji="1" lang="zh-TW" altLang="en-US" sz="10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稀氫氯酸</a:t>
            </a:r>
            <a:endParaRPr kumimoji="1" lang="en-US" altLang="zh-TW" sz="1000" b="1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801529" y="3440552"/>
            <a:ext cx="338554" cy="10580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kumimoji="1" lang="zh-TW" altLang="zh-TW" sz="10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稀</a:t>
            </a:r>
            <a:r>
              <a:rPr kumimoji="1" lang="zh-TW" altLang="zh-TW" sz="1000" b="1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氫氧化鈉溶液</a:t>
            </a:r>
            <a:endParaRPr kumimoji="1" lang="en-US" altLang="zh-TW" sz="1000" b="1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＞形箭號 20"/>
          <p:cNvSpPr/>
          <p:nvPr/>
        </p:nvSpPr>
        <p:spPr>
          <a:xfrm>
            <a:off x="6296910" y="2665668"/>
            <a:ext cx="226670" cy="335214"/>
          </a:xfrm>
          <a:prstGeom prst="chevron">
            <a:avLst/>
          </a:prstGeom>
          <a:solidFill>
            <a:srgbClr val="C69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00000"/>
              </a:solidFill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158816"/>
              </p:ext>
            </p:extLst>
          </p:nvPr>
        </p:nvGraphicFramePr>
        <p:xfrm>
          <a:off x="1400127" y="4801764"/>
          <a:ext cx="6400267" cy="102383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382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5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3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87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56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HK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1" lang="zh-TW" altLang="en-US" sz="12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蒸餾水</a:t>
                      </a:r>
                      <a:endParaRPr lang="zh-HK" altLang="en-US" sz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12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稀氫氯酸</a:t>
                      </a:r>
                      <a:endParaRPr kumimoji="1" lang="en-US" altLang="zh-TW" sz="1200" b="1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zh-TW" sz="12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稀氫氧化鈉溶液</a:t>
                      </a:r>
                      <a:endParaRPr kumimoji="1" lang="en-US" altLang="zh-TW" sz="1200" b="1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0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加入</a:t>
                      </a:r>
                      <a:r>
                        <a:rPr lang="zh-TW" altLang="zh-TW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紅色捲心菜</a:t>
                      </a:r>
                      <a:r>
                        <a:rPr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天然指示劑</a:t>
                      </a:r>
                      <a:endParaRPr lang="en-US" altLang="zh-TW" sz="1200" b="1" dirty="0" smtClean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紫色</a:t>
                      </a:r>
                      <a:r>
                        <a:rPr lang="en-US" altLang="zh-TW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紫紅色</a:t>
                      </a:r>
                    </a:p>
                  </a:txBody>
                  <a:tcPr>
                    <a:solidFill>
                      <a:srgbClr val="E288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紅色</a:t>
                      </a:r>
                      <a:endParaRPr lang="zh-HK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F752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綠色</a:t>
                      </a:r>
                      <a:endParaRPr lang="zh-HK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A4DD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練習二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8" name="直線接點 2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41</a:t>
            </a:fld>
            <a:endParaRPr lang="zh-HK" altLang="en-US" dirty="0"/>
          </a:p>
        </p:txBody>
      </p:sp>
      <p:sp>
        <p:nvSpPr>
          <p:cNvPr id="39" name="手繪多邊形 3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96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" grpId="0" uiExpand="1" build="p"/>
      <p:bldP spid="23" grpId="0" animBg="1"/>
      <p:bldP spid="10" grpId="0"/>
      <p:bldP spid="29" grpId="0"/>
      <p:bldP spid="11" grpId="0"/>
      <p:bldP spid="12" grpId="0"/>
      <p:bldP spid="31" grpId="0"/>
      <p:bldP spid="33" grpId="0"/>
      <p:bldP spid="35" grpId="0"/>
      <p:bldP spid="2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圖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884" y="239400"/>
            <a:ext cx="754975" cy="907823"/>
          </a:xfrm>
          <a:prstGeom prst="rect">
            <a:avLst/>
          </a:prstGeom>
        </p:spPr>
      </p:pic>
      <p:graphicFrame>
        <p:nvGraphicFramePr>
          <p:cNvPr id="61" name="表格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750557"/>
              </p:ext>
            </p:extLst>
          </p:nvPr>
        </p:nvGraphicFramePr>
        <p:xfrm>
          <a:off x="3571738" y="2360567"/>
          <a:ext cx="4677345" cy="102383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2698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0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7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9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56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HK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1"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蒸餾水</a:t>
                      </a:r>
                      <a:endParaRPr lang="zh-HK" altLang="en-US" sz="1200" dirty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稀氫氯酸</a:t>
                      </a:r>
                      <a:endParaRPr kumimoji="1" lang="en-US" altLang="zh-TW" sz="1200" b="1" dirty="0" smtClean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zh-TW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稀氫氧化鈉溶液</a:t>
                      </a:r>
                      <a:endParaRPr kumimoji="1" lang="en-US" altLang="zh-TW" sz="1200" b="1" dirty="0" smtClean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0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加入</a:t>
                      </a:r>
                      <a:r>
                        <a:rPr lang="zh-TW" altLang="zh-TW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紅色捲心菜</a:t>
                      </a:r>
                      <a:r>
                        <a:rPr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天然指示劑</a:t>
                      </a:r>
                      <a:endParaRPr lang="en-US" altLang="zh-TW" sz="1200" b="1" dirty="0" smtClean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紫色</a:t>
                      </a:r>
                      <a:r>
                        <a:rPr lang="en-US" altLang="zh-TW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紫紅色</a:t>
                      </a:r>
                    </a:p>
                  </a:txBody>
                  <a:tcPr>
                    <a:solidFill>
                      <a:srgbClr val="E288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紅色</a:t>
                      </a:r>
                      <a:endParaRPr lang="zh-HK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F752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綠色</a:t>
                      </a:r>
                      <a:endParaRPr lang="zh-HK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A4DD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2" name="矩形 61"/>
          <p:cNvSpPr/>
          <p:nvPr/>
        </p:nvSpPr>
        <p:spPr>
          <a:xfrm>
            <a:off x="7323341" y="113992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719224" y="4338409"/>
            <a:ext cx="4088864" cy="1830943"/>
            <a:chOff x="719224" y="4338409"/>
            <a:chExt cx="4088864" cy="1830943"/>
          </a:xfrm>
        </p:grpSpPr>
        <p:sp>
          <p:nvSpPr>
            <p:cNvPr id="66" name="矩形: 剪去單一角落 2">
              <a:extLst>
                <a:ext uri="{FF2B5EF4-FFF2-40B4-BE49-F238E27FC236}">
                  <a16:creationId xmlns:a16="http://schemas.microsoft.com/office/drawing/2014/main" id="{4F72D8B3-EC79-4482-89EE-6EBEA0551F6A}"/>
                </a:ext>
              </a:extLst>
            </p:cNvPr>
            <p:cNvSpPr/>
            <p:nvPr/>
          </p:nvSpPr>
          <p:spPr>
            <a:xfrm>
              <a:off x="970772" y="4571632"/>
              <a:ext cx="3837316" cy="1597720"/>
            </a:xfrm>
            <a:prstGeom prst="snip1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7" name="橢圓 66"/>
            <p:cNvSpPr/>
            <p:nvPr/>
          </p:nvSpPr>
          <p:spPr>
            <a:xfrm>
              <a:off x="719224" y="4338409"/>
              <a:ext cx="503093" cy="50309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答</a:t>
              </a:r>
              <a:endParaRPr lang="zh-HK" altLang="en-US" dirty="0"/>
            </a:p>
          </p:txBody>
        </p:sp>
        <p:sp>
          <p:nvSpPr>
            <p:cNvPr id="68" name="矩形 67"/>
            <p:cNvSpPr/>
            <p:nvPr/>
          </p:nvSpPr>
          <p:spPr>
            <a:xfrm>
              <a:off x="1241426" y="4758531"/>
              <a:ext cx="3444848" cy="1287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b="1" u="sng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假如</a:t>
              </a:r>
              <a:r>
                <a:rPr lang="zh-TW" altLang="en-US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把</a:t>
              </a:r>
              <a:r>
                <a:rPr lang="zh-TW" altLang="zh-TW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紅色捲心菜</a:t>
              </a:r>
              <a:r>
                <a:rPr lang="zh-TW" altLang="en-US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天然指示劑滴在蒸餾水</a:t>
              </a:r>
              <a:r>
                <a:rPr lang="zh-TW" altLang="en-US" b="1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時</a:t>
              </a:r>
              <a:r>
                <a:rPr lang="zh-HK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混合</a:t>
              </a:r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溶液</a:t>
              </a:r>
              <a:r>
                <a:rPr lang="zh-TW" altLang="en-US" b="1" u="sng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就</a:t>
              </a:r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</a:t>
              </a: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變成</a:t>
              </a:r>
              <a:r>
                <a:rPr lang="zh-TW" altLang="en-US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紫色</a:t>
              </a:r>
              <a:r>
                <a:rPr lang="en-US" altLang="zh-TW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/</a:t>
              </a:r>
              <a:r>
                <a:rPr lang="zh-TW" altLang="en-US" b="1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紫紅色</a:t>
              </a:r>
              <a:r>
                <a:rPr lang="zh-HK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</p:txBody>
        </p:sp>
      </p:grpSp>
      <p:sp>
        <p:nvSpPr>
          <p:cNvPr id="70" name="圓角矩形 69"/>
          <p:cNvSpPr/>
          <p:nvPr/>
        </p:nvSpPr>
        <p:spPr>
          <a:xfrm>
            <a:off x="5070739" y="1958498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7" name="直線單箭頭接點 76"/>
          <p:cNvCxnSpPr/>
          <p:nvPr/>
        </p:nvCxnSpPr>
        <p:spPr>
          <a:xfrm flipH="1">
            <a:off x="4101353" y="3576918"/>
            <a:ext cx="874060" cy="874058"/>
          </a:xfrm>
          <a:prstGeom prst="straightConnector1">
            <a:avLst/>
          </a:prstGeom>
          <a:ln>
            <a:solidFill>
              <a:srgbClr val="6B03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群組 2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5" name="圓角化單一角落矩形 2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圓角矩形 29"/>
          <p:cNvSpPr/>
          <p:nvPr/>
        </p:nvSpPr>
        <p:spPr>
          <a:xfrm>
            <a:off x="661816" y="780042"/>
            <a:ext cx="2573878" cy="1161440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內容版面配置區 2">
            <a:extLst>
              <a:ext uri="{FF2B5EF4-FFF2-40B4-BE49-F238E27FC236}">
                <a16:creationId xmlns:a16="http://schemas.microsoft.com/office/drawing/2014/main" id="{6A6A9B38-3301-461C-9C9C-278D38154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259" y="948778"/>
            <a:ext cx="2286991" cy="99270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TW" altLang="en-US" sz="2000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測試酸和鹼的方法</a:t>
            </a:r>
            <a:endParaRPr lang="zh-HK" altLang="en-US" sz="2000" b="1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TW" altLang="en-US" sz="2000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天然的酸鹼指示</a:t>
            </a:r>
            <a:r>
              <a:rPr lang="zh-TW" altLang="en-US" sz="2000" b="1" dirty="0" smtClean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劑</a:t>
            </a:r>
            <a:endParaRPr lang="en-US" altLang="zh-TW" sz="2000" b="1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2" name="群組 31"/>
          <p:cNvGrpSpPr/>
          <p:nvPr/>
        </p:nvGrpSpPr>
        <p:grpSpPr>
          <a:xfrm>
            <a:off x="588597" y="1764515"/>
            <a:ext cx="2644761" cy="2320933"/>
            <a:chOff x="741660" y="353756"/>
            <a:chExt cx="2644761" cy="2320933"/>
          </a:xfrm>
        </p:grpSpPr>
        <p:sp>
          <p:nvSpPr>
            <p:cNvPr id="33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58745" y="652215"/>
              <a:ext cx="1985247" cy="20224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試描述加入紅色捲心菜天然指示劑後各混合溶液的顏色變化。</a:t>
              </a:r>
            </a:p>
          </p:txBody>
        </p:sp>
        <p:sp>
          <p:nvSpPr>
            <p:cNvPr id="34" name="剪去單一角落矩形 33"/>
            <p:cNvSpPr/>
            <p:nvPr/>
          </p:nvSpPr>
          <p:spPr>
            <a:xfrm>
              <a:off x="993207" y="528760"/>
              <a:ext cx="2393214" cy="1921656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橢圓 34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38" name="手繪多邊形 37"/>
          <p:cNvSpPr/>
          <p:nvPr/>
        </p:nvSpPr>
        <p:spPr>
          <a:xfrm flipV="1">
            <a:off x="7191069" y="4720219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9" name="弧形 38"/>
          <p:cNvSpPr/>
          <p:nvPr/>
        </p:nvSpPr>
        <p:spPr>
          <a:xfrm rot="10620496">
            <a:off x="7829377" y="4620627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0" name="群組 39"/>
          <p:cNvGrpSpPr/>
          <p:nvPr/>
        </p:nvGrpSpPr>
        <p:grpSpPr>
          <a:xfrm>
            <a:off x="8290446" y="4657542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1" name="手繪多邊形 40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手繪多邊形 41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橢圓 42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橢圓 43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5" name="摺角紙張 44"/>
          <p:cNvSpPr/>
          <p:nvPr/>
        </p:nvSpPr>
        <p:spPr>
          <a:xfrm>
            <a:off x="5560156" y="4657542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手繪多邊形 46"/>
          <p:cNvSpPr/>
          <p:nvPr/>
        </p:nvSpPr>
        <p:spPr>
          <a:xfrm rot="15799771">
            <a:off x="7651276" y="4458861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9" name="矩形 48"/>
          <p:cNvSpPr/>
          <p:nvPr/>
        </p:nvSpPr>
        <p:spPr>
          <a:xfrm>
            <a:off x="5560156" y="5293434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假如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A46328"/>
              </a:solidFill>
              <a:latin typeface="+mn-ea"/>
            </a:endParaRPr>
          </a:p>
        </p:txBody>
      </p:sp>
      <p:sp>
        <p:nvSpPr>
          <p:cNvPr id="51" name="AutoShape 25"/>
          <p:cNvSpPr txBox="1">
            <a:spLocks noChangeArrowheads="1"/>
          </p:cNvSpPr>
          <p:nvPr/>
        </p:nvSpPr>
        <p:spPr bwMode="auto">
          <a:xfrm>
            <a:off x="5943412" y="4821927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42</a:t>
            </a:fld>
            <a:endParaRPr lang="zh-HK" altLang="en-US" dirty="0"/>
          </a:p>
        </p:txBody>
      </p:sp>
      <p:sp>
        <p:nvSpPr>
          <p:cNvPr id="48" name="手繪多邊形 4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69" name="圓角矩形 68"/>
          <p:cNvSpPr/>
          <p:nvPr/>
        </p:nvSpPr>
        <p:spPr>
          <a:xfrm>
            <a:off x="5094919" y="3318063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5758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38" grpId="0" animBg="1"/>
      <p:bldP spid="39" grpId="0" animBg="1"/>
      <p:bldP spid="45" grpId="0" animBg="1"/>
      <p:bldP spid="45" grpId="1" animBg="1"/>
      <p:bldP spid="47" grpId="0" animBg="1"/>
      <p:bldP spid="47" grpId="1" animBg="1"/>
      <p:bldP spid="49" grpId="0"/>
      <p:bldP spid="49" grpId="1"/>
      <p:bldP spid="51" grpId="0" animBg="1"/>
      <p:bldP spid="51" grpId="1" animBg="1"/>
      <p:bldP spid="6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圖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884" y="239400"/>
            <a:ext cx="754975" cy="907823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7323341" y="113992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719224" y="4338409"/>
            <a:ext cx="4088864" cy="1751167"/>
            <a:chOff x="719224" y="4338409"/>
            <a:chExt cx="4088864" cy="1751167"/>
          </a:xfrm>
        </p:grpSpPr>
        <p:sp>
          <p:nvSpPr>
            <p:cNvPr id="66" name="矩形: 剪去單一角落 2">
              <a:extLst>
                <a:ext uri="{FF2B5EF4-FFF2-40B4-BE49-F238E27FC236}">
                  <a16:creationId xmlns:a16="http://schemas.microsoft.com/office/drawing/2014/main" id="{4F72D8B3-EC79-4482-89EE-6EBEA0551F6A}"/>
                </a:ext>
              </a:extLst>
            </p:cNvPr>
            <p:cNvSpPr/>
            <p:nvPr/>
          </p:nvSpPr>
          <p:spPr>
            <a:xfrm>
              <a:off x="970772" y="4571631"/>
              <a:ext cx="3837316" cy="1517945"/>
            </a:xfrm>
            <a:prstGeom prst="snip1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7" name="橢圓 66"/>
            <p:cNvSpPr/>
            <p:nvPr/>
          </p:nvSpPr>
          <p:spPr>
            <a:xfrm>
              <a:off x="719224" y="4338409"/>
              <a:ext cx="503093" cy="50309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答</a:t>
              </a:r>
              <a:endParaRPr lang="zh-HK" altLang="en-US" dirty="0"/>
            </a:p>
          </p:txBody>
        </p:sp>
        <p:sp>
          <p:nvSpPr>
            <p:cNvPr id="68" name="矩形 67"/>
            <p:cNvSpPr/>
            <p:nvPr/>
          </p:nvSpPr>
          <p:spPr>
            <a:xfrm>
              <a:off x="1252707" y="4692648"/>
              <a:ext cx="3444848" cy="1287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b="1" u="sng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假如</a:t>
              </a:r>
              <a:r>
                <a:rPr lang="zh-TW" altLang="en-US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把</a:t>
              </a:r>
              <a:r>
                <a:rPr lang="zh-TW" altLang="zh-TW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紅色捲心菜</a:t>
              </a:r>
              <a:r>
                <a:rPr lang="zh-TW" altLang="en-US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天然指示劑滴</a:t>
              </a:r>
              <a:r>
                <a:rPr lang="zh-TW" altLang="en-US" b="1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</a:t>
              </a:r>
              <a:r>
                <a:rPr lang="zh-TW" altLang="en-US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稀氫</a:t>
              </a:r>
              <a:r>
                <a:rPr lang="zh-TW" altLang="en-US" b="1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氯酸時</a:t>
              </a:r>
              <a:r>
                <a:rPr lang="zh-HK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混合</a:t>
              </a:r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溶液</a:t>
              </a:r>
              <a:r>
                <a:rPr lang="zh-TW" altLang="en-US" b="1" u="sng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就</a:t>
              </a:r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會變成</a:t>
              </a:r>
              <a:r>
                <a:rPr lang="zh-TW" altLang="en-US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紅色</a:t>
              </a:r>
              <a:r>
                <a:rPr lang="zh-HK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</p:txBody>
        </p:sp>
      </p:grpSp>
      <p:cxnSp>
        <p:nvCxnSpPr>
          <p:cNvPr id="77" name="直線單箭頭接點 76"/>
          <p:cNvCxnSpPr/>
          <p:nvPr/>
        </p:nvCxnSpPr>
        <p:spPr>
          <a:xfrm flipH="1">
            <a:off x="4303059" y="3548791"/>
            <a:ext cx="1699633" cy="888738"/>
          </a:xfrm>
          <a:prstGeom prst="straightConnector1">
            <a:avLst/>
          </a:prstGeom>
          <a:ln>
            <a:solidFill>
              <a:srgbClr val="6B03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群組 2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5" name="圓角化單一角落矩形 2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圓角矩形 29"/>
          <p:cNvSpPr/>
          <p:nvPr/>
        </p:nvSpPr>
        <p:spPr>
          <a:xfrm>
            <a:off x="661816" y="780042"/>
            <a:ext cx="2573878" cy="1161440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內容版面配置區 2">
            <a:extLst>
              <a:ext uri="{FF2B5EF4-FFF2-40B4-BE49-F238E27FC236}">
                <a16:creationId xmlns:a16="http://schemas.microsoft.com/office/drawing/2014/main" id="{6A6A9B38-3301-461C-9C9C-278D38154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259" y="948778"/>
            <a:ext cx="2286991" cy="99270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TW" altLang="en-US" sz="2000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測試酸和鹼的方法</a:t>
            </a:r>
            <a:endParaRPr lang="zh-HK" altLang="en-US" sz="2000" b="1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TW" altLang="en-US" sz="2000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天然的酸鹼指示</a:t>
            </a:r>
            <a:r>
              <a:rPr lang="zh-TW" altLang="en-US" sz="2000" b="1" dirty="0" smtClean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劑</a:t>
            </a:r>
            <a:endParaRPr lang="en-US" altLang="zh-TW" sz="2000" b="1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2" name="群組 31"/>
          <p:cNvGrpSpPr/>
          <p:nvPr/>
        </p:nvGrpSpPr>
        <p:grpSpPr>
          <a:xfrm>
            <a:off x="588597" y="1779505"/>
            <a:ext cx="2644761" cy="2320933"/>
            <a:chOff x="741660" y="353756"/>
            <a:chExt cx="2644761" cy="2320933"/>
          </a:xfrm>
        </p:grpSpPr>
        <p:sp>
          <p:nvSpPr>
            <p:cNvPr id="33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58745" y="652215"/>
              <a:ext cx="1985247" cy="20224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試描述加入紅色捲心菜天然指示劑後各混合溶液的顏色變化。</a:t>
              </a:r>
            </a:p>
          </p:txBody>
        </p:sp>
        <p:sp>
          <p:nvSpPr>
            <p:cNvPr id="34" name="剪去單一角落矩形 33"/>
            <p:cNvSpPr/>
            <p:nvPr/>
          </p:nvSpPr>
          <p:spPr>
            <a:xfrm>
              <a:off x="993207" y="528760"/>
              <a:ext cx="2393214" cy="1921656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橢圓 34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38" name="手繪多邊形 37"/>
          <p:cNvSpPr/>
          <p:nvPr/>
        </p:nvSpPr>
        <p:spPr>
          <a:xfrm flipV="1">
            <a:off x="7191069" y="4720219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9" name="弧形 38"/>
          <p:cNvSpPr/>
          <p:nvPr/>
        </p:nvSpPr>
        <p:spPr>
          <a:xfrm rot="10620496">
            <a:off x="7829377" y="4620627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0" name="群組 39"/>
          <p:cNvGrpSpPr/>
          <p:nvPr/>
        </p:nvGrpSpPr>
        <p:grpSpPr>
          <a:xfrm>
            <a:off x="8290446" y="4657542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1" name="手繪多邊形 40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手繪多邊形 41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橢圓 42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橢圓 43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5" name="摺角紙張 44"/>
          <p:cNvSpPr/>
          <p:nvPr/>
        </p:nvSpPr>
        <p:spPr>
          <a:xfrm>
            <a:off x="5560156" y="4657542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手繪多邊形 46"/>
          <p:cNvSpPr/>
          <p:nvPr/>
        </p:nvSpPr>
        <p:spPr>
          <a:xfrm rot="15799771">
            <a:off x="7651276" y="4458861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9" name="矩形 48"/>
          <p:cNvSpPr/>
          <p:nvPr/>
        </p:nvSpPr>
        <p:spPr>
          <a:xfrm>
            <a:off x="5560156" y="5293434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假如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A46328"/>
              </a:solidFill>
              <a:latin typeface="+mn-ea"/>
            </a:endParaRPr>
          </a:p>
        </p:txBody>
      </p:sp>
      <p:sp>
        <p:nvSpPr>
          <p:cNvPr id="51" name="AutoShape 25"/>
          <p:cNvSpPr txBox="1">
            <a:spLocks noChangeArrowheads="1"/>
          </p:cNvSpPr>
          <p:nvPr/>
        </p:nvSpPr>
        <p:spPr bwMode="auto">
          <a:xfrm>
            <a:off x="5943412" y="4821927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43</a:t>
            </a:fld>
            <a:endParaRPr lang="zh-HK" altLang="en-US" dirty="0"/>
          </a:p>
        </p:txBody>
      </p:sp>
      <p:sp>
        <p:nvSpPr>
          <p:cNvPr id="48" name="手繪多邊形 4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aphicFrame>
        <p:nvGraphicFramePr>
          <p:cNvPr id="53" name="表格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19708"/>
              </p:ext>
            </p:extLst>
          </p:nvPr>
        </p:nvGraphicFramePr>
        <p:xfrm>
          <a:off x="3571738" y="2360567"/>
          <a:ext cx="4677345" cy="102383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2698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0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7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9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56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HK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1"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蒸餾水</a:t>
                      </a:r>
                      <a:endParaRPr lang="zh-HK" altLang="en-US" sz="1200" dirty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稀氫氯酸</a:t>
                      </a:r>
                      <a:endParaRPr kumimoji="1" lang="en-US" altLang="zh-TW" sz="1200" b="1" dirty="0" smtClean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zh-TW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稀氫氧化鈉溶液</a:t>
                      </a:r>
                      <a:endParaRPr kumimoji="1" lang="en-US" altLang="zh-TW" sz="1200" b="1" dirty="0" smtClean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0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加入</a:t>
                      </a:r>
                      <a:r>
                        <a:rPr lang="zh-TW" altLang="zh-TW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紅色捲心菜</a:t>
                      </a:r>
                      <a:r>
                        <a:rPr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天然指示劑</a:t>
                      </a:r>
                      <a:endParaRPr lang="en-US" altLang="zh-TW" sz="1200" b="1" dirty="0" smtClean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紫色</a:t>
                      </a:r>
                      <a:r>
                        <a:rPr lang="en-US" altLang="zh-TW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紫紅色</a:t>
                      </a:r>
                    </a:p>
                  </a:txBody>
                  <a:tcPr>
                    <a:solidFill>
                      <a:srgbClr val="E288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紅色</a:t>
                      </a:r>
                      <a:endParaRPr lang="zh-HK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F752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綠色</a:t>
                      </a:r>
                      <a:endParaRPr lang="zh-HK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A4DD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4" name="圓角矩形 53"/>
          <p:cNvSpPr/>
          <p:nvPr/>
        </p:nvSpPr>
        <p:spPr>
          <a:xfrm>
            <a:off x="6123948" y="1958498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圓角矩形 54"/>
          <p:cNvSpPr/>
          <p:nvPr/>
        </p:nvSpPr>
        <p:spPr>
          <a:xfrm>
            <a:off x="6148128" y="3318063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0844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5" grpId="0" animBg="1"/>
      <p:bldP spid="45" grpId="1" animBg="1"/>
      <p:bldP spid="47" grpId="0" animBg="1"/>
      <p:bldP spid="47" grpId="1" animBg="1"/>
      <p:bldP spid="49" grpId="0"/>
      <p:bldP spid="49" grpId="1"/>
      <p:bldP spid="51" grpId="0" animBg="1"/>
      <p:bldP spid="51" grpId="1" animBg="1"/>
      <p:bldP spid="54" grpId="0" animBg="1"/>
      <p:bldP spid="5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圖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884" y="239400"/>
            <a:ext cx="754975" cy="907823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7323341" y="113992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719224" y="4338409"/>
            <a:ext cx="4088864" cy="1713953"/>
            <a:chOff x="719224" y="4338409"/>
            <a:chExt cx="4088864" cy="1713953"/>
          </a:xfrm>
        </p:grpSpPr>
        <p:sp>
          <p:nvSpPr>
            <p:cNvPr id="66" name="矩形: 剪去單一角落 2">
              <a:extLst>
                <a:ext uri="{FF2B5EF4-FFF2-40B4-BE49-F238E27FC236}">
                  <a16:creationId xmlns:a16="http://schemas.microsoft.com/office/drawing/2014/main" id="{4F72D8B3-EC79-4482-89EE-6EBEA0551F6A}"/>
                </a:ext>
              </a:extLst>
            </p:cNvPr>
            <p:cNvSpPr/>
            <p:nvPr/>
          </p:nvSpPr>
          <p:spPr>
            <a:xfrm>
              <a:off x="970772" y="4571631"/>
              <a:ext cx="3837316" cy="1480731"/>
            </a:xfrm>
            <a:prstGeom prst="snip1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7" name="橢圓 66"/>
            <p:cNvSpPr/>
            <p:nvPr/>
          </p:nvSpPr>
          <p:spPr>
            <a:xfrm>
              <a:off x="719224" y="4338409"/>
              <a:ext cx="503093" cy="50309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答</a:t>
              </a:r>
              <a:endParaRPr lang="zh-HK" altLang="en-US" dirty="0"/>
            </a:p>
          </p:txBody>
        </p:sp>
        <p:sp>
          <p:nvSpPr>
            <p:cNvPr id="68" name="矩形 67"/>
            <p:cNvSpPr/>
            <p:nvPr/>
          </p:nvSpPr>
          <p:spPr>
            <a:xfrm>
              <a:off x="1167006" y="4629807"/>
              <a:ext cx="3444848" cy="1287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b="1" u="sng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假如</a:t>
              </a:r>
              <a:r>
                <a:rPr lang="zh-TW" altLang="en-US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把</a:t>
              </a:r>
              <a:r>
                <a:rPr lang="zh-TW" altLang="zh-TW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紅色捲心菜</a:t>
              </a:r>
              <a:r>
                <a:rPr lang="zh-TW" altLang="en-US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天然指示劑滴</a:t>
              </a:r>
              <a:r>
                <a:rPr lang="zh-TW" altLang="en-US" b="1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</a:t>
              </a:r>
              <a:r>
                <a:rPr kumimoji="1" lang="zh-TW" altLang="zh-TW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稀氫氧化鈉</a:t>
              </a:r>
              <a:r>
                <a:rPr kumimoji="1" lang="zh-TW" altLang="zh-TW" b="1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溶液</a:t>
              </a:r>
              <a:r>
                <a:rPr lang="zh-TW" altLang="en-US" b="1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時</a:t>
              </a:r>
              <a:r>
                <a:rPr lang="zh-HK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混合</a:t>
              </a:r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溶液</a:t>
              </a:r>
              <a:r>
                <a:rPr lang="zh-TW" altLang="en-US" b="1" u="sng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就</a:t>
              </a:r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會變成</a:t>
              </a:r>
              <a:r>
                <a:rPr lang="zh-TW" altLang="en-US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綠色</a:t>
              </a:r>
              <a:r>
                <a:rPr lang="zh-HK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</p:txBody>
        </p:sp>
      </p:grpSp>
      <p:cxnSp>
        <p:nvCxnSpPr>
          <p:cNvPr id="77" name="直線單箭頭接點 76"/>
          <p:cNvCxnSpPr/>
          <p:nvPr/>
        </p:nvCxnSpPr>
        <p:spPr>
          <a:xfrm flipH="1">
            <a:off x="4276165" y="3548791"/>
            <a:ext cx="2796657" cy="902185"/>
          </a:xfrm>
          <a:prstGeom prst="straightConnector1">
            <a:avLst/>
          </a:prstGeom>
          <a:ln>
            <a:solidFill>
              <a:srgbClr val="6B03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群組 2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5" name="圓角化單一角落矩形 2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圓角矩形 29"/>
          <p:cNvSpPr/>
          <p:nvPr/>
        </p:nvSpPr>
        <p:spPr>
          <a:xfrm>
            <a:off x="661816" y="780042"/>
            <a:ext cx="2573878" cy="1161440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內容版面配置區 2">
            <a:extLst>
              <a:ext uri="{FF2B5EF4-FFF2-40B4-BE49-F238E27FC236}">
                <a16:creationId xmlns:a16="http://schemas.microsoft.com/office/drawing/2014/main" id="{6A6A9B38-3301-461C-9C9C-278D38154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259" y="948778"/>
            <a:ext cx="2286991" cy="99270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TW" altLang="en-US" sz="2000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測試酸和鹼的方法</a:t>
            </a:r>
            <a:endParaRPr lang="zh-HK" altLang="en-US" sz="2000" b="1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TW" altLang="en-US" sz="2000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天然的酸鹼指示</a:t>
            </a:r>
            <a:r>
              <a:rPr lang="zh-TW" altLang="en-US" sz="2000" b="1" dirty="0" smtClean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劑</a:t>
            </a:r>
            <a:endParaRPr lang="en-US" altLang="zh-TW" sz="2000" b="1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2" name="群組 31"/>
          <p:cNvGrpSpPr/>
          <p:nvPr/>
        </p:nvGrpSpPr>
        <p:grpSpPr>
          <a:xfrm>
            <a:off x="588597" y="1779505"/>
            <a:ext cx="2644761" cy="2320933"/>
            <a:chOff x="741660" y="353756"/>
            <a:chExt cx="2644761" cy="2320933"/>
          </a:xfrm>
        </p:grpSpPr>
        <p:sp>
          <p:nvSpPr>
            <p:cNvPr id="33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58745" y="652215"/>
              <a:ext cx="1985247" cy="20224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試描述加入紅色捲心菜天然指示劑後各混合溶液的顏色變化。</a:t>
              </a:r>
            </a:p>
          </p:txBody>
        </p:sp>
        <p:sp>
          <p:nvSpPr>
            <p:cNvPr id="34" name="剪去單一角落矩形 33"/>
            <p:cNvSpPr/>
            <p:nvPr/>
          </p:nvSpPr>
          <p:spPr>
            <a:xfrm>
              <a:off x="993207" y="528760"/>
              <a:ext cx="2393214" cy="1921656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橢圓 34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38" name="手繪多邊形 37"/>
          <p:cNvSpPr/>
          <p:nvPr/>
        </p:nvSpPr>
        <p:spPr>
          <a:xfrm flipV="1">
            <a:off x="7191069" y="4720219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9" name="弧形 38"/>
          <p:cNvSpPr/>
          <p:nvPr/>
        </p:nvSpPr>
        <p:spPr>
          <a:xfrm rot="10620496">
            <a:off x="7829377" y="4620627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0" name="群組 39"/>
          <p:cNvGrpSpPr/>
          <p:nvPr/>
        </p:nvGrpSpPr>
        <p:grpSpPr>
          <a:xfrm>
            <a:off x="8290446" y="4657542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1" name="手繪多邊形 40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手繪多邊形 41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橢圓 42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橢圓 43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5" name="摺角紙張 44"/>
          <p:cNvSpPr/>
          <p:nvPr/>
        </p:nvSpPr>
        <p:spPr>
          <a:xfrm>
            <a:off x="5560156" y="4657542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手繪多邊形 46"/>
          <p:cNvSpPr/>
          <p:nvPr/>
        </p:nvSpPr>
        <p:spPr>
          <a:xfrm rot="15799771">
            <a:off x="7651276" y="4458861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9" name="矩形 48"/>
          <p:cNvSpPr/>
          <p:nvPr/>
        </p:nvSpPr>
        <p:spPr>
          <a:xfrm>
            <a:off x="5560156" y="5293434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假如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A46328"/>
              </a:solidFill>
              <a:latin typeface="+mn-ea"/>
            </a:endParaRPr>
          </a:p>
        </p:txBody>
      </p:sp>
      <p:sp>
        <p:nvSpPr>
          <p:cNvPr id="51" name="AutoShape 25"/>
          <p:cNvSpPr txBox="1">
            <a:spLocks noChangeArrowheads="1"/>
          </p:cNvSpPr>
          <p:nvPr/>
        </p:nvSpPr>
        <p:spPr bwMode="auto">
          <a:xfrm>
            <a:off x="5943412" y="4821927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44</a:t>
            </a:fld>
            <a:endParaRPr lang="zh-HK" altLang="en-US" dirty="0"/>
          </a:p>
        </p:txBody>
      </p:sp>
      <p:sp>
        <p:nvSpPr>
          <p:cNvPr id="48" name="手繪多邊形 4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aphicFrame>
        <p:nvGraphicFramePr>
          <p:cNvPr id="53" name="表格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313594"/>
              </p:ext>
            </p:extLst>
          </p:nvPr>
        </p:nvGraphicFramePr>
        <p:xfrm>
          <a:off x="3571738" y="2360567"/>
          <a:ext cx="4677345" cy="102383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2698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0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7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9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56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HK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1"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蒸餾水</a:t>
                      </a:r>
                      <a:endParaRPr lang="zh-HK" altLang="en-US" sz="1200" dirty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稀氫氯酸</a:t>
                      </a:r>
                      <a:endParaRPr kumimoji="1" lang="en-US" altLang="zh-TW" sz="1200" b="1" dirty="0" smtClean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zh-TW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稀氫氧化鈉溶液</a:t>
                      </a:r>
                      <a:endParaRPr kumimoji="1" lang="en-US" altLang="zh-TW" sz="1200" b="1" dirty="0" smtClean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0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加入</a:t>
                      </a:r>
                      <a:r>
                        <a:rPr lang="zh-TW" altLang="zh-TW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紅色捲心菜</a:t>
                      </a:r>
                      <a:r>
                        <a:rPr lang="zh-TW" altLang="en-US" sz="1200" b="1" dirty="0" smtClean="0">
                          <a:solidFill>
                            <a:srgbClr val="6B037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天然指示劑</a:t>
                      </a:r>
                      <a:endParaRPr lang="en-US" altLang="zh-TW" sz="1200" b="1" dirty="0" smtClean="0">
                        <a:solidFill>
                          <a:srgbClr val="6B037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紫色</a:t>
                      </a:r>
                      <a:r>
                        <a:rPr lang="en-US" altLang="zh-TW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紫紅色</a:t>
                      </a:r>
                    </a:p>
                  </a:txBody>
                  <a:tcPr>
                    <a:solidFill>
                      <a:srgbClr val="E288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紅色</a:t>
                      </a:r>
                      <a:endParaRPr lang="zh-HK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F752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TW" altLang="en-US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綠色</a:t>
                      </a:r>
                      <a:endParaRPr lang="zh-HK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A4DD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4" name="圓角矩形 53"/>
          <p:cNvSpPr/>
          <p:nvPr/>
        </p:nvSpPr>
        <p:spPr>
          <a:xfrm>
            <a:off x="7191069" y="1958498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圓角矩形 54"/>
          <p:cNvSpPr/>
          <p:nvPr/>
        </p:nvSpPr>
        <p:spPr>
          <a:xfrm>
            <a:off x="7215249" y="3318063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7305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5" grpId="0" animBg="1"/>
      <p:bldP spid="45" grpId="1" animBg="1"/>
      <p:bldP spid="47" grpId="0" animBg="1"/>
      <p:bldP spid="47" grpId="1" animBg="1"/>
      <p:bldP spid="49" grpId="0"/>
      <p:bldP spid="49" grpId="1"/>
      <p:bldP spid="51" grpId="0" animBg="1"/>
      <p:bldP spid="51" grpId="1" animBg="1"/>
      <p:bldP spid="54" grpId="0" animBg="1"/>
      <p:bldP spid="5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77231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sp>
        <p:nvSpPr>
          <p:cNvPr id="17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>
            <a:off x="406400" y="1896662"/>
            <a:ext cx="8003082" cy="4367918"/>
          </a:xfrm>
          <a:prstGeom prst="foldedCorner">
            <a:avLst/>
          </a:prstGeom>
          <a:solidFill>
            <a:srgbClr val="FFEFF3"/>
          </a:solidFill>
          <a:ln>
            <a:solidFill>
              <a:srgbClr val="6B037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6956" y="2275284"/>
            <a:ext cx="6801970" cy="3624069"/>
          </a:xfrm>
          <a:prstGeom prst="rect">
            <a:avLst/>
          </a:prstGeom>
        </p:spPr>
        <p:txBody>
          <a:bodyPr wrap="square" numCol="2" spcCol="540000">
            <a:spAutoFit/>
          </a:bodyPr>
          <a:lstStyle/>
          <a:p>
            <a:pPr>
              <a:lnSpc>
                <a:spcPct val="170000"/>
              </a:lnSpc>
            </a:pP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然則，興趣不是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一時興起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絕非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憑空可得。它總是潛伏在努力的工作中，只有我們主動去發掘它，才能得到它的幫助，也才能領略它的好處。打個比方，同學們最頭痛的是數學，在演算的時候，遇到解不開的難題，就覺得興致索然，如果這樣就放棄，便自絕興趣之路；要是能不輕易放棄，再下苦功，發現了要領，懂得演算的方法，一旦難題迎刃而解，興趣就會不期然地油然而生，即使飢腸轆轆，都會忘了吃飯。可見不論那一門學科，不要埋怨它枯燥乏味，因為興趣靠我們去尋求，只有加倍努力，認真去學，才能找到真正的興趣，才能學得更愉快，學得更充實。</a:t>
            </a:r>
            <a:endParaRPr lang="zh-HK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02554" y="5637743"/>
            <a:ext cx="204094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HK" altLang="en-US" sz="11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談興趣</a:t>
            </a:r>
            <a:r>
              <a:rPr lang="en-US" altLang="zh-TW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100" b="1" dirty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——</a:t>
            </a:r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廖枝春</a:t>
            </a:r>
            <a:endParaRPr lang="en-US" altLang="zh-TW" sz="1100" b="1" dirty="0">
              <a:solidFill>
                <a:srgbClr val="8E048E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練習三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群組 19"/>
          <p:cNvGrpSpPr/>
          <p:nvPr/>
        </p:nvGrpSpPr>
        <p:grpSpPr>
          <a:xfrm>
            <a:off x="694710" y="382337"/>
            <a:ext cx="5406288" cy="1224852"/>
            <a:chOff x="741660" y="353756"/>
            <a:chExt cx="5406288" cy="1224852"/>
          </a:xfrm>
        </p:grpSpPr>
        <p:sp>
          <p:nvSpPr>
            <p:cNvPr id="21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28765" y="607245"/>
              <a:ext cx="4770994" cy="8808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HK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作者指出做事要成功少不得興趣，如果我們對學科不感興趣，該怎麼辦呢？</a:t>
              </a:r>
            </a:p>
          </p:txBody>
        </p:sp>
        <p:sp>
          <p:nvSpPr>
            <p:cNvPr id="22" name="剪去單一角落矩形 21"/>
            <p:cNvSpPr/>
            <p:nvPr/>
          </p:nvSpPr>
          <p:spPr>
            <a:xfrm>
              <a:off x="993208" y="528760"/>
              <a:ext cx="5154740" cy="1049848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橢圓 22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45</a:t>
            </a:fld>
            <a:endParaRPr lang="zh-HK" altLang="en-US" dirty="0"/>
          </a:p>
        </p:txBody>
      </p:sp>
      <p:sp>
        <p:nvSpPr>
          <p:cNvPr id="24" name="手繪多邊形 2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188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77230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sp>
        <p:nvSpPr>
          <p:cNvPr id="17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>
            <a:off x="406400" y="1896662"/>
            <a:ext cx="8003082" cy="4367918"/>
          </a:xfrm>
          <a:prstGeom prst="foldedCorner">
            <a:avLst/>
          </a:prstGeom>
          <a:solidFill>
            <a:srgbClr val="FFEFF3"/>
          </a:solidFill>
          <a:ln>
            <a:solidFill>
              <a:srgbClr val="6B037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6956" y="2275284"/>
            <a:ext cx="6801970" cy="3624069"/>
          </a:xfrm>
          <a:prstGeom prst="rect">
            <a:avLst/>
          </a:prstGeom>
        </p:spPr>
        <p:txBody>
          <a:bodyPr wrap="square" numCol="2" spcCol="540000">
            <a:spAutoFit/>
          </a:bodyPr>
          <a:lstStyle/>
          <a:p>
            <a:pPr>
              <a:lnSpc>
                <a:spcPct val="170000"/>
              </a:lnSpc>
            </a:pP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然則，興趣不是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一時興起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絕非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憑空可得。它總是潛伏在努力的工作中，只有我們主動去發掘它，才能得到它的幫助，也才能領略它的好處。打個比方，同學們最頭痛的是數學，在演算的時候，遇到解不開的難題，就覺得興致索然，如果這樣就放棄，便自絕興趣之路；要是能不輕易放棄，再下苦功，發現了要領，懂得演算的方法，一旦難題迎刃而解，興趣就會不期然地油然而生，即使飢腸轆轆，都會忘了吃飯。可見不論那一門學科，不要埋怨它枯燥乏味，因為興趣靠我們去尋求，</a:t>
            </a:r>
            <a:r>
              <a:rPr lang="zh-TW" altLang="en-US" sz="15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只有加倍努力，認真去學，才能找到真正的興趣，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才能學得更愉快，學得更充實。</a:t>
            </a:r>
            <a:endParaRPr lang="zh-HK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02554" y="5637743"/>
            <a:ext cx="204094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HK" altLang="en-US" sz="11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談興趣</a:t>
            </a:r>
            <a:r>
              <a:rPr lang="en-US" altLang="zh-TW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100" b="1" dirty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——</a:t>
            </a:r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廖枝春</a:t>
            </a:r>
            <a:endParaRPr lang="en-US" altLang="zh-TW" sz="1100" b="1" dirty="0">
              <a:solidFill>
                <a:srgbClr val="8E048E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練習三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群組 19"/>
          <p:cNvGrpSpPr/>
          <p:nvPr/>
        </p:nvGrpSpPr>
        <p:grpSpPr>
          <a:xfrm>
            <a:off x="694710" y="382337"/>
            <a:ext cx="5406288" cy="1224852"/>
            <a:chOff x="741660" y="353756"/>
            <a:chExt cx="5406288" cy="1224852"/>
          </a:xfrm>
        </p:grpSpPr>
        <p:sp>
          <p:nvSpPr>
            <p:cNvPr id="21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28765" y="607245"/>
              <a:ext cx="4770994" cy="8808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HK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作者指出做事要成功少不得興趣，</a:t>
              </a:r>
              <a:r>
                <a:rPr lang="zh-HK" altLang="en-US" sz="2000" b="1" u="sng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如果我們對學科不感興趣</a:t>
              </a:r>
              <a:r>
                <a:rPr lang="zh-HK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，該怎麼辦呢？</a:t>
              </a:r>
            </a:p>
          </p:txBody>
        </p:sp>
        <p:sp>
          <p:nvSpPr>
            <p:cNvPr id="22" name="剪去單一角落矩形 21"/>
            <p:cNvSpPr/>
            <p:nvPr/>
          </p:nvSpPr>
          <p:spPr>
            <a:xfrm>
              <a:off x="993208" y="528760"/>
              <a:ext cx="5154740" cy="1049848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橢圓 22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5929642" y="884078"/>
            <a:ext cx="1114960" cy="711093"/>
            <a:chOff x="5982789" y="1278424"/>
            <a:chExt cx="1114960" cy="711093"/>
          </a:xfrm>
        </p:grpSpPr>
        <p:sp>
          <p:nvSpPr>
            <p:cNvPr id="25" name="圓角矩形 24"/>
            <p:cNvSpPr/>
            <p:nvPr/>
          </p:nvSpPr>
          <p:spPr>
            <a:xfrm>
              <a:off x="6381870" y="1561656"/>
              <a:ext cx="71587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26" name="群組 25"/>
            <p:cNvGrpSpPr/>
            <p:nvPr/>
          </p:nvGrpSpPr>
          <p:grpSpPr>
            <a:xfrm>
              <a:off x="5982789" y="1278424"/>
              <a:ext cx="757021" cy="283232"/>
              <a:chOff x="5982789" y="1278424"/>
              <a:chExt cx="757021" cy="283232"/>
            </a:xfrm>
          </p:grpSpPr>
          <p:cxnSp>
            <p:nvCxnSpPr>
              <p:cNvPr id="27" name="直線接點 26"/>
              <p:cNvCxnSpPr>
                <a:stCxn id="25" idx="0"/>
              </p:cNvCxnSpPr>
              <p:nvPr/>
            </p:nvCxnSpPr>
            <p:spPr>
              <a:xfrm flipH="1" flipV="1">
                <a:off x="6739809" y="1278424"/>
                <a:ext cx="1" cy="283232"/>
              </a:xfrm>
              <a:prstGeom prst="line">
                <a:avLst/>
              </a:prstGeom>
              <a:ln>
                <a:solidFill>
                  <a:srgbClr val="6B03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接點 27"/>
              <p:cNvCxnSpPr/>
              <p:nvPr/>
            </p:nvCxnSpPr>
            <p:spPr>
              <a:xfrm flipH="1">
                <a:off x="5982789" y="1278424"/>
                <a:ext cx="757020" cy="0"/>
              </a:xfrm>
              <a:prstGeom prst="line">
                <a:avLst/>
              </a:prstGeom>
              <a:ln>
                <a:solidFill>
                  <a:srgbClr val="6B03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群組 28"/>
          <p:cNvGrpSpPr/>
          <p:nvPr/>
        </p:nvGrpSpPr>
        <p:grpSpPr>
          <a:xfrm rot="16200000">
            <a:off x="7286447" y="3854692"/>
            <a:ext cx="1645515" cy="994702"/>
            <a:chOff x="4425944" y="5149585"/>
            <a:chExt cx="1645515" cy="994702"/>
          </a:xfrm>
        </p:grpSpPr>
        <p:sp>
          <p:nvSpPr>
            <p:cNvPr id="30" name="圓角矩形 29"/>
            <p:cNvSpPr/>
            <p:nvPr/>
          </p:nvSpPr>
          <p:spPr>
            <a:xfrm>
              <a:off x="4425944" y="5716426"/>
              <a:ext cx="1645515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採取的行動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31" name="直線接點 30"/>
            <p:cNvCxnSpPr/>
            <p:nvPr/>
          </p:nvCxnSpPr>
          <p:spPr>
            <a:xfrm rot="5400000">
              <a:off x="4802411" y="5489823"/>
              <a:ext cx="680476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46</a:t>
            </a:fld>
            <a:endParaRPr lang="zh-HK" altLang="en-US" dirty="0"/>
          </a:p>
        </p:txBody>
      </p:sp>
      <p:sp>
        <p:nvSpPr>
          <p:cNvPr id="32" name="手繪多邊形 3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7599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圖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31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1996709" y="3301471"/>
            <a:ext cx="5582958" cy="1486075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橢圓 31"/>
          <p:cNvSpPr/>
          <p:nvPr/>
        </p:nvSpPr>
        <p:spPr>
          <a:xfrm>
            <a:off x="1745161" y="3068248"/>
            <a:ext cx="503093" cy="50309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2609888" y="3576354"/>
            <a:ext cx="45237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HK" altLang="en-US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如果</a:t>
            </a:r>
            <a:r>
              <a:rPr lang="zh-HK" altLang="en-US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</a:t>
            </a:r>
            <a:r>
              <a:rPr lang="zh-TW" altLang="en-US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對學科不感興趣</a:t>
            </a:r>
            <a:r>
              <a:rPr lang="zh-HK" altLang="en-US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zh-HK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要加倍努力，認真學習，才可以找到真正的興趣</a:t>
            </a:r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5763638" y="4157860"/>
            <a:ext cx="1433413" cy="1415533"/>
            <a:chOff x="5763638" y="3878005"/>
            <a:chExt cx="1433413" cy="1415533"/>
          </a:xfrm>
        </p:grpSpPr>
        <p:sp>
          <p:nvSpPr>
            <p:cNvPr id="34" name="圓角矩形 33"/>
            <p:cNvSpPr/>
            <p:nvPr/>
          </p:nvSpPr>
          <p:spPr>
            <a:xfrm>
              <a:off x="5763638" y="4865677"/>
              <a:ext cx="1433413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採取的行動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35" name="直線接點 34"/>
            <p:cNvCxnSpPr/>
            <p:nvPr/>
          </p:nvCxnSpPr>
          <p:spPr>
            <a:xfrm>
              <a:off x="6480344" y="3878005"/>
              <a:ext cx="0" cy="1101307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練習三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群組 19"/>
          <p:cNvGrpSpPr/>
          <p:nvPr/>
        </p:nvGrpSpPr>
        <p:grpSpPr>
          <a:xfrm>
            <a:off x="694710" y="382337"/>
            <a:ext cx="5406288" cy="1224852"/>
            <a:chOff x="741660" y="353756"/>
            <a:chExt cx="5406288" cy="1224852"/>
          </a:xfrm>
        </p:grpSpPr>
        <p:sp>
          <p:nvSpPr>
            <p:cNvPr id="21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28765" y="607245"/>
              <a:ext cx="4770994" cy="8808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HK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作者指出做事要成功少不得興趣，</a:t>
              </a:r>
              <a:r>
                <a:rPr lang="zh-HK" altLang="en-US" sz="2000" b="1" u="sng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如果我們對學科不感興趣</a:t>
              </a:r>
              <a:r>
                <a:rPr lang="zh-HK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，該怎麼辦呢？</a:t>
              </a:r>
            </a:p>
          </p:txBody>
        </p:sp>
        <p:sp>
          <p:nvSpPr>
            <p:cNvPr id="22" name="剪去單一角落矩形 21"/>
            <p:cNvSpPr/>
            <p:nvPr/>
          </p:nvSpPr>
          <p:spPr>
            <a:xfrm>
              <a:off x="993208" y="528760"/>
              <a:ext cx="5154740" cy="1049848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橢圓 23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grpSp>
        <p:nvGrpSpPr>
          <p:cNvPr id="36" name="群組 35"/>
          <p:cNvGrpSpPr/>
          <p:nvPr/>
        </p:nvGrpSpPr>
        <p:grpSpPr>
          <a:xfrm>
            <a:off x="5929642" y="884078"/>
            <a:ext cx="1114960" cy="711093"/>
            <a:chOff x="5982789" y="1278424"/>
            <a:chExt cx="1114960" cy="711093"/>
          </a:xfrm>
        </p:grpSpPr>
        <p:sp>
          <p:nvSpPr>
            <p:cNvPr id="37" name="圓角矩形 36"/>
            <p:cNvSpPr/>
            <p:nvPr/>
          </p:nvSpPr>
          <p:spPr>
            <a:xfrm>
              <a:off x="6381870" y="1561656"/>
              <a:ext cx="71587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38" name="群組 37"/>
            <p:cNvGrpSpPr/>
            <p:nvPr/>
          </p:nvGrpSpPr>
          <p:grpSpPr>
            <a:xfrm>
              <a:off x="5982789" y="1278424"/>
              <a:ext cx="757021" cy="283232"/>
              <a:chOff x="5982789" y="1278424"/>
              <a:chExt cx="757021" cy="283232"/>
            </a:xfrm>
          </p:grpSpPr>
          <p:cxnSp>
            <p:nvCxnSpPr>
              <p:cNvPr id="39" name="直線接點 38"/>
              <p:cNvCxnSpPr>
                <a:stCxn id="37" idx="0"/>
              </p:cNvCxnSpPr>
              <p:nvPr/>
            </p:nvCxnSpPr>
            <p:spPr>
              <a:xfrm flipH="1" flipV="1">
                <a:off x="6739809" y="1278424"/>
                <a:ext cx="1" cy="283232"/>
              </a:xfrm>
              <a:prstGeom prst="line">
                <a:avLst/>
              </a:prstGeom>
              <a:ln>
                <a:solidFill>
                  <a:srgbClr val="6B03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接點 39"/>
              <p:cNvCxnSpPr/>
              <p:nvPr/>
            </p:nvCxnSpPr>
            <p:spPr>
              <a:xfrm flipH="1">
                <a:off x="5982789" y="1278424"/>
                <a:ext cx="757020" cy="0"/>
              </a:xfrm>
              <a:prstGeom prst="line">
                <a:avLst/>
              </a:prstGeom>
              <a:ln>
                <a:solidFill>
                  <a:srgbClr val="6B03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矩形 40"/>
          <p:cNvSpPr/>
          <p:nvPr/>
        </p:nvSpPr>
        <p:spPr>
          <a:xfrm>
            <a:off x="7477230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47</a:t>
            </a:fld>
            <a:endParaRPr lang="zh-HK" altLang="en-US" dirty="0"/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28" name="手繪多邊形 27"/>
          <p:cNvSpPr/>
          <p:nvPr/>
        </p:nvSpPr>
        <p:spPr>
          <a:xfrm flipV="1">
            <a:off x="7191069" y="2466468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29" name="弧形 28"/>
          <p:cNvSpPr/>
          <p:nvPr/>
        </p:nvSpPr>
        <p:spPr>
          <a:xfrm rot="10620496">
            <a:off x="7829377" y="2366876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0" name="群組 29"/>
          <p:cNvGrpSpPr/>
          <p:nvPr/>
        </p:nvGrpSpPr>
        <p:grpSpPr>
          <a:xfrm>
            <a:off x="8290446" y="2403791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2" name="手繪多邊形 41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手繪多邊形 42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橢圓 43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5" name="橢圓 44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6" name="摺角紙張 45"/>
          <p:cNvSpPr/>
          <p:nvPr/>
        </p:nvSpPr>
        <p:spPr>
          <a:xfrm>
            <a:off x="5560156" y="2403791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手繪多邊形 46"/>
          <p:cNvSpPr/>
          <p:nvPr/>
        </p:nvSpPr>
        <p:spPr>
          <a:xfrm rot="15799771">
            <a:off x="7651276" y="2205110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8" name="矩形 47"/>
          <p:cNvSpPr/>
          <p:nvPr/>
        </p:nvSpPr>
        <p:spPr>
          <a:xfrm>
            <a:off x="5560156" y="3039683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</a:t>
            </a:r>
            <a:r>
              <a:rPr lang="zh-TW" altLang="en-US" sz="1500" b="1" dirty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果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A46328"/>
              </a:solidFill>
              <a:latin typeface="+mn-ea"/>
            </a:endParaRPr>
          </a:p>
        </p:txBody>
      </p:sp>
      <p:sp>
        <p:nvSpPr>
          <p:cNvPr id="49" name="AutoShape 25"/>
          <p:cNvSpPr txBox="1">
            <a:spLocks noChangeArrowheads="1"/>
          </p:cNvSpPr>
          <p:nvPr/>
        </p:nvSpPr>
        <p:spPr bwMode="auto">
          <a:xfrm>
            <a:off x="5943412" y="2568176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</p:spTree>
    <p:extLst>
      <p:ext uri="{BB962C8B-B14F-4D97-AF65-F5344CB8AC3E}">
        <p14:creationId xmlns:p14="http://schemas.microsoft.com/office/powerpoint/2010/main" val="17626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28" grpId="0" animBg="1"/>
      <p:bldP spid="29" grpId="0" animBg="1"/>
      <p:bldP spid="46" grpId="0" animBg="1"/>
      <p:bldP spid="46" grpId="1" animBg="1"/>
      <p:bldP spid="47" grpId="0" animBg="1"/>
      <p:bldP spid="47" grpId="1" animBg="1"/>
      <p:bldP spid="48" grpId="0"/>
      <p:bldP spid="48" grpId="1"/>
      <p:bldP spid="49" grpId="0" animBg="1"/>
      <p:bldP spid="49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>
            <a:off x="406400" y="1626647"/>
            <a:ext cx="7717161" cy="4637933"/>
          </a:xfrm>
          <a:prstGeom prst="foldedCorner">
            <a:avLst/>
          </a:prstGeom>
          <a:solidFill>
            <a:srgbClr val="FFEFF3"/>
          </a:solidFill>
          <a:ln>
            <a:solidFill>
              <a:srgbClr val="6B037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6956" y="1995210"/>
            <a:ext cx="6801970" cy="3901068"/>
          </a:xfrm>
          <a:prstGeom prst="rect">
            <a:avLst/>
          </a:prstGeom>
        </p:spPr>
        <p:txBody>
          <a:bodyPr wrap="square" numCol="2" spcCol="54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勤出智慧。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傳說古希臘有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一個叫德摩斯梯尼的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演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說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家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，因小時口吃，登臺演講時，聲音含混，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發音不準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，常常被雄辯的對手壓倒。可是他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氣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餒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心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灰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，為克服這個弱點，戰勝雄辯的對手，便每天口含石子，面對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大海朗誦，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管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春夏秋冬，堅持五十年如一日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，連爬山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、跑步也邊走邊做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演說，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終於成為全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希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臘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一個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最有名氣的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演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說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家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。宋代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學者朱熹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講過一個故事：福州有一個叫陳正之的人，反應相當遲鈍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，讀書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每次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只讀</a:t>
            </a:r>
            <a:r>
              <a:rPr lang="en-US" altLang="zh-TW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50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個字，一篇小文章也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要讀一二百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遍才能熟。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他不懶不怠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，勤學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苦練，別人讀一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遍，他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就讀三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遍四遍，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天長日久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知識與日俱增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，後來無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書不讀，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成了博學之士。這表明，即使天資比較差，反應比較遲鈍，只要勤，同樣也是可以變拙為巧的。</a:t>
            </a:r>
            <a:endParaRPr lang="en-US" altLang="zh-TW" sz="15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98087" y="5607689"/>
            <a:ext cx="269534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100" b="1" spc="3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zh-HK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說</a:t>
            </a:r>
            <a:r>
              <a:rPr lang="zh-TW" altLang="zh-HK" sz="11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「勤</a:t>
            </a:r>
            <a:r>
              <a:rPr lang="zh-TW" altLang="zh-HK" sz="1100" b="1" spc="-15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」</a:t>
            </a:r>
            <a:r>
              <a:rPr lang="en-US" altLang="zh-TW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100" b="1" dirty="0" smtClean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——</a:t>
            </a:r>
            <a:r>
              <a:rPr lang="zh-HK" altLang="en-US" sz="11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林家箴</a:t>
            </a: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四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群組 19"/>
          <p:cNvGrpSpPr/>
          <p:nvPr/>
        </p:nvGrpSpPr>
        <p:grpSpPr>
          <a:xfrm>
            <a:off x="694710" y="382337"/>
            <a:ext cx="6403951" cy="1112577"/>
            <a:chOff x="741660" y="353756"/>
            <a:chExt cx="6403951" cy="1112577"/>
          </a:xfrm>
        </p:grpSpPr>
        <p:sp>
          <p:nvSpPr>
            <p:cNvPr id="21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28764" y="585473"/>
              <a:ext cx="5916847" cy="8808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zh-HK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作者舉了德摩斯梯尼和陳正之的例子來</a:t>
              </a: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證</a:t>
              </a:r>
              <a:r>
                <a:rPr lang="zh-TW" altLang="zh-HK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明</a:t>
              </a: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甚麼？</a:t>
              </a:r>
              <a:endParaRPr lang="zh-HK" altLang="en-US" sz="2000" b="1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2" name="剪去單一角落矩形 21"/>
            <p:cNvSpPr/>
            <p:nvPr/>
          </p:nvSpPr>
          <p:spPr>
            <a:xfrm>
              <a:off x="993207" y="528760"/>
              <a:ext cx="6152404" cy="582584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橢圓 22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48</a:t>
            </a:fld>
            <a:endParaRPr lang="zh-HK" altLang="en-US" dirty="0"/>
          </a:p>
        </p:txBody>
      </p:sp>
      <p:sp>
        <p:nvSpPr>
          <p:cNvPr id="24" name="手繪多邊形 2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26" name="圖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7477230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23318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>
            <a:off x="406400" y="1626647"/>
            <a:ext cx="7717161" cy="4637933"/>
          </a:xfrm>
          <a:prstGeom prst="foldedCorner">
            <a:avLst/>
          </a:prstGeom>
          <a:solidFill>
            <a:srgbClr val="FFEFF3"/>
          </a:solidFill>
          <a:ln>
            <a:solidFill>
              <a:srgbClr val="6B037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6956" y="1995210"/>
            <a:ext cx="6801970" cy="3901068"/>
          </a:xfrm>
          <a:prstGeom prst="rect">
            <a:avLst/>
          </a:prstGeom>
        </p:spPr>
        <p:txBody>
          <a:bodyPr wrap="square" numCol="2" spcCol="54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勤出智慧。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傳說古希臘有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一個叫德摩斯梯尼的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演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說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家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，因小時口吃，登臺演講時，聲音含混，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發音不準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，常常被雄辯的對手壓倒。可是他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氣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餒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心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灰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，為克服這個弱點，戰勝雄辯的對手，便每天口含石子，面對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大海朗誦，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管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春夏秋冬，堅持五十年如一日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，連爬山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、跑步也邊走邊做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演說，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終於成為全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希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臘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一個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最有名氣的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演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說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家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。宋代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學者朱熹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講過一個故事：福州有一個叫陳正之的人，反應相當遲鈍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，讀書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每次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只讀</a:t>
            </a:r>
            <a:r>
              <a:rPr lang="en-US" altLang="zh-TW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50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個字，一篇小文章也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要讀一二百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遍才能熟。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他不懶不怠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，勤學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苦練，別人讀一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遍，他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就讀三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遍四遍，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天長日久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知識與日俱增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，後來無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書不讀，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成了博學之士。這表明，</a:t>
            </a:r>
            <a:r>
              <a:rPr lang="zh-TW" altLang="en-US" sz="1500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即使天資比較差，反應比較遲鈍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，只要勤，同樣</a:t>
            </a:r>
            <a:r>
              <a:rPr lang="zh-TW" altLang="en-US" sz="15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也是可以變拙為巧的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5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98087" y="5607689"/>
            <a:ext cx="269534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100" b="1" spc="3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zh-HK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說</a:t>
            </a:r>
            <a:r>
              <a:rPr lang="zh-TW" altLang="zh-HK" sz="11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「勤</a:t>
            </a:r>
            <a:r>
              <a:rPr lang="zh-TW" altLang="zh-HK" sz="1100" b="1" spc="-15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」</a:t>
            </a:r>
            <a:r>
              <a:rPr lang="en-US" altLang="zh-TW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100" b="1" dirty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——</a:t>
            </a:r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林</a:t>
            </a:r>
            <a:r>
              <a:rPr lang="zh-HK" altLang="en-US" sz="11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家箴</a:t>
            </a: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練習四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群組 19"/>
          <p:cNvGrpSpPr/>
          <p:nvPr/>
        </p:nvGrpSpPr>
        <p:grpSpPr>
          <a:xfrm>
            <a:off x="694710" y="382337"/>
            <a:ext cx="6403951" cy="1112577"/>
            <a:chOff x="741660" y="353756"/>
            <a:chExt cx="6403951" cy="1112577"/>
          </a:xfrm>
        </p:grpSpPr>
        <p:sp>
          <p:nvSpPr>
            <p:cNvPr id="21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28764" y="585473"/>
              <a:ext cx="5916847" cy="8808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zh-HK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作者舉了德摩斯梯尼和陳正之的例子來</a:t>
              </a: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證</a:t>
              </a:r>
              <a:r>
                <a:rPr lang="zh-TW" altLang="zh-HK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明</a:t>
              </a: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甚麼？</a:t>
              </a:r>
              <a:endParaRPr lang="zh-HK" altLang="en-US" sz="2000" b="1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2" name="剪去單一角落矩形 21"/>
            <p:cNvSpPr/>
            <p:nvPr/>
          </p:nvSpPr>
          <p:spPr>
            <a:xfrm>
              <a:off x="993207" y="528760"/>
              <a:ext cx="6152404" cy="582584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橢圓 22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49</a:t>
            </a:fld>
            <a:endParaRPr lang="zh-HK" altLang="en-US" dirty="0"/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28" name="圖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7477230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188496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815" y="1723235"/>
            <a:ext cx="2778500" cy="1906558"/>
          </a:xfrm>
          <a:prstGeom prst="rect">
            <a:avLst/>
          </a:prstGeom>
        </p:spPr>
      </p:pic>
      <p:grpSp>
        <p:nvGrpSpPr>
          <p:cNvPr id="43" name="群組 42"/>
          <p:cNvGrpSpPr/>
          <p:nvPr/>
        </p:nvGrpSpPr>
        <p:grpSpPr>
          <a:xfrm>
            <a:off x="707807" y="255484"/>
            <a:ext cx="6799013" cy="917949"/>
            <a:chOff x="707807" y="255484"/>
            <a:chExt cx="6799013" cy="917949"/>
          </a:xfrm>
        </p:grpSpPr>
        <p:sp>
          <p:nvSpPr>
            <p:cNvPr id="44" name="圓角矩形 43"/>
            <p:cNvSpPr/>
            <p:nvPr/>
          </p:nvSpPr>
          <p:spPr>
            <a:xfrm>
              <a:off x="707807" y="255484"/>
              <a:ext cx="6799013" cy="917949"/>
            </a:xfrm>
            <a:prstGeom prst="roundRect">
              <a:avLst/>
            </a:prstGeom>
            <a:solidFill>
              <a:srgbClr val="FFF9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3E79DDB9-25DF-48FF-AAC8-D6613C2DA368}"/>
                </a:ext>
              </a:extLst>
            </p:cNvPr>
            <p:cNvSpPr/>
            <p:nvPr/>
          </p:nvSpPr>
          <p:spPr>
            <a:xfrm>
              <a:off x="898452" y="440311"/>
              <a:ext cx="190489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90000"/>
                </a:lnSpc>
                <a:spcBef>
                  <a:spcPct val="0"/>
                </a:spcBef>
              </a:pPr>
              <a:r>
                <a:rPr lang="zh-TW" altLang="en-US" sz="3200" b="1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條</a:t>
              </a:r>
              <a:r>
                <a:rPr lang="zh-TW" altLang="en-US" sz="3200" b="1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件</a:t>
              </a:r>
              <a:r>
                <a:rPr lang="zh-HK" altLang="en-US" sz="3200" b="1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關係</a:t>
              </a:r>
              <a:endParaRPr lang="zh-HK" altLang="en-US" sz="3200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2719069" y="400935"/>
              <a:ext cx="47877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lvl="1" indent="-3429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pPr>
              <a:r>
                <a:rPr lang="zh-TW" altLang="en-US" sz="2000" b="1" spc="300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若要</a:t>
              </a:r>
              <a:r>
                <a:rPr lang="zh-TW" altLang="en-US" sz="2000" b="1" spc="300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提供理據來說服別人</a:t>
              </a:r>
              <a:r>
                <a:rPr lang="zh-TW" altLang="en-US" sz="2000" b="1" spc="300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sz="2000" b="1" spc="300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可以</a:t>
              </a:r>
              <a:r>
                <a:rPr lang="zh-TW" altLang="en-US" sz="2000" b="1" spc="300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運用</a:t>
              </a:r>
              <a:r>
                <a:rPr lang="zh-TW" altLang="en-US" sz="2000" b="1" spc="300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條件關係</a:t>
              </a:r>
              <a:r>
                <a:rPr lang="zh-TW" altLang="en-US" sz="2000" b="1" spc="300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來</a:t>
              </a:r>
              <a:r>
                <a:rPr lang="zh-TW" altLang="en-US" sz="2000" b="1" spc="300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列出需要的條件</a:t>
              </a:r>
              <a:endParaRPr lang="en-US" altLang="zh-TW" sz="20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7" name="群組 46"/>
          <p:cNvGrpSpPr/>
          <p:nvPr/>
        </p:nvGrpSpPr>
        <p:grpSpPr>
          <a:xfrm>
            <a:off x="408441" y="1583525"/>
            <a:ext cx="4230320" cy="2046268"/>
            <a:chOff x="408441" y="1583525"/>
            <a:chExt cx="4230320" cy="2046268"/>
          </a:xfrm>
        </p:grpSpPr>
        <p:sp>
          <p:nvSpPr>
            <p:cNvPr id="48" name="五邊形 47"/>
            <p:cNvSpPr/>
            <p:nvPr/>
          </p:nvSpPr>
          <p:spPr>
            <a:xfrm>
              <a:off x="408441" y="1583525"/>
              <a:ext cx="2394907" cy="539750"/>
            </a:xfrm>
            <a:prstGeom prst="homePlat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49" name="標題 1"/>
            <p:cNvSpPr txBox="1">
              <a:spLocks/>
            </p:cNvSpPr>
            <p:nvPr/>
          </p:nvSpPr>
          <p:spPr>
            <a:xfrm>
              <a:off x="1060847" y="1630314"/>
              <a:ext cx="2893747" cy="48327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defRPr/>
              </a:pPr>
              <a:r>
                <a:rPr lang="zh-TW" altLang="en-US" sz="20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 Unicode MS" pitchFamily="34" charset="-120"/>
                </a:rPr>
                <a:t>器官捐贈</a:t>
              </a:r>
              <a:endParaRPr lang="zh-HK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endParaRPr>
            </a:p>
          </p:txBody>
        </p:sp>
        <p:sp>
          <p:nvSpPr>
            <p:cNvPr id="50" name="圓角化對角線角落矩形 49"/>
            <p:cNvSpPr/>
            <p:nvPr/>
          </p:nvSpPr>
          <p:spPr>
            <a:xfrm>
              <a:off x="1069586" y="2117738"/>
              <a:ext cx="3569175" cy="1512055"/>
            </a:xfrm>
            <a:prstGeom prst="round2DiagRect">
              <a:avLst/>
            </a:prstGeom>
            <a:solidFill>
              <a:srgbClr val="FEECF2"/>
            </a:solidFill>
            <a:ln>
              <a:solidFill>
                <a:srgbClr val="CD096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51" name="橢圓 50"/>
            <p:cNvSpPr/>
            <p:nvPr/>
          </p:nvSpPr>
          <p:spPr>
            <a:xfrm>
              <a:off x="818040" y="1994744"/>
              <a:ext cx="503093" cy="503093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 smtClean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en-US" altLang="zh-TW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429844" y="2217947"/>
              <a:ext cx="2956056" cy="1287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630238">
                <a:lnSpc>
                  <a:spcPct val="150000"/>
                </a:lnSpc>
              </a:pP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如果我登記成為器官捐增者，萬一遇上意外，醫護人員會否放棄搶救我？</a:t>
              </a:r>
            </a:p>
          </p:txBody>
        </p:sp>
      </p:grpSp>
      <p:sp>
        <p:nvSpPr>
          <p:cNvPr id="53" name="圓角矩形 52"/>
          <p:cNvSpPr/>
          <p:nvPr/>
        </p:nvSpPr>
        <p:spPr>
          <a:xfrm>
            <a:off x="824235" y="3851925"/>
            <a:ext cx="715879" cy="488380"/>
          </a:xfrm>
          <a:prstGeom prst="roundRect">
            <a:avLst/>
          </a:prstGeom>
          <a:solidFill>
            <a:srgbClr val="8E04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條件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7" name="內容版面配置區 8"/>
          <p:cNvSpPr txBox="1">
            <a:spLocks/>
          </p:cNvSpPr>
          <p:nvPr/>
        </p:nvSpPr>
        <p:spPr bwMode="auto">
          <a:xfrm>
            <a:off x="1462859" y="3848115"/>
            <a:ext cx="2105154" cy="490293"/>
          </a:xfrm>
          <a:prstGeom prst="rect">
            <a:avLst/>
          </a:prstGeom>
          <a:ln>
            <a:solidFill>
              <a:srgbClr val="7030A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zh-TW" altLang="en-US" sz="1500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病人證實死亡</a:t>
            </a:r>
          </a:p>
        </p:txBody>
      </p:sp>
      <p:grpSp>
        <p:nvGrpSpPr>
          <p:cNvPr id="58" name="群組 57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59" name="圓角化單一角落矩形 5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rgbClr val="FCDCDC"/>
                </a:gs>
                <a:gs pos="100000">
                  <a:srgbClr val="8E048E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85665" y="298905"/>
              <a:ext cx="440890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kumimoji="1" lang="zh-TW" altLang="en-US" b="1" spc="300" dirty="0" smtClean="0">
                  <a:solidFill>
                    <a:srgbClr val="FF3583"/>
                  </a:solidFill>
                  <a:latin typeface="Arial" panose="020B0604020202020204" pitchFamily="34" charset="0"/>
                  <a:ea typeface="微軟正黑體"/>
                </a:rPr>
                <a:t>條件</a:t>
              </a:r>
              <a:r>
                <a:rPr kumimoji="1" lang="zh-HK" altLang="en-US" b="1" spc="300" dirty="0" smtClean="0">
                  <a:solidFill>
                    <a:srgbClr val="FF3583"/>
                  </a:solidFill>
                  <a:latin typeface="Arial" panose="020B0604020202020204" pitchFamily="34" charset="0"/>
                  <a:ea typeface="微軟正黑體"/>
                </a:rPr>
                <a:t>關係</a:t>
              </a:r>
              <a:endParaRPr kumimoji="1" lang="zh-HK" altLang="en-US" b="1" spc="300" dirty="0">
                <a:solidFill>
                  <a:srgbClr val="FF358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</p:grpSp>
      <p:sp>
        <p:nvSpPr>
          <p:cNvPr id="7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982921" y="4773501"/>
            <a:ext cx="3224277" cy="1734063"/>
          </a:xfrm>
          <a:prstGeom prst="snip1Rect">
            <a:avLst/>
          </a:prstGeom>
          <a:noFill/>
          <a:ln w="12700"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4" name="橢圓 73"/>
          <p:cNvSpPr/>
          <p:nvPr/>
        </p:nvSpPr>
        <p:spPr>
          <a:xfrm>
            <a:off x="4731373" y="4540279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75" name="矩形 74"/>
          <p:cNvSpPr/>
          <p:nvPr/>
        </p:nvSpPr>
        <p:spPr>
          <a:xfrm>
            <a:off x="5154561" y="4926540"/>
            <a:ext cx="303303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你放心罷，醫護人員絕對不會這樣做。</a:t>
            </a:r>
            <a:r>
              <a:rPr lang="zh-TW" altLang="en-US" b="1" u="sng" dirty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只有</a:t>
            </a:r>
            <a:r>
              <a:rPr lang="zh-TW" altLang="en-US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病人證實死亡後，</a:t>
            </a:r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醫護人員</a:t>
            </a:r>
            <a:r>
              <a:rPr lang="zh-TW" altLang="en-US" b="1" u="sng" dirty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才</a:t>
            </a:r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會考慮器官是否適合捐贈。</a:t>
            </a:r>
          </a:p>
        </p:txBody>
      </p:sp>
      <p:sp>
        <p:nvSpPr>
          <p:cNvPr id="80" name="圓角矩形 79"/>
          <p:cNvSpPr/>
          <p:nvPr/>
        </p:nvSpPr>
        <p:spPr>
          <a:xfrm>
            <a:off x="793958" y="4532873"/>
            <a:ext cx="719302" cy="552375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1" name="內容版面配置區 8"/>
          <p:cNvSpPr txBox="1">
            <a:spLocks/>
          </p:cNvSpPr>
          <p:nvPr/>
        </p:nvSpPr>
        <p:spPr bwMode="auto">
          <a:xfrm>
            <a:off x="1423385" y="4533559"/>
            <a:ext cx="2478314" cy="542064"/>
          </a:xfrm>
          <a:prstGeom prst="rect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Clr>
                <a:srgbClr val="FE8637"/>
              </a:buClr>
              <a:buNone/>
              <a:defRPr/>
            </a:pPr>
            <a:r>
              <a:rPr lang="zh-TW" altLang="en-US" sz="15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考慮</a:t>
            </a:r>
            <a:r>
              <a:rPr lang="zh-TW" altLang="en-US" sz="15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器官是否適合捐贈</a:t>
            </a:r>
          </a:p>
        </p:txBody>
      </p:sp>
      <p:sp>
        <p:nvSpPr>
          <p:cNvPr id="85" name="＞形箭號 84"/>
          <p:cNvSpPr/>
          <p:nvPr/>
        </p:nvSpPr>
        <p:spPr>
          <a:xfrm rot="5400000">
            <a:off x="4106478" y="3920924"/>
            <a:ext cx="188203" cy="642938"/>
          </a:xfrm>
          <a:prstGeom prst="chevron">
            <a:avLst/>
          </a:prstGeom>
          <a:solidFill>
            <a:srgbClr val="A23DBD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86" name="矩形 85"/>
          <p:cNvSpPr/>
          <p:nvPr/>
        </p:nvSpPr>
        <p:spPr>
          <a:xfrm>
            <a:off x="3738545" y="3865365"/>
            <a:ext cx="9541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必要條件</a:t>
            </a:r>
            <a:endParaRPr kumimoji="1" lang="zh-TW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" name="手繪多邊形 61"/>
          <p:cNvSpPr/>
          <p:nvPr/>
        </p:nvSpPr>
        <p:spPr>
          <a:xfrm flipV="1">
            <a:off x="7191742" y="3876561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63" name="弧形 62"/>
          <p:cNvSpPr/>
          <p:nvPr/>
        </p:nvSpPr>
        <p:spPr>
          <a:xfrm rot="10620496">
            <a:off x="7830050" y="3776969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4" name="群組 63"/>
          <p:cNvGrpSpPr/>
          <p:nvPr/>
        </p:nvGrpSpPr>
        <p:grpSpPr>
          <a:xfrm>
            <a:off x="8291119" y="3813884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65" name="手繪多邊形 64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6" name="手繪多邊形 65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7" name="橢圓 66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8" name="橢圓 67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9" name="摺角紙張 68"/>
          <p:cNvSpPr/>
          <p:nvPr/>
        </p:nvSpPr>
        <p:spPr>
          <a:xfrm>
            <a:off x="5560829" y="3813884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0" name="手繪多邊形 69"/>
          <p:cNvSpPr/>
          <p:nvPr/>
        </p:nvSpPr>
        <p:spPr>
          <a:xfrm rot="15799771">
            <a:off x="7651949" y="3615203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71" name="矩形 70"/>
          <p:cNvSpPr/>
          <p:nvPr/>
        </p:nvSpPr>
        <p:spPr>
          <a:xfrm>
            <a:off x="5560829" y="4449776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只有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才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8E048E"/>
              </a:solidFill>
              <a:latin typeface="+mn-ea"/>
            </a:endParaRPr>
          </a:p>
        </p:txBody>
      </p:sp>
      <p:sp>
        <p:nvSpPr>
          <p:cNvPr id="72" name="AutoShape 25"/>
          <p:cNvSpPr txBox="1">
            <a:spLocks noChangeArrowheads="1"/>
          </p:cNvSpPr>
          <p:nvPr/>
        </p:nvSpPr>
        <p:spPr bwMode="auto">
          <a:xfrm>
            <a:off x="5944085" y="3978269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5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82703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7" grpId="0" animBg="1"/>
      <p:bldP spid="73" grpId="0" animBg="1"/>
      <p:bldP spid="74" grpId="0" animBg="1"/>
      <p:bldP spid="75" grpId="0"/>
      <p:bldP spid="80" grpId="0" animBg="1"/>
      <p:bldP spid="81" grpId="0" animBg="1"/>
      <p:bldP spid="85" grpId="0" animBg="1"/>
      <p:bldP spid="86" grpId="0"/>
      <p:bldP spid="62" grpId="0" animBg="1"/>
      <p:bldP spid="63" grpId="0" animBg="1"/>
      <p:bldP spid="69" grpId="0" animBg="1"/>
      <p:bldP spid="69" grpId="1" animBg="1"/>
      <p:bldP spid="70" grpId="0" animBg="1"/>
      <p:bldP spid="70" grpId="1" animBg="1"/>
      <p:bldP spid="71" grpId="0"/>
      <p:bldP spid="71" grpId="1"/>
      <p:bldP spid="72" grpId="0" animBg="1"/>
      <p:bldP spid="72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>
            <a:off x="0" y="1626647"/>
            <a:ext cx="4528457" cy="4637933"/>
          </a:xfrm>
          <a:prstGeom prst="foldedCorner">
            <a:avLst/>
          </a:prstGeom>
          <a:solidFill>
            <a:srgbClr val="FFEFF3"/>
          </a:solidFill>
          <a:ln>
            <a:solidFill>
              <a:srgbClr val="6B037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6956" y="1995210"/>
            <a:ext cx="6801970" cy="3208571"/>
          </a:xfrm>
          <a:prstGeom prst="rect">
            <a:avLst/>
          </a:prstGeom>
        </p:spPr>
        <p:txBody>
          <a:bodyPr wrap="square" numCol="2" spcCol="54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個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叫陳正之的人，反應相當遲鈍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，讀書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每次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只讀</a:t>
            </a:r>
            <a:r>
              <a:rPr lang="en-US" altLang="zh-TW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50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個字，一篇小文章也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要讀一二百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遍才能熟。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他不懶不怠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，勤學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苦練，別人讀一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遍，他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就讀三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遍四遍，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天長日久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知識與日俱增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，後來無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書不讀，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成了博學之士。這表明，</a:t>
            </a:r>
            <a:r>
              <a:rPr lang="zh-TW" altLang="en-US" sz="1500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即使天資比較差，反應比較遲鈍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，只要勤，同樣</a:t>
            </a:r>
            <a:r>
              <a:rPr lang="zh-TW" altLang="en-US" sz="15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也是可以變拙為巧的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5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6956" y="5607689"/>
            <a:ext cx="269534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100" b="1" spc="3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zh-HK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說</a:t>
            </a:r>
            <a:r>
              <a:rPr lang="zh-TW" altLang="zh-HK" sz="11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「勤</a:t>
            </a:r>
            <a:r>
              <a:rPr lang="zh-TW" altLang="zh-HK" sz="1100" b="1" spc="-15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」</a:t>
            </a:r>
            <a:r>
              <a:rPr lang="en-US" altLang="zh-TW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100" b="1" dirty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——</a:t>
            </a:r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林</a:t>
            </a:r>
            <a:r>
              <a:rPr lang="zh-HK" altLang="en-US" sz="11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家箴</a:t>
            </a: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練習四</a:t>
              </a:r>
              <a:r>
                <a:rPr lang="en-US" altLang="zh-TW" sz="1600" b="1" spc="300" dirty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群組 19"/>
          <p:cNvGrpSpPr/>
          <p:nvPr/>
        </p:nvGrpSpPr>
        <p:grpSpPr>
          <a:xfrm>
            <a:off x="694710" y="382337"/>
            <a:ext cx="6403951" cy="1112577"/>
            <a:chOff x="741660" y="353756"/>
            <a:chExt cx="6403951" cy="1112577"/>
          </a:xfrm>
        </p:grpSpPr>
        <p:sp>
          <p:nvSpPr>
            <p:cNvPr id="21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28764" y="585473"/>
              <a:ext cx="5916847" cy="8808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zh-HK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作者舉了德摩斯梯尼和陳正之的例子來</a:t>
              </a: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證</a:t>
              </a:r>
              <a:r>
                <a:rPr lang="zh-TW" altLang="zh-HK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明</a:t>
              </a:r>
              <a:r>
                <a:rPr lang="zh-TW" altLang="en-US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甚麼？</a:t>
              </a:r>
              <a:endParaRPr lang="zh-HK" altLang="en-US" sz="2000" b="1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2" name="剪去單一角落矩形 21"/>
            <p:cNvSpPr/>
            <p:nvPr/>
          </p:nvSpPr>
          <p:spPr>
            <a:xfrm>
              <a:off x="993207" y="528760"/>
              <a:ext cx="6152404" cy="582584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橢圓 22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4" name="Rectangle 7"/>
          <p:cNvSpPr/>
          <p:nvPr/>
        </p:nvSpPr>
        <p:spPr>
          <a:xfrm>
            <a:off x="5460918" y="4311714"/>
            <a:ext cx="3059705" cy="1703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HK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作者舉</a:t>
            </a:r>
            <a:r>
              <a:rPr lang="zh-TW" altLang="zh-HK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了德摩斯梯尼和陳正之的</a:t>
            </a:r>
            <a:r>
              <a:rPr lang="zh-TW" altLang="zh-HK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例子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來</a:t>
            </a:r>
            <a:r>
              <a:rPr lang="zh-TW" altLang="zh-HK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證明</a:t>
            </a:r>
            <a:r>
              <a:rPr lang="zh-TW" altLang="zh-HK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即使</a:t>
            </a:r>
            <a:r>
              <a:rPr lang="zh-TW" altLang="zh-HK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天資比較差，反應比較遲鈍，只要勤，</a:t>
            </a:r>
            <a:r>
              <a:rPr lang="zh-TW" altLang="zh-HK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</a:t>
            </a:r>
            <a:r>
              <a:rPr lang="zh-TW" altLang="zh-HK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變</a:t>
            </a:r>
            <a:r>
              <a:rPr lang="zh-TW" altLang="zh-HK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拙為巧的。</a:t>
            </a:r>
            <a:endParaRPr lang="zh-HK" altLang="en-US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188857" y="4097415"/>
            <a:ext cx="3459021" cy="2132014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4937309" y="3864192"/>
            <a:ext cx="503093" cy="50309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9" name="圓角矩形 28"/>
          <p:cNvSpPr/>
          <p:nvPr/>
        </p:nvSpPr>
        <p:spPr>
          <a:xfrm>
            <a:off x="4355461" y="4975123"/>
            <a:ext cx="358417" cy="644156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4343035" y="4238881"/>
            <a:ext cx="370844" cy="626077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手繪多邊形 43"/>
          <p:cNvSpPr/>
          <p:nvPr/>
        </p:nvSpPr>
        <p:spPr>
          <a:xfrm flipV="1">
            <a:off x="7185381" y="2582475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5" name="弧形 44"/>
          <p:cNvSpPr/>
          <p:nvPr/>
        </p:nvSpPr>
        <p:spPr>
          <a:xfrm rot="10620496">
            <a:off x="7823689" y="2482883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6" name="群組 45"/>
          <p:cNvGrpSpPr/>
          <p:nvPr/>
        </p:nvGrpSpPr>
        <p:grpSpPr>
          <a:xfrm>
            <a:off x="8284758" y="2519798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7" name="手繪多邊形 46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手繪多邊形 47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9" name="橢圓 48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0" name="橢圓 49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1" name="摺角紙張 50"/>
          <p:cNvSpPr/>
          <p:nvPr/>
        </p:nvSpPr>
        <p:spPr>
          <a:xfrm>
            <a:off x="5554468" y="2519798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手繪多邊形 51"/>
          <p:cNvSpPr/>
          <p:nvPr/>
        </p:nvSpPr>
        <p:spPr>
          <a:xfrm rot="15799771">
            <a:off x="7645588" y="2321117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53" name="矩形 52"/>
          <p:cNvSpPr/>
          <p:nvPr/>
        </p:nvSpPr>
        <p:spPr>
          <a:xfrm>
            <a:off x="5554468" y="3155690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即使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A46328"/>
              </a:solidFill>
              <a:latin typeface="+mn-ea"/>
            </a:endParaRPr>
          </a:p>
        </p:txBody>
      </p:sp>
      <p:sp>
        <p:nvSpPr>
          <p:cNvPr id="54" name="AutoShape 25"/>
          <p:cNvSpPr txBox="1">
            <a:spLocks noChangeArrowheads="1"/>
          </p:cNvSpPr>
          <p:nvPr/>
        </p:nvSpPr>
        <p:spPr bwMode="auto">
          <a:xfrm>
            <a:off x="5937724" y="2684183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50</a:t>
            </a:fld>
            <a:endParaRPr lang="zh-HK" altLang="en-US" dirty="0"/>
          </a:p>
        </p:txBody>
      </p:sp>
      <p:sp>
        <p:nvSpPr>
          <p:cNvPr id="34" name="手繪多邊形 3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36" name="圖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7477230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49833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6" grpId="0" animBg="1"/>
      <p:bldP spid="29" grpId="0" animBg="1"/>
      <p:bldP spid="32" grpId="0" animBg="1"/>
      <p:bldP spid="44" grpId="0" animBg="1"/>
      <p:bldP spid="45" grpId="0" animBg="1"/>
      <p:bldP spid="51" grpId="0" animBg="1"/>
      <p:bldP spid="51" grpId="1" animBg="1"/>
      <p:bldP spid="52" grpId="0" animBg="1"/>
      <p:bldP spid="52" grpId="1" animBg="1"/>
      <p:bldP spid="53" grpId="0"/>
      <p:bldP spid="53" grpId="1"/>
      <p:bldP spid="54" grpId="0" animBg="1"/>
      <p:bldP spid="54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>
            <a:off x="406400" y="1626648"/>
            <a:ext cx="7717161" cy="3992632"/>
          </a:xfrm>
          <a:prstGeom prst="foldedCorner">
            <a:avLst/>
          </a:prstGeom>
          <a:solidFill>
            <a:srgbClr val="FFEFF3"/>
          </a:solidFill>
          <a:ln>
            <a:solidFill>
              <a:srgbClr val="6B037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6956" y="1995210"/>
            <a:ext cx="6801970" cy="3624069"/>
          </a:xfrm>
          <a:prstGeom prst="rect">
            <a:avLst/>
          </a:prstGeom>
        </p:spPr>
        <p:txBody>
          <a:bodyPr wrap="square" numCol="2" spcCol="54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第一，書本的記載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，老師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的講解，大都是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前人思想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和研究的結果。可是世界是天天在那裏變動，在那裏進步的。變動和進步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又不斷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地給我們帶來許多新問題。這些新問題裏有新道理和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新知識，往往不是前人留下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知識和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道理所能包含的，有時甚至彼此衝突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。牛頓的萬有力，</a:t>
            </a:r>
            <a:endParaRPr lang="en-US" altLang="zh-TW" sz="1500" dirty="0" smtClean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endParaRPr lang="en-US" altLang="zh-TW" sz="15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endParaRPr lang="en-US" altLang="zh-TW" sz="1500" dirty="0" smtClean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現在正有人提出修正；孔子的學說，也已經有人不願意擁護了。這些就是例子。假使大家都墨守舊說，不肯發問，那麼，請問新道理和新知識怎麼產生得出來？文明怎麼能進步？</a:t>
            </a:r>
            <a:endParaRPr lang="en-US" altLang="zh-TW" sz="15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98087" y="4866283"/>
            <a:ext cx="269534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100" b="1" spc="3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發問</a:t>
            </a:r>
            <a:r>
              <a:rPr lang="zh-TW" altLang="en-US" sz="11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精</a:t>
            </a:r>
            <a:r>
              <a:rPr lang="zh-TW" altLang="en-US" sz="1100" b="1" spc="3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神</a:t>
            </a:r>
            <a:r>
              <a:rPr lang="en-US" altLang="zh-TW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100" b="1" dirty="0" smtClean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——</a:t>
            </a:r>
            <a:r>
              <a:rPr lang="zh-TW" altLang="en-US" sz="1100" b="1" dirty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啓</a:t>
            </a:r>
            <a:r>
              <a:rPr lang="zh-TW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凡</a:t>
            </a:r>
            <a:endParaRPr lang="zh-HK" altLang="en-US" sz="1100" b="1" dirty="0">
              <a:solidFill>
                <a:srgbClr val="8E048E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五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群組 19"/>
          <p:cNvGrpSpPr/>
          <p:nvPr/>
        </p:nvGrpSpPr>
        <p:grpSpPr>
          <a:xfrm>
            <a:off x="694710" y="382337"/>
            <a:ext cx="6403951" cy="1112577"/>
            <a:chOff x="741660" y="353756"/>
            <a:chExt cx="6403951" cy="1112577"/>
          </a:xfrm>
        </p:grpSpPr>
        <p:sp>
          <p:nvSpPr>
            <p:cNvPr id="21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28764" y="585473"/>
              <a:ext cx="5916847" cy="8808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zh-HK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假如我們不肯發問，會導致甚麼結果？</a:t>
              </a:r>
            </a:p>
          </p:txBody>
        </p:sp>
        <p:sp>
          <p:nvSpPr>
            <p:cNvPr id="22" name="剪去單一角落矩形 21"/>
            <p:cNvSpPr/>
            <p:nvPr/>
          </p:nvSpPr>
          <p:spPr>
            <a:xfrm>
              <a:off x="993207" y="528760"/>
              <a:ext cx="5068953" cy="582584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橢圓 22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51</a:t>
            </a:fld>
            <a:endParaRPr lang="zh-HK" altLang="en-US" dirty="0"/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28" name="圖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7477230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133720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/>
      <p:bldP spid="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>
            <a:off x="406400" y="1626648"/>
            <a:ext cx="7717161" cy="3992632"/>
          </a:xfrm>
          <a:prstGeom prst="foldedCorner">
            <a:avLst/>
          </a:prstGeom>
          <a:solidFill>
            <a:srgbClr val="FFEFF3"/>
          </a:solidFill>
          <a:ln>
            <a:solidFill>
              <a:srgbClr val="6B037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6956" y="1995210"/>
            <a:ext cx="6801970" cy="3624069"/>
          </a:xfrm>
          <a:prstGeom prst="rect">
            <a:avLst/>
          </a:prstGeom>
        </p:spPr>
        <p:txBody>
          <a:bodyPr wrap="square" numCol="2" spcCol="54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第一，書本的記載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，老師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的講解，大都是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前人思想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和研究的結果。可是世界是天天在那裏變動，在那裏進步的。變動和進步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又不斷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地給我們帶來許多新問題。這些新問題裏有新道理和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新知識，往往不是前人留下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知識和</a:t>
            </a:r>
            <a:r>
              <a:rPr lang="zh-TW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道理所能包含的，有時甚至彼此衝突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。牛頓的萬有力，</a:t>
            </a:r>
            <a:endParaRPr lang="en-US" altLang="zh-TW" sz="1500" dirty="0" smtClean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endParaRPr lang="en-US" altLang="zh-TW" sz="15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endParaRPr lang="en-US" altLang="zh-TW" sz="1500" dirty="0" smtClean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現在正有人提出修正；孔子的學說，也已經有人不願意擁護了。這些就是例子。</a:t>
            </a:r>
            <a:r>
              <a:rPr lang="zh-TW" altLang="en-US" sz="15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假使大家都墨守舊說，不肯發問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，那麼，請問</a:t>
            </a:r>
            <a:r>
              <a:rPr lang="zh-TW" altLang="en-US" sz="1500" dirty="0" smtClean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新道理和新知識怎麼產生得出來？文明怎麼能進步？</a:t>
            </a:r>
            <a:endParaRPr lang="en-US" altLang="zh-TW" sz="1500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98087" y="4866283"/>
            <a:ext cx="269534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100" b="1" spc="3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發問</a:t>
            </a:r>
            <a:r>
              <a:rPr lang="zh-TW" altLang="en-US" sz="11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精</a:t>
            </a:r>
            <a:r>
              <a:rPr lang="zh-TW" altLang="en-US" sz="1100" b="1" spc="3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神</a:t>
            </a:r>
            <a:r>
              <a:rPr lang="en-US" altLang="zh-TW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100" b="1" dirty="0" smtClean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——</a:t>
            </a:r>
            <a:r>
              <a:rPr lang="zh-TW" altLang="en-US" sz="1100" b="1" dirty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啓</a:t>
            </a:r>
            <a:r>
              <a:rPr lang="zh-TW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凡</a:t>
            </a:r>
            <a:endParaRPr lang="zh-HK" altLang="en-US" sz="1100" b="1" dirty="0">
              <a:solidFill>
                <a:srgbClr val="8E048E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五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群組 19"/>
          <p:cNvGrpSpPr/>
          <p:nvPr/>
        </p:nvGrpSpPr>
        <p:grpSpPr>
          <a:xfrm>
            <a:off x="694710" y="382337"/>
            <a:ext cx="5673039" cy="1112577"/>
            <a:chOff x="741660" y="353756"/>
            <a:chExt cx="5673039" cy="1112577"/>
          </a:xfrm>
        </p:grpSpPr>
        <p:sp>
          <p:nvSpPr>
            <p:cNvPr id="21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28764" y="585473"/>
              <a:ext cx="5185935" cy="8808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zh-HK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假如我們不肯發問，會導致甚麼結果？</a:t>
              </a:r>
            </a:p>
          </p:txBody>
        </p:sp>
        <p:sp>
          <p:nvSpPr>
            <p:cNvPr id="22" name="剪去單一角落矩形 21"/>
            <p:cNvSpPr/>
            <p:nvPr/>
          </p:nvSpPr>
          <p:spPr>
            <a:xfrm>
              <a:off x="993207" y="528760"/>
              <a:ext cx="5068953" cy="582584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橢圓 22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52</a:t>
            </a:fld>
            <a:endParaRPr lang="zh-HK" altLang="en-US" dirty="0"/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28" name="圖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7477230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272286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群組 11"/>
          <p:cNvGrpSpPr/>
          <p:nvPr/>
        </p:nvGrpSpPr>
        <p:grpSpPr>
          <a:xfrm>
            <a:off x="5628358" y="2017270"/>
            <a:ext cx="2584355" cy="782729"/>
            <a:chOff x="5628358" y="2017270"/>
            <a:chExt cx="2584355" cy="782729"/>
          </a:xfrm>
        </p:grpSpPr>
        <p:sp>
          <p:nvSpPr>
            <p:cNvPr id="4" name="流程圖: 程序 3"/>
            <p:cNvSpPr/>
            <p:nvPr/>
          </p:nvSpPr>
          <p:spPr>
            <a:xfrm>
              <a:off x="5628358" y="2017270"/>
              <a:ext cx="2584355" cy="782729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412220" y="236377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zh-HK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無法產生</a:t>
              </a:r>
              <a:endParaRPr lang="zh-HK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7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>
            <a:off x="0" y="1626648"/>
            <a:ext cx="4527395" cy="3992632"/>
          </a:xfrm>
          <a:prstGeom prst="foldedCorner">
            <a:avLst/>
          </a:prstGeom>
          <a:solidFill>
            <a:srgbClr val="FFEFF3"/>
          </a:solidFill>
          <a:ln>
            <a:solidFill>
              <a:srgbClr val="6B037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6956" y="1995210"/>
            <a:ext cx="6801970" cy="2169825"/>
          </a:xfrm>
          <a:prstGeom prst="rect">
            <a:avLst/>
          </a:prstGeom>
        </p:spPr>
        <p:txBody>
          <a:bodyPr wrap="square" numCol="2" spcCol="54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現在正有人提出修正；孔子的學說，也已經有人不願意擁護了。這些就是例子。</a:t>
            </a:r>
            <a:r>
              <a:rPr lang="zh-TW" altLang="en-US" sz="15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假使大家都墨守舊說，不肯發問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，那麼，</a:t>
            </a:r>
            <a:r>
              <a:rPr lang="zh-TW" altLang="en-US" sz="1500" dirty="0" smtClean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請問新道理和新知識怎麼產生得出來？文明怎麼能進步？</a:t>
            </a:r>
            <a:endParaRPr lang="en-US" altLang="zh-TW" sz="1500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6956" y="4866283"/>
            <a:ext cx="269534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100" b="1" spc="3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發問</a:t>
            </a:r>
            <a:r>
              <a:rPr lang="zh-TW" altLang="en-US" sz="11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精</a:t>
            </a:r>
            <a:r>
              <a:rPr lang="zh-TW" altLang="en-US" sz="1100" b="1" spc="3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神</a:t>
            </a:r>
            <a:r>
              <a:rPr lang="en-US" altLang="zh-TW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100" b="1" dirty="0" smtClean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——</a:t>
            </a:r>
            <a:r>
              <a:rPr lang="zh-TW" altLang="en-US" sz="1100" b="1" dirty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啓</a:t>
            </a:r>
            <a:r>
              <a:rPr lang="zh-TW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凡</a:t>
            </a:r>
            <a:endParaRPr lang="zh-HK" altLang="en-US" sz="1100" b="1" dirty="0">
              <a:solidFill>
                <a:srgbClr val="8E048E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五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群組 19"/>
          <p:cNvGrpSpPr/>
          <p:nvPr/>
        </p:nvGrpSpPr>
        <p:grpSpPr>
          <a:xfrm>
            <a:off x="694710" y="382337"/>
            <a:ext cx="6403951" cy="1112577"/>
            <a:chOff x="741660" y="353756"/>
            <a:chExt cx="6403951" cy="1112577"/>
          </a:xfrm>
        </p:grpSpPr>
        <p:sp>
          <p:nvSpPr>
            <p:cNvPr id="21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28764" y="585473"/>
              <a:ext cx="5916847" cy="8808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zh-HK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假如我們不肯發問，會導致甚麼結果？</a:t>
              </a:r>
            </a:p>
          </p:txBody>
        </p:sp>
        <p:sp>
          <p:nvSpPr>
            <p:cNvPr id="22" name="剪去單一角落矩形 21"/>
            <p:cNvSpPr/>
            <p:nvPr/>
          </p:nvSpPr>
          <p:spPr>
            <a:xfrm>
              <a:off x="993207" y="528760"/>
              <a:ext cx="5079970" cy="582584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橢圓 22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5" name="圓角矩形 24"/>
          <p:cNvSpPr/>
          <p:nvPr/>
        </p:nvSpPr>
        <p:spPr>
          <a:xfrm>
            <a:off x="4335760" y="2379055"/>
            <a:ext cx="370844" cy="626077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5628359" y="1633425"/>
            <a:ext cx="2584354" cy="588287"/>
            <a:chOff x="5628359" y="1633425"/>
            <a:chExt cx="2584354" cy="588287"/>
          </a:xfrm>
        </p:grpSpPr>
        <p:sp>
          <p:nvSpPr>
            <p:cNvPr id="2" name="五邊形 1"/>
            <p:cNvSpPr/>
            <p:nvPr/>
          </p:nvSpPr>
          <p:spPr>
            <a:xfrm rot="5400000">
              <a:off x="6626392" y="635392"/>
              <a:ext cx="588287" cy="2584354"/>
            </a:xfrm>
            <a:prstGeom prst="homePlate">
              <a:avLst>
                <a:gd name="adj" fmla="val 32940"/>
              </a:avLst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719723" y="1718212"/>
              <a:ext cx="24929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新道理和新知識怎麼產生得出來？</a:t>
              </a:r>
              <a:endParaRPr lang="zh-HK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5" name="群組 14"/>
          <p:cNvGrpSpPr/>
          <p:nvPr/>
        </p:nvGrpSpPr>
        <p:grpSpPr>
          <a:xfrm>
            <a:off x="5626598" y="3239321"/>
            <a:ext cx="2584355" cy="782729"/>
            <a:chOff x="5626598" y="3239321"/>
            <a:chExt cx="2584355" cy="782729"/>
          </a:xfrm>
        </p:grpSpPr>
        <p:sp>
          <p:nvSpPr>
            <p:cNvPr id="26" name="流程圖: 程序 25"/>
            <p:cNvSpPr/>
            <p:nvPr/>
          </p:nvSpPr>
          <p:spPr>
            <a:xfrm>
              <a:off x="5626598" y="3239321"/>
              <a:ext cx="2584355" cy="782729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410460" y="358582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zh-HK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不會進步</a:t>
              </a:r>
              <a:endParaRPr lang="zh-HK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4" name="群組 13"/>
          <p:cNvGrpSpPr/>
          <p:nvPr/>
        </p:nvGrpSpPr>
        <p:grpSpPr>
          <a:xfrm>
            <a:off x="5626599" y="2966987"/>
            <a:ext cx="2584354" cy="513949"/>
            <a:chOff x="5626599" y="2966987"/>
            <a:chExt cx="2584354" cy="513949"/>
          </a:xfrm>
        </p:grpSpPr>
        <p:sp>
          <p:nvSpPr>
            <p:cNvPr id="27" name="五邊形 26"/>
            <p:cNvSpPr/>
            <p:nvPr/>
          </p:nvSpPr>
          <p:spPr>
            <a:xfrm rot="5400000">
              <a:off x="6661801" y="1931785"/>
              <a:ext cx="513949" cy="2584354"/>
            </a:xfrm>
            <a:prstGeom prst="homePlate">
              <a:avLst>
                <a:gd name="adj" fmla="val 32940"/>
              </a:avLst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256572" y="3055743"/>
              <a:ext cx="141577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文明怎麼能進步？</a:t>
              </a:r>
              <a:endParaRPr lang="zh-HK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0" name="手繪多邊形 29"/>
          <p:cNvSpPr/>
          <p:nvPr/>
        </p:nvSpPr>
        <p:spPr>
          <a:xfrm flipV="1">
            <a:off x="7185381" y="4834406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1" name="弧形 30"/>
          <p:cNvSpPr/>
          <p:nvPr/>
        </p:nvSpPr>
        <p:spPr>
          <a:xfrm rot="10620496">
            <a:off x="7823689" y="4734814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2" name="群組 31"/>
          <p:cNvGrpSpPr/>
          <p:nvPr/>
        </p:nvGrpSpPr>
        <p:grpSpPr>
          <a:xfrm>
            <a:off x="8284758" y="4771729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3" name="手繪多邊形 32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手繪多邊形 33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橢圓 34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橢圓 35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7" name="摺角紙張 36"/>
          <p:cNvSpPr/>
          <p:nvPr/>
        </p:nvSpPr>
        <p:spPr>
          <a:xfrm>
            <a:off x="5554468" y="4771729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8" name="手繪多邊形 37"/>
          <p:cNvSpPr/>
          <p:nvPr/>
        </p:nvSpPr>
        <p:spPr>
          <a:xfrm rot="15799771">
            <a:off x="7645588" y="4573048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39" name="矩形 38"/>
          <p:cNvSpPr/>
          <p:nvPr/>
        </p:nvSpPr>
        <p:spPr>
          <a:xfrm>
            <a:off x="5554468" y="5407621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假如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A4632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便</a:t>
            </a:r>
            <a:r>
              <a:rPr lang="en-US" altLang="zh-HK" sz="1500" b="1" dirty="0" smtClean="0">
                <a:solidFill>
                  <a:srgbClr val="A46328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A46328"/>
              </a:solidFill>
              <a:latin typeface="+mn-ea"/>
            </a:endParaRPr>
          </a:p>
        </p:txBody>
      </p:sp>
      <p:sp>
        <p:nvSpPr>
          <p:cNvPr id="40" name="AutoShape 25"/>
          <p:cNvSpPr txBox="1">
            <a:spLocks noChangeArrowheads="1"/>
          </p:cNvSpPr>
          <p:nvPr/>
        </p:nvSpPr>
        <p:spPr bwMode="auto">
          <a:xfrm>
            <a:off x="5937724" y="4936114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cxnSp>
        <p:nvCxnSpPr>
          <p:cNvPr id="42" name="直線接點 41"/>
          <p:cNvCxnSpPr>
            <a:endCxn id="2" idx="2"/>
          </p:cNvCxnSpPr>
          <p:nvPr/>
        </p:nvCxnSpPr>
        <p:spPr>
          <a:xfrm flipV="1">
            <a:off x="4526515" y="1830679"/>
            <a:ext cx="1101844" cy="158843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接點 44"/>
          <p:cNvCxnSpPr>
            <a:endCxn id="27" idx="2"/>
          </p:cNvCxnSpPr>
          <p:nvPr/>
        </p:nvCxnSpPr>
        <p:spPr>
          <a:xfrm flipV="1">
            <a:off x="4596978" y="3139315"/>
            <a:ext cx="1029621" cy="44650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圓角矩形 48"/>
          <p:cNvSpPr/>
          <p:nvPr/>
        </p:nvSpPr>
        <p:spPr>
          <a:xfrm>
            <a:off x="4329925" y="3183350"/>
            <a:ext cx="358417" cy="644156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投影片編號版面配置區 2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53</a:t>
            </a:fld>
            <a:endParaRPr lang="zh-HK" altLang="en-US" dirty="0"/>
          </a:p>
        </p:txBody>
      </p:sp>
      <p:sp>
        <p:nvSpPr>
          <p:cNvPr id="46" name="手繪多邊形 4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51" name="圖片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7477230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292785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  <p:bldP spid="31" grpId="0" animBg="1"/>
      <p:bldP spid="37" grpId="0" animBg="1"/>
      <p:bldP spid="37" grpId="1" animBg="1"/>
      <p:bldP spid="38" grpId="0" animBg="1"/>
      <p:bldP spid="38" grpId="1" animBg="1"/>
      <p:bldP spid="39" grpId="0"/>
      <p:bldP spid="39" grpId="1"/>
      <p:bldP spid="40" grpId="0" animBg="1"/>
      <p:bldP spid="40" grpId="1" animBg="1"/>
      <p:bldP spid="4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直線接點 54"/>
          <p:cNvCxnSpPr/>
          <p:nvPr/>
        </p:nvCxnSpPr>
        <p:spPr>
          <a:xfrm flipV="1">
            <a:off x="4526515" y="1830679"/>
            <a:ext cx="1101844" cy="158843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接點 55"/>
          <p:cNvCxnSpPr/>
          <p:nvPr/>
        </p:nvCxnSpPr>
        <p:spPr>
          <a:xfrm flipV="1">
            <a:off x="4596978" y="3139315"/>
            <a:ext cx="1029621" cy="44650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>
            <a:off x="0" y="1626648"/>
            <a:ext cx="4527395" cy="3992632"/>
          </a:xfrm>
          <a:prstGeom prst="foldedCorner">
            <a:avLst/>
          </a:prstGeom>
          <a:solidFill>
            <a:srgbClr val="FFEFF3"/>
          </a:solidFill>
          <a:ln>
            <a:solidFill>
              <a:srgbClr val="6B037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6956" y="1995210"/>
            <a:ext cx="6801970" cy="2169825"/>
          </a:xfrm>
          <a:prstGeom prst="rect">
            <a:avLst/>
          </a:prstGeom>
        </p:spPr>
        <p:txBody>
          <a:bodyPr wrap="square" numCol="2" spcCol="54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現在正有人提出修正；孔子的學說，也已經有人不願意擁護了。這些就是例子。</a:t>
            </a:r>
            <a:r>
              <a:rPr lang="zh-TW" altLang="en-US" sz="15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假使大家都墨守舊說，不肯發問</a:t>
            </a:r>
            <a:r>
              <a:rPr lang="zh-TW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，那麼，</a:t>
            </a:r>
            <a:r>
              <a:rPr lang="zh-TW" altLang="en-US" sz="1500" dirty="0" smtClean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請問新道理和新知識怎麼產生得出來？文明怎麼能進步？</a:t>
            </a:r>
            <a:endParaRPr lang="en-US" altLang="zh-TW" sz="1500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6956" y="4866283"/>
            <a:ext cx="269534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100" b="1" spc="3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發問</a:t>
            </a:r>
            <a:r>
              <a:rPr lang="zh-TW" altLang="en-US" sz="11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精</a:t>
            </a:r>
            <a:r>
              <a:rPr lang="zh-TW" altLang="en-US" sz="1100" b="1" spc="3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神</a:t>
            </a:r>
            <a:r>
              <a:rPr lang="en-US" altLang="zh-TW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100" b="1" dirty="0" smtClean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——</a:t>
            </a:r>
            <a:r>
              <a:rPr lang="zh-TW" altLang="en-US" sz="1100" b="1" dirty="0">
                <a:solidFill>
                  <a:srgbClr val="8E048E"/>
                </a:solidFill>
                <a:latin typeface="Garamond" panose="02020404030301010803" pitchFamily="18" charset="0"/>
                <a:ea typeface="微軟正黑體" panose="020B0604030504040204" pitchFamily="34" charset="-120"/>
              </a:rPr>
              <a:t>啓</a:t>
            </a:r>
            <a:r>
              <a:rPr lang="zh-TW" altLang="en-US" sz="11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凡</a:t>
            </a:r>
            <a:endParaRPr lang="zh-HK" altLang="en-US" sz="1100" b="1" dirty="0">
              <a:solidFill>
                <a:srgbClr val="8E048E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練習五</a:t>
              </a:r>
              <a:r>
                <a:rPr lang="en-US" altLang="zh-TW" sz="1600" b="1" spc="300" dirty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群組 19"/>
          <p:cNvGrpSpPr/>
          <p:nvPr/>
        </p:nvGrpSpPr>
        <p:grpSpPr>
          <a:xfrm>
            <a:off x="694710" y="382337"/>
            <a:ext cx="6403951" cy="1112577"/>
            <a:chOff x="741660" y="353756"/>
            <a:chExt cx="6403951" cy="1112577"/>
          </a:xfrm>
        </p:grpSpPr>
        <p:sp>
          <p:nvSpPr>
            <p:cNvPr id="21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228764" y="585473"/>
              <a:ext cx="5916847" cy="8808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fontAlgn="base">
                <a:lnSpc>
                  <a:spcPct val="13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zh-HK" sz="20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假如我們不肯發問，會導致甚麼結果？</a:t>
              </a:r>
            </a:p>
          </p:txBody>
        </p:sp>
        <p:sp>
          <p:nvSpPr>
            <p:cNvPr id="22" name="剪去單一角落矩形 21"/>
            <p:cNvSpPr/>
            <p:nvPr/>
          </p:nvSpPr>
          <p:spPr>
            <a:xfrm>
              <a:off x="993207" y="528760"/>
              <a:ext cx="5068953" cy="582584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橢圓 22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41" name="Rectangle 7"/>
          <p:cNvSpPr/>
          <p:nvPr/>
        </p:nvSpPr>
        <p:spPr>
          <a:xfrm>
            <a:off x="5341274" y="4551761"/>
            <a:ext cx="305970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zh-HK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假如</a:t>
            </a:r>
            <a:r>
              <a:rPr lang="zh-TW" altLang="zh-HK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不肯發問，</a:t>
            </a:r>
            <a:r>
              <a:rPr lang="zh-TW" altLang="zh-HK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</a:t>
            </a:r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道理和新</a:t>
            </a:r>
            <a:r>
              <a:rPr lang="zh-TW" altLang="zh-HK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知識</a:t>
            </a:r>
            <a:r>
              <a:rPr lang="zh-TW" altLang="en-US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便</a:t>
            </a:r>
            <a:r>
              <a:rPr lang="zh-TW" altLang="zh-HK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無法產生，文明也不會進步。</a:t>
            </a:r>
          </a:p>
        </p:txBody>
      </p:sp>
      <p:sp>
        <p:nvSpPr>
          <p:cNvPr id="42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069213" y="4348613"/>
            <a:ext cx="3459021" cy="1710100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橢圓 42"/>
          <p:cNvSpPr/>
          <p:nvPr/>
        </p:nvSpPr>
        <p:spPr>
          <a:xfrm>
            <a:off x="4817665" y="4115390"/>
            <a:ext cx="503093" cy="50309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45" name="流程圖: 程序 44"/>
          <p:cNvSpPr/>
          <p:nvPr/>
        </p:nvSpPr>
        <p:spPr>
          <a:xfrm>
            <a:off x="5628358" y="2017270"/>
            <a:ext cx="2584355" cy="782729"/>
          </a:xfrm>
          <a:prstGeom prst="flowChartProcess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五邊形 45"/>
          <p:cNvSpPr/>
          <p:nvPr/>
        </p:nvSpPr>
        <p:spPr>
          <a:xfrm rot="5400000">
            <a:off x="6626392" y="635392"/>
            <a:ext cx="588287" cy="2584354"/>
          </a:xfrm>
          <a:prstGeom prst="homePlate">
            <a:avLst>
              <a:gd name="adj" fmla="val 32940"/>
            </a:avLst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矩形 46"/>
          <p:cNvSpPr/>
          <p:nvPr/>
        </p:nvSpPr>
        <p:spPr>
          <a:xfrm>
            <a:off x="5719723" y="1718212"/>
            <a:ext cx="24929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新道理和新知識怎麼產生得出來？</a:t>
            </a:r>
            <a:endParaRPr lang="zh-HK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12220" y="236377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無法產生</a:t>
            </a:r>
            <a:endParaRPr lang="zh-HK" altLang="en-US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流程圖: 程序 48"/>
          <p:cNvSpPr/>
          <p:nvPr/>
        </p:nvSpPr>
        <p:spPr>
          <a:xfrm>
            <a:off x="5626598" y="3239321"/>
            <a:ext cx="2584355" cy="782729"/>
          </a:xfrm>
          <a:prstGeom prst="flowChartProcess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0" name="五邊形 49"/>
          <p:cNvSpPr/>
          <p:nvPr/>
        </p:nvSpPr>
        <p:spPr>
          <a:xfrm rot="5400000">
            <a:off x="6661801" y="1931785"/>
            <a:ext cx="513949" cy="2584354"/>
          </a:xfrm>
          <a:prstGeom prst="homePlate">
            <a:avLst>
              <a:gd name="adj" fmla="val 32940"/>
            </a:avLst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矩形 50"/>
          <p:cNvSpPr/>
          <p:nvPr/>
        </p:nvSpPr>
        <p:spPr>
          <a:xfrm>
            <a:off x="6410460" y="358582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不會進步</a:t>
            </a:r>
            <a:endParaRPr lang="zh-HK" altLang="en-US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256572" y="3055743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文明怎麼能進步？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3" name="圓角矩形 52"/>
          <p:cNvSpPr/>
          <p:nvPr/>
        </p:nvSpPr>
        <p:spPr>
          <a:xfrm>
            <a:off x="4335760" y="2379055"/>
            <a:ext cx="370844" cy="626077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4" name="圓角矩形 53"/>
          <p:cNvSpPr/>
          <p:nvPr/>
        </p:nvSpPr>
        <p:spPr>
          <a:xfrm>
            <a:off x="4329925" y="3183350"/>
            <a:ext cx="358417" cy="644156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54</a:t>
            </a:fld>
            <a:endParaRPr lang="zh-HK" altLang="en-US" dirty="0"/>
          </a:p>
        </p:txBody>
      </p:sp>
      <p:sp>
        <p:nvSpPr>
          <p:cNvPr id="33" name="手繪多邊形 3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35" name="圖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7477230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249296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687401" y="2285234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58925" y="3491146"/>
            <a:ext cx="1647118" cy="322253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58953" y="3497479"/>
            <a:ext cx="1271054" cy="306116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58851" y="3343408"/>
            <a:ext cx="1149890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29053" y="3497479"/>
            <a:ext cx="1097993" cy="251858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 smtClean="0">
                <a:solidFill>
                  <a:srgbClr val="FF3583"/>
                </a:solidFill>
                <a:ea typeface="微軟正黑體"/>
              </a:rPr>
              <a:t>工作</a:t>
            </a:r>
            <a:r>
              <a:rPr lang="zh-TW" altLang="en-US" b="1" spc="-900" dirty="0">
                <a:solidFill>
                  <a:srgbClr val="FF3583"/>
                </a:solidFill>
                <a:ea typeface="微軟正黑體"/>
              </a:rPr>
              <a:t>紙及句子</a:t>
            </a:r>
            <a:r>
              <a:rPr lang="zh-TW" altLang="en-US" b="1" spc="-900" dirty="0" smtClean="0">
                <a:solidFill>
                  <a:srgbClr val="FF3583"/>
                </a:solidFill>
                <a:ea typeface="微軟正黑體"/>
              </a:rPr>
              <a:t>框架</a:t>
            </a:r>
            <a:endParaRPr lang="zh-TW" altLang="en-US" b="1" spc="-9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653019" y="3338042"/>
            <a:ext cx="1602403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94167" y="254410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5050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4672895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5109787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3882603" y="5576371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3" name="圓角矩形 152"/>
          <p:cNvSpPr/>
          <p:nvPr/>
        </p:nvSpPr>
        <p:spPr>
          <a:xfrm>
            <a:off x="3582115" y="6050414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4" name="手繪多邊形 153"/>
          <p:cNvSpPr/>
          <p:nvPr/>
        </p:nvSpPr>
        <p:spPr>
          <a:xfrm>
            <a:off x="1265110" y="5170127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5" name="圓角矩形 154"/>
          <p:cNvSpPr/>
          <p:nvPr/>
        </p:nvSpPr>
        <p:spPr>
          <a:xfrm>
            <a:off x="6560116" y="3465747"/>
            <a:ext cx="429267" cy="2528950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3583"/>
              </a:solidFill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25" y="915780"/>
            <a:ext cx="409075" cy="611024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098" y="1879763"/>
            <a:ext cx="964334" cy="1302014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65" y="1364681"/>
            <a:ext cx="879038" cy="1878105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050" y="1846002"/>
            <a:ext cx="1207142" cy="1321468"/>
          </a:xfrm>
          <a:prstGeom prst="rect">
            <a:avLst/>
          </a:prstGeom>
        </p:spPr>
      </p:pic>
      <p:grpSp>
        <p:nvGrpSpPr>
          <p:cNvPr id="160" name="群組 159"/>
          <p:cNvGrpSpPr/>
          <p:nvPr/>
        </p:nvGrpSpPr>
        <p:grpSpPr>
          <a:xfrm>
            <a:off x="7003171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1" name="群組 16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7552483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8150084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7970033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7588668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7773857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7650578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8070649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7536962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8068785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7641797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7808004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7873003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7873004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7900250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7635133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7661663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7710860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6" name="圖片 20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55</a:t>
            </a:fld>
            <a:endParaRPr lang="zh-HK" altLang="en-US" dirty="0"/>
          </a:p>
        </p:txBody>
      </p:sp>
      <p:sp>
        <p:nvSpPr>
          <p:cNvPr id="207" name="流程圖: 程序 206">
            <a:hlinkClick r:id="rId7" action="ppaction://hlinksldjump"/>
          </p:cNvPr>
          <p:cNvSpPr/>
          <p:nvPr/>
        </p:nvSpPr>
        <p:spPr>
          <a:xfrm>
            <a:off x="1831376" y="3859352"/>
            <a:ext cx="188305" cy="102995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8" action="ppaction://hlinksldjump"/>
          </p:cNvPr>
          <p:cNvSpPr/>
          <p:nvPr/>
        </p:nvSpPr>
        <p:spPr>
          <a:xfrm>
            <a:off x="2203172" y="3866288"/>
            <a:ext cx="190995" cy="6028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9" action="ppaction://hlinksldjump"/>
          </p:cNvPr>
          <p:cNvSpPr/>
          <p:nvPr/>
        </p:nvSpPr>
        <p:spPr>
          <a:xfrm>
            <a:off x="2576520" y="3866288"/>
            <a:ext cx="183742" cy="82432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0" action="ppaction://hlinksldjump"/>
          </p:cNvPr>
          <p:cNvSpPr/>
          <p:nvPr/>
        </p:nvSpPr>
        <p:spPr>
          <a:xfrm>
            <a:off x="2911062" y="3856674"/>
            <a:ext cx="172001" cy="82901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1" action="ppaction://hlinksldjump"/>
          </p:cNvPr>
          <p:cNvSpPr/>
          <p:nvPr/>
        </p:nvSpPr>
        <p:spPr>
          <a:xfrm>
            <a:off x="4014429" y="3844599"/>
            <a:ext cx="249665" cy="8649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2" action="ppaction://hlinksldjump"/>
          </p:cNvPr>
          <p:cNvSpPr/>
          <p:nvPr/>
        </p:nvSpPr>
        <p:spPr>
          <a:xfrm>
            <a:off x="4399081" y="3859273"/>
            <a:ext cx="211427" cy="8502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3" action="ppaction://hlinksldjump"/>
          </p:cNvPr>
          <p:cNvSpPr/>
          <p:nvPr/>
        </p:nvSpPr>
        <p:spPr>
          <a:xfrm>
            <a:off x="4720954" y="3856675"/>
            <a:ext cx="221035" cy="14910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4" action="ppaction://hlinksldjump"/>
          </p:cNvPr>
          <p:cNvSpPr/>
          <p:nvPr/>
        </p:nvSpPr>
        <p:spPr>
          <a:xfrm>
            <a:off x="6228260" y="3952364"/>
            <a:ext cx="233521" cy="5423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5" action="ppaction://hlinksldjump"/>
          </p:cNvPr>
          <p:cNvSpPr/>
          <p:nvPr/>
        </p:nvSpPr>
        <p:spPr>
          <a:xfrm>
            <a:off x="6635339" y="3938617"/>
            <a:ext cx="262460" cy="194351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4543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5459" y="1008322"/>
              <a:ext cx="430887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工作紙及句子</a:t>
              </a: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框架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5" name="直線接點 1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56</a:t>
            </a:fld>
            <a:endParaRPr lang="zh-HK" altLang="en-US" dirty="0"/>
          </a:p>
        </p:txBody>
      </p:sp>
      <p:sp>
        <p:nvSpPr>
          <p:cNvPr id="16" name="手繪多邊形 1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261" y="2156099"/>
            <a:ext cx="3080657" cy="2166087"/>
          </a:xfrm>
          <a:prstGeom prst="rect">
            <a:avLst/>
          </a:prstGeom>
        </p:spPr>
      </p:pic>
      <p:grpSp>
        <p:nvGrpSpPr>
          <p:cNvPr id="19" name="群組 18"/>
          <p:cNvGrpSpPr/>
          <p:nvPr/>
        </p:nvGrpSpPr>
        <p:grpSpPr>
          <a:xfrm>
            <a:off x="4972815" y="2057268"/>
            <a:ext cx="661012" cy="870333"/>
            <a:chOff x="5383065" y="1202657"/>
            <a:chExt cx="661012" cy="870333"/>
          </a:xfrm>
        </p:grpSpPr>
        <p:sp>
          <p:nvSpPr>
            <p:cNvPr id="20" name="手繪多邊形 19"/>
            <p:cNvSpPr/>
            <p:nvPr/>
          </p:nvSpPr>
          <p:spPr>
            <a:xfrm>
              <a:off x="5383065" y="1202657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BF55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5503163" y="1531555"/>
              <a:ext cx="433845" cy="0"/>
            </a:xfrm>
            <a:prstGeom prst="line">
              <a:avLst/>
            </a:prstGeom>
            <a:ln w="28575" cap="rnd">
              <a:solidFill>
                <a:srgbClr val="BF558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>
            <a:xfrm>
              <a:off x="5502960" y="1707844"/>
              <a:ext cx="433845" cy="0"/>
            </a:xfrm>
            <a:prstGeom prst="line">
              <a:avLst/>
            </a:prstGeom>
            <a:ln w="28575" cap="rnd">
              <a:solidFill>
                <a:srgbClr val="BF558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/>
            <p:nvPr/>
          </p:nvCxnSpPr>
          <p:spPr>
            <a:xfrm>
              <a:off x="5502959" y="1884958"/>
              <a:ext cx="433845" cy="0"/>
            </a:xfrm>
            <a:prstGeom prst="line">
              <a:avLst/>
            </a:prstGeom>
            <a:ln w="28575" cap="rnd">
              <a:solidFill>
                <a:srgbClr val="BF558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直角三角形 23"/>
            <p:cNvSpPr/>
            <p:nvPr/>
          </p:nvSpPr>
          <p:spPr>
            <a:xfrm>
              <a:off x="5846415" y="1202657"/>
              <a:ext cx="197662" cy="197662"/>
            </a:xfrm>
            <a:prstGeom prst="rtTriangle">
              <a:avLst/>
            </a:prstGeom>
            <a:solidFill>
              <a:srgbClr val="FFC5DB"/>
            </a:solidFill>
            <a:ln w="28575" cap="rnd">
              <a:solidFill>
                <a:srgbClr val="BF558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5" name="群組 24"/>
          <p:cNvGrpSpPr/>
          <p:nvPr/>
        </p:nvGrpSpPr>
        <p:grpSpPr>
          <a:xfrm>
            <a:off x="4972815" y="3502895"/>
            <a:ext cx="661012" cy="870333"/>
            <a:chOff x="5383065" y="3646922"/>
            <a:chExt cx="661012" cy="870333"/>
          </a:xfrm>
        </p:grpSpPr>
        <p:sp>
          <p:nvSpPr>
            <p:cNvPr id="26" name="手繪多邊形 25"/>
            <p:cNvSpPr/>
            <p:nvPr/>
          </p:nvSpPr>
          <p:spPr>
            <a:xfrm>
              <a:off x="5383065" y="3646922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E16D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直角三角形 26"/>
            <p:cNvSpPr/>
            <p:nvPr/>
          </p:nvSpPr>
          <p:spPr>
            <a:xfrm>
              <a:off x="5846415" y="3646922"/>
              <a:ext cx="197662" cy="197662"/>
            </a:xfrm>
            <a:prstGeom prst="rtTriangle">
              <a:avLst/>
            </a:prstGeom>
            <a:solidFill>
              <a:srgbClr val="E38A67"/>
            </a:solidFill>
            <a:ln w="28575" cap="rnd">
              <a:solidFill>
                <a:srgbClr val="E16D6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8" name="群組 27"/>
            <p:cNvGrpSpPr/>
            <p:nvPr/>
          </p:nvGrpSpPr>
          <p:grpSpPr>
            <a:xfrm>
              <a:off x="5465737" y="3912428"/>
              <a:ext cx="493030" cy="203681"/>
              <a:chOff x="5465737" y="3893476"/>
              <a:chExt cx="493030" cy="203681"/>
            </a:xfrm>
          </p:grpSpPr>
          <p:sp>
            <p:nvSpPr>
              <p:cNvPr id="34" name="圓角矩形 33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5" name="圓角矩形 34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E38A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6" name="圓角矩形 35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E38A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7" name="圓角矩形 36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E38A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9" name="群組 28"/>
            <p:cNvGrpSpPr/>
            <p:nvPr/>
          </p:nvGrpSpPr>
          <p:grpSpPr>
            <a:xfrm>
              <a:off x="5473366" y="4159502"/>
              <a:ext cx="493030" cy="203681"/>
              <a:chOff x="5465737" y="3893476"/>
              <a:chExt cx="493030" cy="203681"/>
            </a:xfrm>
          </p:grpSpPr>
          <p:sp>
            <p:nvSpPr>
              <p:cNvPr id="30" name="圓角矩形 29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1" name="圓角矩形 30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E38A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2" name="圓角矩形 31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E38A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3" name="圓角矩形 32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E38A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5849915" y="1984602"/>
            <a:ext cx="18261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600" b="1" spc="300" dirty="0">
                <a:solidFill>
                  <a:srgbClr val="BF558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工作紙</a:t>
            </a:r>
            <a:r>
              <a:rPr lang="zh-HK" altLang="en-US" sz="1600" b="1" spc="300" dirty="0" smtClean="0">
                <a:solidFill>
                  <a:srgbClr val="BF558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BF558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可運用工作</a:t>
            </a:r>
            <a:r>
              <a:rPr lang="zh-HK" altLang="en-US" sz="13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</a:t>
            </a:r>
            <a:endParaRPr lang="en-US" altLang="zh-HK" sz="1300" b="1" spc="300" dirty="0" smtClean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13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說服別人</a:t>
            </a:r>
            <a:endParaRPr lang="zh-HK" altLang="en-US" sz="1300" b="1" spc="300" dirty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28327" y="3434509"/>
            <a:ext cx="30244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600" b="1" spc="300" dirty="0">
                <a:solidFill>
                  <a:srgbClr val="E16D6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句子框架：</a:t>
            </a:r>
            <a:endParaRPr lang="en-US" altLang="zh-HK" sz="1600" b="1" spc="300" dirty="0">
              <a:solidFill>
                <a:srgbClr val="E16D6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學生可運用句子框架</a:t>
            </a:r>
            <a:endParaRPr lang="en-US" altLang="zh-HK" sz="1300" b="1" spc="3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創作</a:t>
            </a:r>
            <a:r>
              <a:rPr lang="zh-HK" altLang="en-US" sz="13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包</a:t>
            </a:r>
            <a:r>
              <a:rPr lang="zh-TW" altLang="en-US" sz="13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含假設關係</a:t>
            </a:r>
            <a:r>
              <a:rPr lang="zh-HK" altLang="en-US" sz="13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13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</a:t>
            </a:r>
          </a:p>
        </p:txBody>
      </p:sp>
    </p:spTree>
    <p:extLst>
      <p:ext uri="{BB962C8B-B14F-4D97-AF65-F5344CB8AC3E}">
        <p14:creationId xmlns:p14="http://schemas.microsoft.com/office/powerpoint/2010/main" val="91323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5" name="圓角化單一角落矩形 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rgbClr val="FCDCDC"/>
                </a:gs>
                <a:gs pos="100000">
                  <a:srgbClr val="8E048E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5665" y="298905"/>
              <a:ext cx="440890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kumimoji="1" lang="zh-TW" altLang="en-US" b="1" spc="300" dirty="0" smtClean="0">
                  <a:solidFill>
                    <a:srgbClr val="8E048E"/>
                  </a:solidFill>
                  <a:latin typeface="Arial" panose="020B0604020202020204" pitchFamily="34" charset="0"/>
                  <a:ea typeface="微軟正黑體"/>
                </a:rPr>
                <a:t>條件</a:t>
              </a:r>
              <a:r>
                <a:rPr kumimoji="1" lang="zh-HK" altLang="en-US" b="1" spc="300" dirty="0" smtClean="0">
                  <a:solidFill>
                    <a:srgbClr val="8E048E"/>
                  </a:solidFill>
                  <a:latin typeface="Arial" panose="020B0604020202020204" pitchFamily="34" charset="0"/>
                  <a:ea typeface="微軟正黑體"/>
                </a:rPr>
                <a:t>關係</a:t>
              </a:r>
              <a:endParaRPr kumimoji="1" lang="zh-HK" altLang="en-US" b="1" spc="300" dirty="0">
                <a:solidFill>
                  <a:srgbClr val="8E048E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</p:grpSp>
      <p:sp>
        <p:nvSpPr>
          <p:cNvPr id="8" name="標題 1"/>
          <p:cNvSpPr txBox="1">
            <a:spLocks/>
          </p:cNvSpPr>
          <p:nvPr/>
        </p:nvSpPr>
        <p:spPr bwMode="auto">
          <a:xfrm>
            <a:off x="3101962" y="1745434"/>
            <a:ext cx="3096846" cy="683846"/>
          </a:xfrm>
          <a:prstGeom prst="rect">
            <a:avLst/>
          </a:prstGeom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TW" altLang="en-US" sz="3600" b="1" u="sng" dirty="0" smtClean="0">
                <a:solidFill>
                  <a:srgbClr val="8E048E"/>
                </a:solidFill>
                <a:ea typeface="微軟正黑體"/>
                <a:sym typeface="Wingdings" panose="05000000000000000000" pitchFamily="2" charset="2"/>
              </a:rPr>
              <a:t>條件關係</a:t>
            </a:r>
            <a:endParaRPr lang="zh-HK" altLang="en-US" sz="3600" b="1" u="sng" dirty="0">
              <a:solidFill>
                <a:srgbClr val="8E048E"/>
              </a:solidFill>
              <a:ea typeface="微軟正黑體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76465" y="2681064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57</a:t>
            </a:fld>
            <a:endParaRPr lang="zh-HK" altLang="en-US" dirty="0"/>
          </a:p>
        </p:txBody>
      </p:sp>
      <p:sp>
        <p:nvSpPr>
          <p:cNvPr id="10" name="手繪多邊形 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solidFill>
              <a:srgbClr val="BE5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201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64736" y="3451535"/>
            <a:ext cx="2065052" cy="342484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63424" y="3457867"/>
            <a:ext cx="1271054" cy="269873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81214" y="3457868"/>
            <a:ext cx="894989" cy="23399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1576194" y="3465746"/>
            <a:ext cx="429267" cy="1979181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521" y="904957"/>
            <a:ext cx="508504" cy="725466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1"/>
            <a:ext cx="930267" cy="1256016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72" y="1611518"/>
            <a:ext cx="142104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2330578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2879890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3477491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3297440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2916075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3101264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2977985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3398056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2864369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3396192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2969204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3135411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3200410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3200411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3227657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2962540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2989070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3038267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1" name="圖片 1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660402" y="3888957"/>
            <a:ext cx="269030" cy="146463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142823" y="3895894"/>
            <a:ext cx="278226" cy="8752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626153" y="3905798"/>
            <a:ext cx="248006" cy="11191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3031894" y="3905799"/>
            <a:ext cx="265499" cy="116108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25773" y="3802701"/>
            <a:ext cx="230251" cy="8495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600845" y="3820833"/>
            <a:ext cx="211427" cy="8502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4931534" y="3826369"/>
            <a:ext cx="221035" cy="14910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45817" y="3800571"/>
            <a:ext cx="222057" cy="43805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453180" y="3807973"/>
            <a:ext cx="267237" cy="17130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1552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內容版面配置區 2"/>
          <p:cNvSpPr txBox="1">
            <a:spLocks/>
          </p:cNvSpPr>
          <p:nvPr/>
        </p:nvSpPr>
        <p:spPr>
          <a:xfrm>
            <a:off x="1038996" y="2054378"/>
            <a:ext cx="3542531" cy="29122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50000"/>
              </a:lnSpc>
            </a:pPr>
            <a:r>
              <a:rPr lang="zh-TW" altLang="en-US" sz="20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通常用來表達事情</a:t>
            </a:r>
            <a:r>
              <a:rPr lang="zh-TW" altLang="en-US" sz="20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在某條件下可以產生的</a:t>
            </a:r>
            <a:r>
              <a:rPr lang="zh-TW" altLang="en-US" sz="2000" b="1" spc="300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en-US" altLang="zh-TW" sz="2000" b="1" spc="300" dirty="0" smtClean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TW" sz="2000" b="1" spc="300" dirty="0">
              <a:solidFill>
                <a:srgbClr val="8E048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20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其中一個分句提出</a:t>
            </a:r>
            <a:r>
              <a:rPr lang="zh-TW" altLang="en-US" sz="20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條件</a:t>
            </a:r>
            <a:r>
              <a:rPr lang="zh-TW" altLang="en-US" sz="20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，另一個分句說明在這條件下產生的</a:t>
            </a:r>
            <a:r>
              <a:rPr lang="zh-TW" altLang="en-US" sz="20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en-US" altLang="zh-TW" sz="2000" b="1" spc="3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4581527" y="2655772"/>
            <a:ext cx="3498440" cy="1592514"/>
            <a:chOff x="4581527" y="2655772"/>
            <a:chExt cx="3498440" cy="1592514"/>
          </a:xfrm>
        </p:grpSpPr>
        <p:sp>
          <p:nvSpPr>
            <p:cNvPr id="27" name="橢圓形圖說文字 19">
              <a:extLst>
                <a:ext uri="{FF2B5EF4-FFF2-40B4-BE49-F238E27FC236}">
                  <a16:creationId xmlns:a16="http://schemas.microsoft.com/office/drawing/2014/main" id="{C8930DAC-47CA-4C06-A4F0-C9E5FA0DFA5B}"/>
                </a:ext>
              </a:extLst>
            </p:cNvPr>
            <p:cNvSpPr/>
            <p:nvPr/>
          </p:nvSpPr>
          <p:spPr bwMode="auto">
            <a:xfrm>
              <a:off x="4581527" y="2655772"/>
              <a:ext cx="3498440" cy="1592514"/>
            </a:xfrm>
            <a:custGeom>
              <a:avLst/>
              <a:gdLst>
                <a:gd name="connsiteX0" fmla="*/ 490159 w 3180784"/>
                <a:gd name="connsiteY0" fmla="*/ 1605210 h 1418494"/>
                <a:gd name="connsiteX1" fmla="*/ 574363 w 3180784"/>
                <a:gd name="connsiteY1" fmla="*/ 1254890 h 1418494"/>
                <a:gd name="connsiteX2" fmla="*/ 1119899 w 3180784"/>
                <a:gd name="connsiteY2" fmla="*/ 31746 h 1418494"/>
                <a:gd name="connsiteX3" fmla="*/ 2309888 w 3180784"/>
                <a:gd name="connsiteY3" fmla="*/ 76730 h 1418494"/>
                <a:gd name="connsiteX4" fmla="*/ 2293473 w 3180784"/>
                <a:gd name="connsiteY4" fmla="*/ 1345424 h 1418494"/>
                <a:gd name="connsiteX5" fmla="*/ 1106689 w 3180784"/>
                <a:gd name="connsiteY5" fmla="*/ 1384895 h 1418494"/>
                <a:gd name="connsiteX6" fmla="*/ 490159 w 3180784"/>
                <a:gd name="connsiteY6" fmla="*/ 1605210 h 1418494"/>
                <a:gd name="connsiteX0" fmla="*/ 490815 w 3181440"/>
                <a:gd name="connsiteY0" fmla="*/ 1605211 h 1605211"/>
                <a:gd name="connsiteX1" fmla="*/ 575019 w 3181440"/>
                <a:gd name="connsiteY1" fmla="*/ 1254891 h 1605211"/>
                <a:gd name="connsiteX2" fmla="*/ 1120555 w 3181440"/>
                <a:gd name="connsiteY2" fmla="*/ 31747 h 1605211"/>
                <a:gd name="connsiteX3" fmla="*/ 2310544 w 3181440"/>
                <a:gd name="connsiteY3" fmla="*/ 76731 h 1605211"/>
                <a:gd name="connsiteX4" fmla="*/ 2294129 w 3181440"/>
                <a:gd name="connsiteY4" fmla="*/ 1345425 h 1605211"/>
                <a:gd name="connsiteX5" fmla="*/ 759002 w 3181440"/>
                <a:gd name="connsiteY5" fmla="*/ 1355868 h 1605211"/>
                <a:gd name="connsiteX6" fmla="*/ 490815 w 3181440"/>
                <a:gd name="connsiteY6" fmla="*/ 1605211 h 1605211"/>
                <a:gd name="connsiteX0" fmla="*/ 493027 w 3183652"/>
                <a:gd name="connsiteY0" fmla="*/ 1598920 h 1598920"/>
                <a:gd name="connsiteX1" fmla="*/ 577231 w 3183652"/>
                <a:gd name="connsiteY1" fmla="*/ 1248600 h 1598920"/>
                <a:gd name="connsiteX2" fmla="*/ 1122767 w 3183652"/>
                <a:gd name="connsiteY2" fmla="*/ 25456 h 1598920"/>
                <a:gd name="connsiteX3" fmla="*/ 2312756 w 3183652"/>
                <a:gd name="connsiteY3" fmla="*/ 70440 h 1598920"/>
                <a:gd name="connsiteX4" fmla="*/ 2296341 w 3183652"/>
                <a:gd name="connsiteY4" fmla="*/ 1339134 h 1598920"/>
                <a:gd name="connsiteX5" fmla="*/ 761214 w 3183652"/>
                <a:gd name="connsiteY5" fmla="*/ 1349577 h 1598920"/>
                <a:gd name="connsiteX6" fmla="*/ 493027 w 3183652"/>
                <a:gd name="connsiteY6" fmla="*/ 1598920 h 1598920"/>
                <a:gd name="connsiteX0" fmla="*/ 493419 w 3184044"/>
                <a:gd name="connsiteY0" fmla="*/ 1598920 h 1598920"/>
                <a:gd name="connsiteX1" fmla="*/ 577623 w 3184044"/>
                <a:gd name="connsiteY1" fmla="*/ 1248600 h 1598920"/>
                <a:gd name="connsiteX2" fmla="*/ 1123159 w 3184044"/>
                <a:gd name="connsiteY2" fmla="*/ 25456 h 1598920"/>
                <a:gd name="connsiteX3" fmla="*/ 2313148 w 3184044"/>
                <a:gd name="connsiteY3" fmla="*/ 70440 h 1598920"/>
                <a:gd name="connsiteX4" fmla="*/ 2296733 w 3184044"/>
                <a:gd name="connsiteY4" fmla="*/ 1339134 h 1598920"/>
                <a:gd name="connsiteX5" fmla="*/ 761606 w 3184044"/>
                <a:gd name="connsiteY5" fmla="*/ 1349577 h 1598920"/>
                <a:gd name="connsiteX6" fmla="*/ 493419 w 3184044"/>
                <a:gd name="connsiteY6" fmla="*/ 1598920 h 1598920"/>
                <a:gd name="connsiteX0" fmla="*/ 493419 w 3031998"/>
                <a:gd name="connsiteY0" fmla="*/ 1648669 h 1648669"/>
                <a:gd name="connsiteX1" fmla="*/ 577623 w 3031998"/>
                <a:gd name="connsiteY1" fmla="*/ 1298349 h 1648669"/>
                <a:gd name="connsiteX2" fmla="*/ 1123159 w 3031998"/>
                <a:gd name="connsiteY2" fmla="*/ 75205 h 1648669"/>
                <a:gd name="connsiteX3" fmla="*/ 2313148 w 3031998"/>
                <a:gd name="connsiteY3" fmla="*/ 120189 h 1648669"/>
                <a:gd name="connsiteX4" fmla="*/ 2508935 w 3031998"/>
                <a:gd name="connsiteY4" fmla="*/ 1359855 h 1648669"/>
                <a:gd name="connsiteX5" fmla="*/ 761606 w 3031998"/>
                <a:gd name="connsiteY5" fmla="*/ 1399326 h 1648669"/>
                <a:gd name="connsiteX6" fmla="*/ 493419 w 3031998"/>
                <a:gd name="connsiteY6" fmla="*/ 1648669 h 1648669"/>
                <a:gd name="connsiteX0" fmla="*/ 493419 w 3132195"/>
                <a:gd name="connsiteY0" fmla="*/ 1648669 h 1648669"/>
                <a:gd name="connsiteX1" fmla="*/ 577623 w 3132195"/>
                <a:gd name="connsiteY1" fmla="*/ 1298349 h 1648669"/>
                <a:gd name="connsiteX2" fmla="*/ 1123159 w 3132195"/>
                <a:gd name="connsiteY2" fmla="*/ 75205 h 1648669"/>
                <a:gd name="connsiteX3" fmla="*/ 2313148 w 3132195"/>
                <a:gd name="connsiteY3" fmla="*/ 120189 h 1648669"/>
                <a:gd name="connsiteX4" fmla="*/ 2508935 w 3132195"/>
                <a:gd name="connsiteY4" fmla="*/ 1359855 h 1648669"/>
                <a:gd name="connsiteX5" fmla="*/ 761606 w 3132195"/>
                <a:gd name="connsiteY5" fmla="*/ 1399326 h 1648669"/>
                <a:gd name="connsiteX6" fmla="*/ 493419 w 3132195"/>
                <a:gd name="connsiteY6" fmla="*/ 1648669 h 1648669"/>
                <a:gd name="connsiteX0" fmla="*/ 493419 w 3306994"/>
                <a:gd name="connsiteY0" fmla="*/ 1592514 h 1592514"/>
                <a:gd name="connsiteX1" fmla="*/ 577623 w 3306994"/>
                <a:gd name="connsiteY1" fmla="*/ 1242194 h 1592514"/>
                <a:gd name="connsiteX2" fmla="*/ 1123159 w 3306994"/>
                <a:gd name="connsiteY2" fmla="*/ 19050 h 1592514"/>
                <a:gd name="connsiteX3" fmla="*/ 2313148 w 3306994"/>
                <a:gd name="connsiteY3" fmla="*/ 64034 h 1592514"/>
                <a:gd name="connsiteX4" fmla="*/ 2508935 w 3306994"/>
                <a:gd name="connsiteY4" fmla="*/ 1303700 h 1592514"/>
                <a:gd name="connsiteX5" fmla="*/ 761606 w 3306994"/>
                <a:gd name="connsiteY5" fmla="*/ 1343171 h 1592514"/>
                <a:gd name="connsiteX6" fmla="*/ 493419 w 3306994"/>
                <a:gd name="connsiteY6" fmla="*/ 1592514 h 1592514"/>
                <a:gd name="connsiteX0" fmla="*/ 493419 w 3309237"/>
                <a:gd name="connsiteY0" fmla="*/ 1592514 h 1592514"/>
                <a:gd name="connsiteX1" fmla="*/ 577623 w 3309237"/>
                <a:gd name="connsiteY1" fmla="*/ 1242194 h 1592514"/>
                <a:gd name="connsiteX2" fmla="*/ 1123159 w 3309237"/>
                <a:gd name="connsiteY2" fmla="*/ 19050 h 1592514"/>
                <a:gd name="connsiteX3" fmla="*/ 2313148 w 3309237"/>
                <a:gd name="connsiteY3" fmla="*/ 64034 h 1592514"/>
                <a:gd name="connsiteX4" fmla="*/ 2508935 w 3309237"/>
                <a:gd name="connsiteY4" fmla="*/ 1303700 h 1592514"/>
                <a:gd name="connsiteX5" fmla="*/ 761606 w 3309237"/>
                <a:gd name="connsiteY5" fmla="*/ 1343171 h 1592514"/>
                <a:gd name="connsiteX6" fmla="*/ 493419 w 3309237"/>
                <a:gd name="connsiteY6" fmla="*/ 1592514 h 1592514"/>
                <a:gd name="connsiteX0" fmla="*/ 493419 w 3196733"/>
                <a:gd name="connsiteY0" fmla="*/ 1592514 h 1592514"/>
                <a:gd name="connsiteX1" fmla="*/ 577623 w 3196733"/>
                <a:gd name="connsiteY1" fmla="*/ 1242194 h 1592514"/>
                <a:gd name="connsiteX2" fmla="*/ 1123159 w 3196733"/>
                <a:gd name="connsiteY2" fmla="*/ 19050 h 1592514"/>
                <a:gd name="connsiteX3" fmla="*/ 2313148 w 3196733"/>
                <a:gd name="connsiteY3" fmla="*/ 64034 h 1592514"/>
                <a:gd name="connsiteX4" fmla="*/ 2508935 w 3196733"/>
                <a:gd name="connsiteY4" fmla="*/ 1303700 h 1592514"/>
                <a:gd name="connsiteX5" fmla="*/ 761606 w 3196733"/>
                <a:gd name="connsiteY5" fmla="*/ 1343171 h 1592514"/>
                <a:gd name="connsiteX6" fmla="*/ 493419 w 3196733"/>
                <a:gd name="connsiteY6" fmla="*/ 1592514 h 159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6733" h="1592514">
                  <a:moveTo>
                    <a:pt x="493419" y="1592514"/>
                  </a:moveTo>
                  <a:lnTo>
                    <a:pt x="577623" y="1242194"/>
                  </a:lnTo>
                  <a:cubicBezTo>
                    <a:pt x="-393772" y="882461"/>
                    <a:pt x="-91902" y="97418"/>
                    <a:pt x="1123159" y="19050"/>
                  </a:cubicBezTo>
                  <a:cubicBezTo>
                    <a:pt x="1743327" y="-20949"/>
                    <a:pt x="1884267" y="5851"/>
                    <a:pt x="2313148" y="64034"/>
                  </a:cubicBezTo>
                  <a:cubicBezTo>
                    <a:pt x="3228014" y="188147"/>
                    <a:pt x="3644632" y="900193"/>
                    <a:pt x="2508935" y="1303700"/>
                  </a:cubicBezTo>
                  <a:cubicBezTo>
                    <a:pt x="2139702" y="1384855"/>
                    <a:pt x="1153747" y="1399004"/>
                    <a:pt x="761606" y="1343171"/>
                  </a:cubicBezTo>
                  <a:lnTo>
                    <a:pt x="493419" y="1592514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53681"/>
                <a:satOff val="5143"/>
                <a:lumOff val="1260"/>
                <a:alphaOff val="0"/>
              </a:schemeClr>
            </a:fillRef>
            <a:effectRef idx="2">
              <a:schemeClr val="accent5">
                <a:hueOff val="53681"/>
                <a:satOff val="5143"/>
                <a:lumOff val="126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HK" altLang="en-US" sz="1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8" name="橢圓 27"/>
            <p:cNvSpPr/>
            <p:nvPr/>
          </p:nvSpPr>
          <p:spPr>
            <a:xfrm>
              <a:off x="4701176" y="2657541"/>
              <a:ext cx="480221" cy="480221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例</a:t>
              </a:r>
              <a:endParaRPr lang="zh-HK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301045" y="2897652"/>
              <a:ext cx="207957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TW" altLang="en-US" sz="1600" b="1" u="sng" spc="300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只要</a:t>
              </a:r>
              <a:r>
                <a:rPr lang="zh-TW" altLang="en-US" sz="1600" spc="300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有決心，</a:t>
              </a:r>
              <a:r>
                <a:rPr lang="zh-TW" altLang="en-US" sz="1600" b="1" u="sng" spc="300" dirty="0" smtClean="0">
                  <a:solidFill>
                    <a:srgbClr val="C2763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就</a:t>
              </a:r>
              <a:r>
                <a:rPr lang="zh-TW" altLang="en-US" sz="1600" spc="300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一定能解決問題</a:t>
              </a:r>
              <a:r>
                <a:rPr lang="zh-TW" altLang="en-US" sz="1600" spc="3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  <a:endParaRPr lang="zh-HK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20" name="群組 1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1" name="圓角化單一角落矩形 2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FF3583"/>
                  </a:solidFill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FF3583"/>
                  </a:solidFill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6" name="直線接點 2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群組 9"/>
          <p:cNvGrpSpPr/>
          <p:nvPr/>
        </p:nvGrpSpPr>
        <p:grpSpPr>
          <a:xfrm>
            <a:off x="5971074" y="863543"/>
            <a:ext cx="715879" cy="1953810"/>
            <a:chOff x="6272741" y="517375"/>
            <a:chExt cx="715879" cy="1953810"/>
          </a:xfrm>
        </p:grpSpPr>
        <p:sp>
          <p:nvSpPr>
            <p:cNvPr id="16" name="圓角矩形 15"/>
            <p:cNvSpPr/>
            <p:nvPr/>
          </p:nvSpPr>
          <p:spPr>
            <a:xfrm>
              <a:off x="6272741" y="517375"/>
              <a:ext cx="71587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條</a:t>
              </a:r>
              <a:r>
                <a:rPr lang="zh-TW" altLang="en-US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件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6" name="直線接點 5"/>
            <p:cNvCxnSpPr>
              <a:stCxn id="16" idx="2"/>
            </p:cNvCxnSpPr>
            <p:nvPr/>
          </p:nvCxnSpPr>
          <p:spPr>
            <a:xfrm flipH="1">
              <a:off x="6620702" y="945236"/>
              <a:ext cx="9979" cy="1525949"/>
            </a:xfrm>
            <a:prstGeom prst="line">
              <a:avLst/>
            </a:prstGeom>
            <a:ln>
              <a:solidFill>
                <a:srgbClr val="8E04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669" y="1351904"/>
            <a:ext cx="2388886" cy="944624"/>
          </a:xfrm>
          <a:prstGeom prst="rect">
            <a:avLst/>
          </a:prstGeom>
        </p:spPr>
      </p:pic>
      <p:grpSp>
        <p:nvGrpSpPr>
          <p:cNvPr id="19" name="群組 18"/>
          <p:cNvGrpSpPr/>
          <p:nvPr/>
        </p:nvGrpSpPr>
        <p:grpSpPr>
          <a:xfrm>
            <a:off x="5971074" y="3855102"/>
            <a:ext cx="715879" cy="2290746"/>
            <a:chOff x="5263986" y="3488788"/>
            <a:chExt cx="715879" cy="2290746"/>
          </a:xfrm>
        </p:grpSpPr>
        <p:cxnSp>
          <p:nvCxnSpPr>
            <p:cNvPr id="37" name="直線接點 36"/>
            <p:cNvCxnSpPr/>
            <p:nvPr/>
          </p:nvCxnSpPr>
          <p:spPr>
            <a:xfrm>
              <a:off x="5609721" y="3488788"/>
              <a:ext cx="0" cy="2076815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圓角矩形 17"/>
            <p:cNvSpPr/>
            <p:nvPr/>
          </p:nvSpPr>
          <p:spPr>
            <a:xfrm>
              <a:off x="5263986" y="5351673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500" y="4270265"/>
            <a:ext cx="1962057" cy="1065599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59</a:t>
            </a:fld>
            <a:endParaRPr lang="zh-HK" altLang="en-US" dirty="0"/>
          </a:p>
        </p:txBody>
      </p:sp>
      <p:sp>
        <p:nvSpPr>
          <p:cNvPr id="29" name="手繪多邊形 2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123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5" name="圓角化單一角落矩形 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rgbClr val="FCDCDC"/>
                </a:gs>
                <a:gs pos="100000">
                  <a:srgbClr val="8E048E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5665" y="298905"/>
              <a:ext cx="440890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kumimoji="1" lang="zh-TW" altLang="en-US" b="1" spc="300" dirty="0" smtClean="0">
                  <a:solidFill>
                    <a:srgbClr val="8E048E"/>
                  </a:solidFill>
                  <a:latin typeface="Arial" panose="020B0604020202020204" pitchFamily="34" charset="0"/>
                  <a:ea typeface="微軟正黑體"/>
                </a:rPr>
                <a:t>假設</a:t>
              </a:r>
              <a:r>
                <a:rPr kumimoji="1" lang="zh-HK" altLang="en-US" b="1" spc="300" dirty="0" smtClean="0">
                  <a:solidFill>
                    <a:srgbClr val="8E048E"/>
                  </a:solidFill>
                  <a:latin typeface="Arial" panose="020B0604020202020204" pitchFamily="34" charset="0"/>
                  <a:ea typeface="微軟正黑體"/>
                </a:rPr>
                <a:t>關係</a:t>
              </a:r>
              <a:endParaRPr kumimoji="1" lang="zh-HK" altLang="en-US" b="1" spc="300" dirty="0">
                <a:solidFill>
                  <a:srgbClr val="8E048E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</p:grpSp>
      <p:sp>
        <p:nvSpPr>
          <p:cNvPr id="8" name="標題 1"/>
          <p:cNvSpPr txBox="1">
            <a:spLocks/>
          </p:cNvSpPr>
          <p:nvPr/>
        </p:nvSpPr>
        <p:spPr bwMode="auto">
          <a:xfrm>
            <a:off x="3174698" y="1683238"/>
            <a:ext cx="3096846" cy="683846"/>
          </a:xfrm>
          <a:prstGeom prst="rect">
            <a:avLst/>
          </a:prstGeom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TW" altLang="en-US" sz="3600" b="1" u="sng" dirty="0" smtClean="0">
                <a:solidFill>
                  <a:srgbClr val="E16D61"/>
                </a:solidFill>
                <a:ea typeface="微軟正黑體"/>
                <a:sym typeface="Wingdings" panose="05000000000000000000" pitchFamily="2" charset="2"/>
              </a:rPr>
              <a:t>假設關係</a:t>
            </a:r>
            <a:endParaRPr lang="zh-HK" altLang="en-US" sz="3600" b="1" u="sng" dirty="0">
              <a:solidFill>
                <a:srgbClr val="E16D61"/>
              </a:solidFill>
              <a:ea typeface="微軟正黑體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76465" y="2681064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6</a:t>
            </a:fld>
            <a:endParaRPr lang="zh-HK" altLang="en-US" dirty="0"/>
          </a:p>
        </p:txBody>
      </p:sp>
      <p:sp>
        <p:nvSpPr>
          <p:cNvPr id="10" name="手繪多邊形 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491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7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64736" y="3451535"/>
            <a:ext cx="2065052" cy="342484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63424" y="3457867"/>
            <a:ext cx="1271054" cy="269873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81214" y="3457868"/>
            <a:ext cx="894989" cy="23399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2046603" y="3465747"/>
            <a:ext cx="429267" cy="1403904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521" y="904957"/>
            <a:ext cx="508504" cy="725466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1"/>
            <a:ext cx="930267" cy="1256016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72" y="1611518"/>
            <a:ext cx="142104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2600323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3149635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3747236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3567185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3185820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3371009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3247730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3667801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3134114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3665937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3238949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3405156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3470155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3470156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3497402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3232285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3258815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3308012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1" name="圖片 1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660402" y="3888957"/>
            <a:ext cx="269030" cy="146463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142823" y="3895894"/>
            <a:ext cx="278226" cy="8752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626153" y="3905798"/>
            <a:ext cx="248006" cy="11191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3031894" y="3905799"/>
            <a:ext cx="265499" cy="116108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25773" y="3802701"/>
            <a:ext cx="230251" cy="8495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600845" y="3820833"/>
            <a:ext cx="211427" cy="8502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4931534" y="3826369"/>
            <a:ext cx="221035" cy="14910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45817" y="3800571"/>
            <a:ext cx="222057" cy="43805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462648" y="3807974"/>
            <a:ext cx="257769" cy="16949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2662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圓角矩形 19"/>
          <p:cNvSpPr/>
          <p:nvPr/>
        </p:nvSpPr>
        <p:spPr>
          <a:xfrm>
            <a:off x="760260" y="309437"/>
            <a:ext cx="5738934" cy="834443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矩形 23"/>
          <p:cNvSpPr/>
          <p:nvPr/>
        </p:nvSpPr>
        <p:spPr>
          <a:xfrm>
            <a:off x="1611943" y="4735475"/>
            <a:ext cx="59030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u="sng" dirty="0" smtClean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只要</a:t>
            </a:r>
            <a:r>
              <a:rPr lang="zh-TW" altLang="en-US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有新藥物出現</a:t>
            </a:r>
            <a:r>
              <a:rPr lang="zh-HK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會產生新的細菌變種</a:t>
            </a:r>
            <a:r>
              <a:rPr lang="zh-HK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" name="內容版面配置區 5">
            <a:extLst>
              <a:ext uri="{FF2B5EF4-FFF2-40B4-BE49-F238E27FC236}">
                <a16:creationId xmlns:a16="http://schemas.microsoft.com/office/drawing/2014/main" id="{2B98A4E6-8AA7-4402-8BD9-1659E9C12809}"/>
              </a:ext>
            </a:extLst>
          </p:cNvPr>
          <p:cNvSpPr txBox="1">
            <a:spLocks/>
          </p:cNvSpPr>
          <p:nvPr/>
        </p:nvSpPr>
        <p:spPr>
          <a:xfrm>
            <a:off x="995109" y="502383"/>
            <a:ext cx="5269237" cy="59797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TW" altLang="en-US" sz="2100" spc="300" dirty="0" smtClean="0">
                <a:solidFill>
                  <a:srgbClr val="7030A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運用</a:t>
            </a:r>
            <a:r>
              <a:rPr lang="zh-TW" altLang="en-US" sz="2100" spc="300" dirty="0">
                <a:solidFill>
                  <a:srgbClr val="7030A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不同的</a:t>
            </a:r>
            <a:r>
              <a:rPr lang="zh-TW" altLang="en-US" sz="2100" spc="300" dirty="0">
                <a:solidFill>
                  <a:srgbClr val="D28B4A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關聯詞</a:t>
            </a:r>
            <a:r>
              <a:rPr lang="zh-TW" altLang="en-US" sz="2100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100" spc="300" dirty="0">
                <a:solidFill>
                  <a:srgbClr val="7030A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表達不同條件的</a:t>
            </a:r>
            <a:r>
              <a:rPr lang="zh-TW" altLang="en-US" sz="2100" spc="300" dirty="0" smtClean="0">
                <a:solidFill>
                  <a:srgbClr val="7030A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狀況</a:t>
            </a:r>
            <a:endParaRPr lang="en-US" altLang="zh-TW" sz="2100" spc="300" dirty="0">
              <a:solidFill>
                <a:srgbClr val="7030A0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954127" y="1787806"/>
            <a:ext cx="6935504" cy="2580994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74000">
                <a:schemeClr val="accent4">
                  <a:lumMod val="40000"/>
                  <a:lumOff val="60000"/>
                  <a:alpha val="62000"/>
                </a:schemeClr>
              </a:gs>
              <a:gs pos="83000">
                <a:schemeClr val="accent4">
                  <a:lumMod val="40000"/>
                  <a:lumOff val="60000"/>
                  <a:alpha val="58000"/>
                </a:schemeClr>
              </a:gs>
              <a:gs pos="100000">
                <a:schemeClr val="accent4">
                  <a:lumMod val="40000"/>
                  <a:lumOff val="60000"/>
                  <a:alpha val="36000"/>
                </a:schemeClr>
              </a:gs>
            </a:gsLst>
            <a:lin ang="5400000" scaled="1"/>
          </a:gradFill>
          <a:ln>
            <a:solidFill>
              <a:srgbClr val="D7995E"/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5236" y="1329506"/>
            <a:ext cx="13516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solidFill>
                  <a:srgbClr val="CD096B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1. </a:t>
            </a:r>
            <a:r>
              <a:rPr lang="zh-TW" altLang="en-US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有條件</a:t>
            </a:r>
            <a:r>
              <a:rPr lang="zh-TW" altLang="en-US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dirty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eriod"/>
            </a:pPr>
            <a:endParaRPr lang="en-US" altLang="zh-TW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7D137B9F-F64E-4482-99C0-6D5F5F889833}"/>
              </a:ext>
            </a:extLst>
          </p:cNvPr>
          <p:cNvSpPr/>
          <p:nvPr/>
        </p:nvSpPr>
        <p:spPr>
          <a:xfrm>
            <a:off x="1268548" y="2209385"/>
            <a:ext cx="5860383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4400" eaLnBrk="0" fontAlgn="base" hangingPunct="0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TW" altLang="en-US" b="1" dirty="0">
                <a:solidFill>
                  <a:srgbClr val="C00000"/>
                </a:solidFill>
                <a:ea typeface="微軟正黑體"/>
              </a:rPr>
              <a:t>充足條件 </a:t>
            </a:r>
            <a:r>
              <a:rPr lang="en-US" altLang="zh-TW" b="1" dirty="0">
                <a:solidFill>
                  <a:srgbClr val="C00000"/>
                </a:solidFill>
                <a:ea typeface="微軟正黑體"/>
              </a:rPr>
              <a:t>(</a:t>
            </a:r>
            <a:r>
              <a:rPr lang="zh-TW" altLang="en-US" b="1" dirty="0">
                <a:solidFill>
                  <a:srgbClr val="C00000"/>
                </a:solidFill>
                <a:ea typeface="微軟正黑體"/>
              </a:rPr>
              <a:t>如果有所說的條件，就能產生所說的結果</a:t>
            </a:r>
            <a:r>
              <a:rPr lang="en-US" altLang="zh-TW" b="1" dirty="0">
                <a:solidFill>
                  <a:srgbClr val="C00000"/>
                </a:solidFill>
                <a:ea typeface="微軟正黑體"/>
              </a:rPr>
              <a:t>)</a:t>
            </a:r>
          </a:p>
          <a:p>
            <a:pPr marL="714375" indent="-273050" defTabSz="914400" eaLnBrk="0" fontAlgn="base" hangingPunct="0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只要 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 </a:t>
            </a: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一旦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⋯⋯ </a:t>
            </a: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，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就 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 才 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 都 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 </a:t>
            </a: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便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⋯⋯</a:t>
            </a:r>
            <a:endParaRPr lang="zh-TW" altLang="en-US" b="1" dirty="0">
              <a:solidFill>
                <a:srgbClr val="C27630"/>
              </a:solidFill>
              <a:ea typeface="微軟正黑體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7D137B9F-F64E-4482-99C0-6D5F5F889833}"/>
              </a:ext>
            </a:extLst>
          </p:cNvPr>
          <p:cNvSpPr/>
          <p:nvPr/>
        </p:nvSpPr>
        <p:spPr>
          <a:xfrm>
            <a:off x="1289137" y="3289092"/>
            <a:ext cx="5979407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4400" eaLnBrk="0" fontAlgn="base" hangingPunct="0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TW" altLang="en-US" b="1" dirty="0">
                <a:solidFill>
                  <a:srgbClr val="C00000"/>
                </a:solidFill>
                <a:ea typeface="微軟正黑體"/>
              </a:rPr>
              <a:t>必要</a:t>
            </a:r>
            <a:r>
              <a:rPr lang="zh-TW" altLang="en-US" b="1" dirty="0" smtClean="0">
                <a:solidFill>
                  <a:srgbClr val="C00000"/>
                </a:solidFill>
                <a:ea typeface="微軟正黑體"/>
              </a:rPr>
              <a:t>條件 </a:t>
            </a:r>
            <a:r>
              <a:rPr lang="en-US" altLang="zh-TW" b="1" dirty="0" smtClean="0">
                <a:solidFill>
                  <a:srgbClr val="C00000"/>
                </a:solidFill>
                <a:ea typeface="微軟正黑體"/>
              </a:rPr>
              <a:t>(</a:t>
            </a:r>
            <a:r>
              <a:rPr lang="zh-TW" altLang="en-US" b="1" dirty="0">
                <a:solidFill>
                  <a:srgbClr val="C00000"/>
                </a:solidFill>
                <a:ea typeface="微軟正黑體"/>
              </a:rPr>
              <a:t>如沒有所說的條件，就不會產生所說的結果</a:t>
            </a:r>
            <a:r>
              <a:rPr lang="en-US" altLang="zh-TW" b="1" dirty="0" smtClean="0">
                <a:solidFill>
                  <a:srgbClr val="C00000"/>
                </a:solidFill>
                <a:ea typeface="微軟正黑體"/>
              </a:rPr>
              <a:t>)</a:t>
            </a:r>
            <a:endParaRPr lang="en-US" altLang="zh-TW" b="1" dirty="0">
              <a:solidFill>
                <a:srgbClr val="C00000"/>
              </a:solidFill>
              <a:ea typeface="微軟正黑體"/>
            </a:endParaRPr>
          </a:p>
          <a:p>
            <a:pPr marL="714375" indent="-273050" defTabSz="9144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D28B4A"/>
              </a:buClr>
              <a:buFont typeface="Arial" panose="020B0604020202020204" pitchFamily="34" charset="0"/>
              <a:buChar char="•"/>
              <a:defRPr/>
            </a:pP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只有 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 </a:t>
            </a: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除非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⋯⋯ </a:t>
            </a: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，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才 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 </a:t>
            </a: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否則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⋯⋯ </a:t>
            </a:r>
          </a:p>
        </p:txBody>
      </p:sp>
      <p:sp>
        <p:nvSpPr>
          <p:cNvPr id="51" name="矩形 50"/>
          <p:cNvSpPr/>
          <p:nvPr/>
        </p:nvSpPr>
        <p:spPr>
          <a:xfrm>
            <a:off x="1602126" y="5505015"/>
            <a:ext cx="44016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只有</a:t>
            </a:r>
            <a:r>
              <a:rPr lang="zh-TW" altLang="en-US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新藥物出現</a:t>
            </a:r>
            <a:r>
              <a:rPr lang="zh-HK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才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能治好這種</a:t>
            </a:r>
            <a:r>
              <a:rPr lang="zh-TW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頑疾</a:t>
            </a:r>
            <a:r>
              <a:rPr lang="zh-HK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305886" y="5444125"/>
            <a:ext cx="4574409" cy="477866"/>
          </a:xfrm>
          <a:prstGeom prst="rect">
            <a:avLst/>
          </a:prstGeom>
          <a:noFill/>
          <a:ln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3" name="橢圓 52"/>
          <p:cNvSpPr/>
          <p:nvPr/>
        </p:nvSpPr>
        <p:spPr>
          <a:xfrm>
            <a:off x="995109" y="5432966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305886" y="4679765"/>
            <a:ext cx="5193308" cy="457142"/>
          </a:xfrm>
          <a:prstGeom prst="rect">
            <a:avLst/>
          </a:prstGeom>
          <a:noFill/>
          <a:ln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橢圓 21"/>
          <p:cNvSpPr/>
          <p:nvPr/>
        </p:nvSpPr>
        <p:spPr>
          <a:xfrm>
            <a:off x="971203" y="4657526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關聯詞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61</a:t>
            </a:fld>
            <a:endParaRPr lang="zh-HK" altLang="en-US" dirty="0"/>
          </a:p>
        </p:txBody>
      </p:sp>
      <p:sp>
        <p:nvSpPr>
          <p:cNvPr id="23" name="手繪多邊形 2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967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/>
      <p:bldP spid="31" grpId="0"/>
      <p:bldP spid="40" grpId="0" animBg="1"/>
      <p:bldP spid="41" grpId="0"/>
      <p:bldP spid="42" grpId="0"/>
      <p:bldP spid="50" grpId="0"/>
      <p:bldP spid="51" grpId="0"/>
      <p:bldP spid="52" grpId="0" animBg="1"/>
      <p:bldP spid="53" grpId="0" animBg="1"/>
      <p:bldP spid="21" grpId="0" animBg="1"/>
      <p:bldP spid="2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611943" y="3739329"/>
            <a:ext cx="59030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u="sng" dirty="0" smtClean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無論</a:t>
            </a:r>
            <a:r>
              <a:rPr lang="zh-TW" altLang="en-US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明天雨有多大</a:t>
            </a:r>
            <a:r>
              <a:rPr lang="zh-HK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</a:t>
            </a:r>
            <a:r>
              <a:rPr lang="zh-TW" altLang="en-US" b="1" u="sng" dirty="0" smtClean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</a:t>
            </a:r>
            <a:r>
              <a:rPr lang="zh-TW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繼續進行籃球訓練</a:t>
            </a:r>
            <a:r>
              <a:rPr lang="zh-HK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15702" y="3705307"/>
            <a:ext cx="5709041" cy="427067"/>
          </a:xfrm>
          <a:prstGeom prst="rect">
            <a:avLst/>
          </a:prstGeom>
          <a:noFill/>
          <a:ln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954127" y="2071480"/>
            <a:ext cx="6070616" cy="1175527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74000">
                <a:schemeClr val="accent4">
                  <a:lumMod val="40000"/>
                  <a:lumOff val="60000"/>
                  <a:alpha val="62000"/>
                </a:schemeClr>
              </a:gs>
              <a:gs pos="83000">
                <a:schemeClr val="accent4">
                  <a:lumMod val="40000"/>
                  <a:lumOff val="60000"/>
                  <a:alpha val="58000"/>
                </a:schemeClr>
              </a:gs>
              <a:gs pos="100000">
                <a:schemeClr val="accent4">
                  <a:lumMod val="40000"/>
                  <a:lumOff val="60000"/>
                  <a:alpha val="36000"/>
                </a:schemeClr>
              </a:gs>
            </a:gsLst>
            <a:lin ang="5400000" scaled="1"/>
          </a:gradFill>
          <a:ln>
            <a:solidFill>
              <a:srgbClr val="D7995E"/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49939" y="1542696"/>
            <a:ext cx="4780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C00000"/>
              </a:buClr>
            </a:pPr>
            <a:r>
              <a:rPr lang="en-US" altLang="zh-TW" dirty="0">
                <a:solidFill>
                  <a:srgbClr val="CD096B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2. </a:t>
            </a:r>
            <a:r>
              <a:rPr lang="zh-TW" altLang="en-US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無條件</a:t>
            </a:r>
            <a:r>
              <a:rPr lang="en-US" altLang="zh-TW" b="1" dirty="0">
                <a:solidFill>
                  <a:srgbClr val="CD096B"/>
                </a:solidFill>
                <a:ea typeface="微軟正黑體"/>
              </a:rPr>
              <a:t>(</a:t>
            </a:r>
            <a:r>
              <a:rPr lang="zh-TW" altLang="en-US" b="1" dirty="0">
                <a:solidFill>
                  <a:srgbClr val="CD096B"/>
                </a:solidFill>
                <a:ea typeface="微軟正黑體"/>
              </a:rPr>
              <a:t>在任何條件下都會有同樣的結果</a:t>
            </a:r>
            <a:r>
              <a:rPr lang="en-US" altLang="zh-TW" b="1" dirty="0">
                <a:solidFill>
                  <a:srgbClr val="CD096B"/>
                </a:solidFill>
                <a:ea typeface="微軟正黑體"/>
              </a:rPr>
              <a:t>) </a:t>
            </a:r>
            <a:r>
              <a:rPr lang="zh-TW" altLang="en-US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b="1" dirty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Clr>
                <a:srgbClr val="C00000"/>
              </a:buClr>
              <a:buFont typeface="+mj-lt"/>
              <a:buAutoNum type="arabicPeriod" startAt="2"/>
            </a:pPr>
            <a:endParaRPr lang="en-US" altLang="zh-TW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D137B9F-F64E-4482-99C0-6D5F5F889833}"/>
              </a:ext>
            </a:extLst>
          </p:cNvPr>
          <p:cNvSpPr/>
          <p:nvPr/>
        </p:nvSpPr>
        <p:spPr>
          <a:xfrm>
            <a:off x="1268548" y="2493059"/>
            <a:ext cx="58603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defTabSz="914400" eaLnBrk="0" fontAlgn="base" hangingPunct="0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無論 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 不論 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 </a:t>
            </a: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不管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⋯⋯ </a:t>
            </a: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，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都 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 也 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C27630"/>
                </a:solidFill>
                <a:ea typeface="微軟正黑體"/>
              </a:rPr>
              <a:t> </a:t>
            </a:r>
            <a:r>
              <a:rPr lang="zh-TW" altLang="en-US" b="1" dirty="0" smtClean="0">
                <a:solidFill>
                  <a:srgbClr val="C27630"/>
                </a:solidFill>
                <a:ea typeface="微軟正黑體"/>
              </a:rPr>
              <a:t>總是</a:t>
            </a:r>
            <a:r>
              <a:rPr lang="en-US" altLang="zh-TW" b="1" dirty="0">
                <a:solidFill>
                  <a:srgbClr val="C27630"/>
                </a:solidFill>
                <a:ea typeface="微軟正黑體"/>
              </a:rPr>
              <a:t>⋯⋯ </a:t>
            </a:r>
            <a:endParaRPr lang="zh-TW" altLang="en-US" b="1" dirty="0">
              <a:solidFill>
                <a:srgbClr val="C27630"/>
              </a:solidFill>
              <a:ea typeface="微軟正黑體"/>
            </a:endParaRPr>
          </a:p>
        </p:txBody>
      </p:sp>
      <p:sp>
        <p:nvSpPr>
          <p:cNvPr id="31" name="橢圓 30"/>
          <p:cNvSpPr/>
          <p:nvPr/>
        </p:nvSpPr>
        <p:spPr>
          <a:xfrm>
            <a:off x="1004926" y="3663147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16" name="圓角矩形 15"/>
          <p:cNvSpPr/>
          <p:nvPr/>
        </p:nvSpPr>
        <p:spPr>
          <a:xfrm>
            <a:off x="760260" y="309437"/>
            <a:ext cx="5738934" cy="834443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內容版面配置區 5">
            <a:extLst>
              <a:ext uri="{FF2B5EF4-FFF2-40B4-BE49-F238E27FC236}">
                <a16:creationId xmlns:a16="http://schemas.microsoft.com/office/drawing/2014/main" id="{2B98A4E6-8AA7-4402-8BD9-1659E9C12809}"/>
              </a:ext>
            </a:extLst>
          </p:cNvPr>
          <p:cNvSpPr txBox="1">
            <a:spLocks/>
          </p:cNvSpPr>
          <p:nvPr/>
        </p:nvSpPr>
        <p:spPr>
          <a:xfrm>
            <a:off x="954127" y="542971"/>
            <a:ext cx="5269237" cy="59797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TW" altLang="en-US" sz="2100" spc="300" dirty="0" smtClean="0">
                <a:solidFill>
                  <a:srgbClr val="7030A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運用</a:t>
            </a:r>
            <a:r>
              <a:rPr lang="zh-TW" altLang="en-US" sz="2100" spc="300" dirty="0">
                <a:solidFill>
                  <a:srgbClr val="7030A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不同的</a:t>
            </a:r>
            <a:r>
              <a:rPr lang="zh-TW" altLang="en-US" sz="2100" spc="300" dirty="0">
                <a:solidFill>
                  <a:srgbClr val="D28B4A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關聯詞</a:t>
            </a:r>
            <a:r>
              <a:rPr lang="zh-TW" altLang="en-US" sz="2100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100" spc="300" dirty="0">
                <a:solidFill>
                  <a:srgbClr val="7030A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表達不同條件的狀況</a:t>
            </a:r>
            <a:endParaRPr lang="en-US" altLang="zh-TW" sz="2100" spc="300" dirty="0">
              <a:solidFill>
                <a:srgbClr val="7030A0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>
              <a:lnSpc>
                <a:spcPct val="110000"/>
              </a:lnSpc>
            </a:pPr>
            <a:endParaRPr lang="en-US" altLang="zh-TW" sz="1900" spc="300" dirty="0">
              <a:solidFill>
                <a:srgbClr val="7030A0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關聯詞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5" name="直線接點 1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62</a:t>
            </a:fld>
            <a:endParaRPr lang="zh-HK" altLang="en-US" dirty="0"/>
          </a:p>
        </p:txBody>
      </p:sp>
      <p:sp>
        <p:nvSpPr>
          <p:cNvPr id="17" name="手繪多邊形 1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840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 animBg="1"/>
      <p:bldP spid="27" grpId="0" animBg="1"/>
      <p:bldP spid="28" grpId="0"/>
      <p:bldP spid="29" grpId="0"/>
      <p:bldP spid="31" grpId="0" animBg="1"/>
      <p:bldP spid="16" grpId="0" animBg="1"/>
      <p:bldP spid="2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64736" y="3451535"/>
            <a:ext cx="2065052" cy="342484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63424" y="3457867"/>
            <a:ext cx="1271054" cy="269873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81214" y="3457868"/>
            <a:ext cx="894989" cy="23399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2516983" y="3465746"/>
            <a:ext cx="429267" cy="1687977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521" y="904957"/>
            <a:ext cx="508504" cy="725466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1"/>
            <a:ext cx="930267" cy="1256016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72" y="1611518"/>
            <a:ext cx="142104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2828117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3377429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3975030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3794979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3413614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3598803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3475524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3895595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3361908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3893731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3466743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3632950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3697949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3697950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3725196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3460079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3486609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3535806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1" name="圖片 1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660402" y="3888957"/>
            <a:ext cx="269030" cy="146463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142823" y="3895894"/>
            <a:ext cx="278226" cy="8752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626153" y="3905798"/>
            <a:ext cx="248006" cy="11191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3031894" y="3905799"/>
            <a:ext cx="265499" cy="116108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25773" y="3802701"/>
            <a:ext cx="230251" cy="8495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600845" y="3820833"/>
            <a:ext cx="211427" cy="8502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4931534" y="3826369"/>
            <a:ext cx="221035" cy="14910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45817" y="3800571"/>
            <a:ext cx="222057" cy="43805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475162" y="3807974"/>
            <a:ext cx="220036" cy="16949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0664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梯形 40"/>
          <p:cNvSpPr/>
          <p:nvPr/>
        </p:nvSpPr>
        <p:spPr>
          <a:xfrm rot="334643">
            <a:off x="4497624" y="1465633"/>
            <a:ext cx="1204405" cy="3667712"/>
          </a:xfrm>
          <a:prstGeom prst="trapezoid">
            <a:avLst>
              <a:gd name="adj" fmla="val 3612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681" y="1180570"/>
            <a:ext cx="626015" cy="615032"/>
          </a:xfrm>
          <a:prstGeom prst="rect">
            <a:avLst/>
          </a:prstGeom>
        </p:spPr>
      </p:pic>
      <p:grpSp>
        <p:nvGrpSpPr>
          <p:cNvPr id="9" name="群組 8"/>
          <p:cNvGrpSpPr/>
          <p:nvPr/>
        </p:nvGrpSpPr>
        <p:grpSpPr>
          <a:xfrm>
            <a:off x="930620" y="1260474"/>
            <a:ext cx="3354540" cy="1973534"/>
            <a:chOff x="633238" y="2059231"/>
            <a:chExt cx="3354540" cy="1973534"/>
          </a:xfrm>
        </p:grpSpPr>
        <p:sp>
          <p:nvSpPr>
            <p:cNvPr id="27" name="手繪多邊形 26"/>
            <p:cNvSpPr/>
            <p:nvPr/>
          </p:nvSpPr>
          <p:spPr>
            <a:xfrm rot="21006580">
              <a:off x="633238" y="2059231"/>
              <a:ext cx="3354540" cy="1973534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663744"/>
                <a:gd name="connsiteX1" fmla="*/ 2571 w 2250885"/>
                <a:gd name="connsiteY1" fmla="*/ 319198 h 1663744"/>
                <a:gd name="connsiteX2" fmla="*/ 230788 w 2250885"/>
                <a:gd name="connsiteY2" fmla="*/ 882322 h 1663744"/>
                <a:gd name="connsiteX3" fmla="*/ 838412 w 2250885"/>
                <a:gd name="connsiteY3" fmla="*/ 992996 h 1663744"/>
                <a:gd name="connsiteX4" fmla="*/ 1175687 w 2250885"/>
                <a:gd name="connsiteY4" fmla="*/ 1176298 h 1663744"/>
                <a:gd name="connsiteX5" fmla="*/ 1586288 w 2250885"/>
                <a:gd name="connsiteY5" fmla="*/ 1662970 h 1663744"/>
                <a:gd name="connsiteX6" fmla="*/ 1338732 w 2250885"/>
                <a:gd name="connsiteY6" fmla="*/ 1052757 h 1663744"/>
                <a:gd name="connsiteX7" fmla="*/ 2025133 w 2250885"/>
                <a:gd name="connsiteY7" fmla="*/ 1001073 h 1663744"/>
                <a:gd name="connsiteX8" fmla="*/ 2233483 w 2250885"/>
                <a:gd name="connsiteY8" fmla="*/ 641684 h 1663744"/>
                <a:gd name="connsiteX9" fmla="*/ 2012541 w 2250885"/>
                <a:gd name="connsiteY9" fmla="*/ 136671 h 1663744"/>
                <a:gd name="connsiteX10" fmla="*/ 1139337 w 2250885"/>
                <a:gd name="connsiteY10" fmla="*/ 23724 h 1663744"/>
                <a:gd name="connsiteX11" fmla="*/ 356497 w 2250885"/>
                <a:gd name="connsiteY11" fmla="*/ 28097 h 166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663744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51041" y="1064636"/>
                    <a:pt x="1175687" y="1176298"/>
                  </a:cubicBezTo>
                  <a:cubicBezTo>
                    <a:pt x="1300333" y="1287960"/>
                    <a:pt x="1559114" y="1683560"/>
                    <a:pt x="1586288" y="1662970"/>
                  </a:cubicBezTo>
                  <a:cubicBezTo>
                    <a:pt x="1613462" y="1642380"/>
                    <a:pt x="1265591" y="1163073"/>
                    <a:pt x="1338732" y="1052757"/>
                  </a:cubicBezTo>
                  <a:cubicBezTo>
                    <a:pt x="1411873" y="94244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 rot="21285438">
              <a:off x="1100968" y="2262614"/>
              <a:ext cx="2517863" cy="785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1600" b="1" u="sng" dirty="0">
                  <a:solidFill>
                    <a:srgbClr val="C2763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無論</a:t>
              </a:r>
              <a:r>
                <a:rPr lang="zh-TW" altLang="en-US" sz="1600" b="1" dirty="0">
                  <a:solidFill>
                    <a:srgbClr val="6B0373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出面太陽猛唔猛烈</a:t>
              </a:r>
              <a:r>
                <a:rPr lang="zh-HK" altLang="en-US" sz="1600" b="1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TW" altLang="en-US" sz="1600" b="1" u="sng" dirty="0">
                  <a:solidFill>
                    <a:srgbClr val="C2763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都</a:t>
              </a:r>
              <a:r>
                <a:rPr lang="zh-HK" altLang="en-US" sz="1600" b="1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要搽</a:t>
              </a:r>
              <a:r>
                <a:rPr lang="zh-TW" altLang="en-US" sz="1600" b="1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防曬</a:t>
              </a:r>
              <a:r>
                <a:rPr lang="zh-HK" altLang="en-US" sz="1600" b="1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㗎</a:t>
              </a:r>
              <a:r>
                <a:rPr lang="zh-HK" altLang="en-US" sz="1600" b="1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194" y="3171789"/>
            <a:ext cx="2392408" cy="2859890"/>
          </a:xfrm>
          <a:prstGeom prst="rect">
            <a:avLst/>
          </a:prstGeom>
        </p:spPr>
      </p:pic>
      <p:grpSp>
        <p:nvGrpSpPr>
          <p:cNvPr id="10" name="群組 9"/>
          <p:cNvGrpSpPr/>
          <p:nvPr/>
        </p:nvGrpSpPr>
        <p:grpSpPr>
          <a:xfrm>
            <a:off x="5164844" y="2059231"/>
            <a:ext cx="3359679" cy="1798131"/>
            <a:chOff x="5164844" y="2059231"/>
            <a:chExt cx="3359679" cy="1798131"/>
          </a:xfrm>
        </p:grpSpPr>
        <p:sp>
          <p:nvSpPr>
            <p:cNvPr id="24" name="手繪多邊形 23"/>
            <p:cNvSpPr/>
            <p:nvPr/>
          </p:nvSpPr>
          <p:spPr>
            <a:xfrm rot="827648" flipH="1">
              <a:off x="5164844" y="2059231"/>
              <a:ext cx="3359679" cy="1798131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698131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981802" y="1058896"/>
                    <a:pt x="1175687" y="1176298"/>
                  </a:cubicBezTo>
                  <a:cubicBezTo>
                    <a:pt x="1369572" y="1293700"/>
                    <a:pt x="1974547" y="1717997"/>
                    <a:pt x="2001721" y="1697407"/>
                  </a:cubicBezTo>
                  <a:cubicBezTo>
                    <a:pt x="2028895" y="1676817"/>
                    <a:pt x="1334830" y="1168813"/>
                    <a:pt x="1338732" y="1052757"/>
                  </a:cubicBezTo>
                  <a:cubicBezTo>
                    <a:pt x="1342634" y="93670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dirty="0" smtClean="0"/>
                <a:t>z</a:t>
              </a:r>
              <a:endParaRPr lang="zh-HK" altLang="en-US" dirty="0"/>
            </a:p>
          </p:txBody>
        </p:sp>
        <p:sp>
          <p:nvSpPr>
            <p:cNvPr id="25" name="矩形 24"/>
            <p:cNvSpPr/>
            <p:nvPr/>
          </p:nvSpPr>
          <p:spPr>
            <a:xfrm rot="613503">
              <a:off x="5559749" y="2174270"/>
              <a:ext cx="2769318" cy="785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TW" altLang="en-US" sz="16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唔</a:t>
              </a:r>
              <a:r>
                <a:rPr lang="zh-HK" altLang="en-US" sz="16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該晒！</a:t>
              </a:r>
              <a:r>
                <a:rPr lang="zh-TW" altLang="en-US" sz="1600" b="1" u="sng" dirty="0">
                  <a:solidFill>
                    <a:srgbClr val="C2763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只要</a:t>
              </a:r>
              <a:r>
                <a:rPr lang="zh-TW" altLang="en-US" sz="1600" b="1" dirty="0">
                  <a:solidFill>
                    <a:srgbClr val="6B0373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有</a:t>
              </a:r>
              <a:r>
                <a:rPr lang="zh-HK" altLang="en-US" sz="1600" b="1" dirty="0">
                  <a:solidFill>
                    <a:srgbClr val="6B0373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你</a:t>
              </a:r>
              <a:r>
                <a:rPr lang="zh-TW" altLang="en-US" sz="1600" b="1" dirty="0">
                  <a:solidFill>
                    <a:srgbClr val="6B0373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照顧</a:t>
              </a:r>
              <a:r>
                <a:rPr lang="zh-HK" altLang="en-US" sz="1600" b="1" dirty="0">
                  <a:solidFill>
                    <a:srgbClr val="6B0373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我</a:t>
              </a:r>
              <a:r>
                <a:rPr lang="zh-HK" altLang="en-US" sz="1600" b="1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HK" altLang="en-US" sz="16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我</a:t>
              </a:r>
              <a:r>
                <a:rPr lang="zh-HK" altLang="en-US" sz="1600" b="1" u="sng" dirty="0">
                  <a:solidFill>
                    <a:srgbClr val="C2763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就</a:t>
              </a:r>
              <a:r>
                <a:rPr lang="zh-TW" altLang="en-US" sz="1600" b="1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可以安心出外面行吓囉</a:t>
              </a:r>
              <a:r>
                <a:rPr lang="zh-HK" altLang="en-US" sz="1600" b="1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</a:t>
              </a: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6665470" y="1282838"/>
            <a:ext cx="1156321" cy="984495"/>
            <a:chOff x="6645191" y="1418265"/>
            <a:chExt cx="1156321" cy="984495"/>
          </a:xfrm>
        </p:grpSpPr>
        <p:sp>
          <p:nvSpPr>
            <p:cNvPr id="35" name="手繪多邊形 34"/>
            <p:cNvSpPr/>
            <p:nvPr/>
          </p:nvSpPr>
          <p:spPr>
            <a:xfrm flipH="1">
              <a:off x="7109043" y="1833235"/>
              <a:ext cx="114309" cy="569525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圓角矩形 35"/>
            <p:cNvSpPr/>
            <p:nvPr/>
          </p:nvSpPr>
          <p:spPr>
            <a:xfrm>
              <a:off x="6645191" y="1418265"/>
              <a:ext cx="1156321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充足條件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7128710" y="3036456"/>
            <a:ext cx="715879" cy="963283"/>
            <a:chOff x="6903244" y="2974556"/>
            <a:chExt cx="715879" cy="963283"/>
          </a:xfrm>
        </p:grpSpPr>
        <p:sp>
          <p:nvSpPr>
            <p:cNvPr id="37" name="圓角矩形 36"/>
            <p:cNvSpPr/>
            <p:nvPr/>
          </p:nvSpPr>
          <p:spPr>
            <a:xfrm>
              <a:off x="6903244" y="3509978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38" name="直線接點 37"/>
            <p:cNvCxnSpPr/>
            <p:nvPr/>
          </p:nvCxnSpPr>
          <p:spPr>
            <a:xfrm>
              <a:off x="7076786" y="2974556"/>
              <a:ext cx="146566" cy="659159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群組 2"/>
          <p:cNvGrpSpPr/>
          <p:nvPr/>
        </p:nvGrpSpPr>
        <p:grpSpPr>
          <a:xfrm>
            <a:off x="2401119" y="512429"/>
            <a:ext cx="956751" cy="984495"/>
            <a:chOff x="2103737" y="1311186"/>
            <a:chExt cx="956751" cy="984495"/>
          </a:xfrm>
        </p:grpSpPr>
        <p:sp>
          <p:nvSpPr>
            <p:cNvPr id="49" name="手繪多邊形 48"/>
            <p:cNvSpPr/>
            <p:nvPr/>
          </p:nvSpPr>
          <p:spPr>
            <a:xfrm flipH="1">
              <a:off x="2467804" y="1726156"/>
              <a:ext cx="114309" cy="569525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0" name="圓角矩形 49"/>
            <p:cNvSpPr/>
            <p:nvPr/>
          </p:nvSpPr>
          <p:spPr>
            <a:xfrm>
              <a:off x="2103737" y="1311186"/>
              <a:ext cx="956751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無</a:t>
              </a:r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條件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1805851" y="2400100"/>
            <a:ext cx="715879" cy="967647"/>
            <a:chOff x="1424165" y="3072447"/>
            <a:chExt cx="715879" cy="967647"/>
          </a:xfrm>
        </p:grpSpPr>
        <p:sp>
          <p:nvSpPr>
            <p:cNvPr id="51" name="圓角矩形 50"/>
            <p:cNvSpPr/>
            <p:nvPr/>
          </p:nvSpPr>
          <p:spPr>
            <a:xfrm>
              <a:off x="1424165" y="3612233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52" name="直線接點 51"/>
            <p:cNvCxnSpPr/>
            <p:nvPr/>
          </p:nvCxnSpPr>
          <p:spPr>
            <a:xfrm flipH="1">
              <a:off x="1744273" y="3072447"/>
              <a:ext cx="192521" cy="663523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6" name="直線接點 2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投影片編號版面配置區 1"/>
          <p:cNvSpPr txBox="1">
            <a:spLocks/>
          </p:cNvSpPr>
          <p:nvPr/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BE56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64</a:t>
            </a:r>
            <a:endParaRPr lang="zh-HK" altLang="en-US" dirty="0"/>
          </a:p>
        </p:txBody>
      </p:sp>
      <p:sp>
        <p:nvSpPr>
          <p:cNvPr id="31" name="手繪多邊形 3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568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/>
          <p:cNvSpPr/>
          <p:nvPr/>
        </p:nvSpPr>
        <p:spPr>
          <a:xfrm>
            <a:off x="3843576" y="1583960"/>
            <a:ext cx="2868036" cy="4014304"/>
          </a:xfrm>
          <a:custGeom>
            <a:avLst/>
            <a:gdLst>
              <a:gd name="connsiteX0" fmla="*/ 0 w 1450325"/>
              <a:gd name="connsiteY0" fmla="*/ 4416600 h 4416600"/>
              <a:gd name="connsiteX1" fmla="*/ 535416 w 1450325"/>
              <a:gd name="connsiteY1" fmla="*/ 0 h 4416600"/>
              <a:gd name="connsiteX2" fmla="*/ 914909 w 1450325"/>
              <a:gd name="connsiteY2" fmla="*/ 0 h 4416600"/>
              <a:gd name="connsiteX3" fmla="*/ 1450325 w 1450325"/>
              <a:gd name="connsiteY3" fmla="*/ 4416600 h 4416600"/>
              <a:gd name="connsiteX4" fmla="*/ 0 w 1450325"/>
              <a:gd name="connsiteY4" fmla="*/ 4416600 h 4416600"/>
              <a:gd name="connsiteX0" fmla="*/ 0 w 4206729"/>
              <a:gd name="connsiteY0" fmla="*/ 4422068 h 4422068"/>
              <a:gd name="connsiteX1" fmla="*/ 3291820 w 4206729"/>
              <a:gd name="connsiteY1" fmla="*/ 0 h 4422068"/>
              <a:gd name="connsiteX2" fmla="*/ 3671313 w 4206729"/>
              <a:gd name="connsiteY2" fmla="*/ 0 h 4422068"/>
              <a:gd name="connsiteX3" fmla="*/ 4206729 w 4206729"/>
              <a:gd name="connsiteY3" fmla="*/ 4416600 h 4422068"/>
              <a:gd name="connsiteX4" fmla="*/ 0 w 4206729"/>
              <a:gd name="connsiteY4" fmla="*/ 4422068 h 4422068"/>
              <a:gd name="connsiteX0" fmla="*/ 0 w 3886140"/>
              <a:gd name="connsiteY0" fmla="*/ 4422068 h 4422068"/>
              <a:gd name="connsiteX1" fmla="*/ 3291820 w 3886140"/>
              <a:gd name="connsiteY1" fmla="*/ 0 h 4422068"/>
              <a:gd name="connsiteX2" fmla="*/ 3671313 w 3886140"/>
              <a:gd name="connsiteY2" fmla="*/ 0 h 4422068"/>
              <a:gd name="connsiteX3" fmla="*/ 3886140 w 3886140"/>
              <a:gd name="connsiteY3" fmla="*/ 3841636 h 4422068"/>
              <a:gd name="connsiteX4" fmla="*/ 0 w 3886140"/>
              <a:gd name="connsiteY4" fmla="*/ 4422068 h 4422068"/>
              <a:gd name="connsiteX0" fmla="*/ 0 w 4044562"/>
              <a:gd name="connsiteY0" fmla="*/ 4102705 h 4102705"/>
              <a:gd name="connsiteX1" fmla="*/ 3450242 w 4044562"/>
              <a:gd name="connsiteY1" fmla="*/ 0 h 4102705"/>
              <a:gd name="connsiteX2" fmla="*/ 3829735 w 4044562"/>
              <a:gd name="connsiteY2" fmla="*/ 0 h 4102705"/>
              <a:gd name="connsiteX3" fmla="*/ 4044562 w 4044562"/>
              <a:gd name="connsiteY3" fmla="*/ 3841636 h 4102705"/>
              <a:gd name="connsiteX4" fmla="*/ 0 w 4044562"/>
              <a:gd name="connsiteY4" fmla="*/ 4102705 h 4102705"/>
              <a:gd name="connsiteX0" fmla="*/ 0 w 2868036"/>
              <a:gd name="connsiteY0" fmla="*/ 4014304 h 4014304"/>
              <a:gd name="connsiteX1" fmla="*/ 2273716 w 2868036"/>
              <a:gd name="connsiteY1" fmla="*/ 0 h 4014304"/>
              <a:gd name="connsiteX2" fmla="*/ 2653209 w 2868036"/>
              <a:gd name="connsiteY2" fmla="*/ 0 h 4014304"/>
              <a:gd name="connsiteX3" fmla="*/ 2868036 w 2868036"/>
              <a:gd name="connsiteY3" fmla="*/ 3841636 h 4014304"/>
              <a:gd name="connsiteX4" fmla="*/ 0 w 2868036"/>
              <a:gd name="connsiteY4" fmla="*/ 4014304 h 401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8036" h="4014304">
                <a:moveTo>
                  <a:pt x="0" y="4014304"/>
                </a:moveTo>
                <a:lnTo>
                  <a:pt x="2273716" y="0"/>
                </a:lnTo>
                <a:lnTo>
                  <a:pt x="2653209" y="0"/>
                </a:lnTo>
                <a:lnTo>
                  <a:pt x="2868036" y="3841636"/>
                </a:lnTo>
                <a:lnTo>
                  <a:pt x="0" y="4014304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372" y="2466051"/>
            <a:ext cx="4701926" cy="3477757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467" y="1196575"/>
            <a:ext cx="753837" cy="740612"/>
          </a:xfrm>
          <a:prstGeom prst="rect">
            <a:avLst/>
          </a:prstGeom>
        </p:spPr>
      </p:pic>
      <p:sp>
        <p:nvSpPr>
          <p:cNvPr id="21" name="手繪多邊形 20"/>
          <p:cNvSpPr/>
          <p:nvPr/>
        </p:nvSpPr>
        <p:spPr>
          <a:xfrm rot="827648" flipH="1">
            <a:off x="5509650" y="2999146"/>
            <a:ext cx="3058952" cy="1220497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 smtClean="0"/>
              <a:t>z</a:t>
            </a:r>
            <a:endParaRPr lang="zh-HK" altLang="en-US" dirty="0"/>
          </a:p>
        </p:txBody>
      </p:sp>
      <p:sp>
        <p:nvSpPr>
          <p:cNvPr id="22" name="矩形 21"/>
          <p:cNvSpPr/>
          <p:nvPr/>
        </p:nvSpPr>
        <p:spPr>
          <a:xfrm rot="635080">
            <a:off x="5807003" y="3201509"/>
            <a:ext cx="26345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等我幫家明做人工呼吸啦！</a:t>
            </a:r>
            <a:endParaRPr lang="zh-HK" altLang="en-US" sz="1600" b="1" dirty="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1008291" y="1573287"/>
            <a:ext cx="3354540" cy="1909961"/>
            <a:chOff x="1008291" y="1573287"/>
            <a:chExt cx="3354540" cy="1909961"/>
          </a:xfrm>
        </p:grpSpPr>
        <p:sp>
          <p:nvSpPr>
            <p:cNvPr id="24" name="手繪多邊形 23"/>
            <p:cNvSpPr/>
            <p:nvPr/>
          </p:nvSpPr>
          <p:spPr>
            <a:xfrm rot="21006580">
              <a:off x="1008291" y="1573287"/>
              <a:ext cx="3354540" cy="1909961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698131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981802" y="1058896"/>
                    <a:pt x="1175687" y="1176298"/>
                  </a:cubicBezTo>
                  <a:cubicBezTo>
                    <a:pt x="1369572" y="1293700"/>
                    <a:pt x="1974547" y="1717997"/>
                    <a:pt x="2001721" y="1697407"/>
                  </a:cubicBezTo>
                  <a:cubicBezTo>
                    <a:pt x="2028895" y="1676817"/>
                    <a:pt x="1334830" y="1168813"/>
                    <a:pt x="1338732" y="1052757"/>
                  </a:cubicBezTo>
                  <a:cubicBezTo>
                    <a:pt x="1342634" y="93670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矩形 25"/>
            <p:cNvSpPr/>
            <p:nvPr/>
          </p:nvSpPr>
          <p:spPr>
            <a:xfrm rot="21161934">
              <a:off x="1246798" y="1701633"/>
              <a:ext cx="286316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16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唔可以！</a:t>
              </a:r>
              <a:r>
                <a:rPr lang="zh-TW" altLang="en-US" sz="1600" b="1" u="sng" dirty="0">
                  <a:solidFill>
                    <a:srgbClr val="C2763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只有</a:t>
              </a:r>
              <a:r>
                <a:rPr lang="zh-TW" altLang="en-US" sz="1600" b="1" dirty="0">
                  <a:solidFill>
                    <a:srgbClr val="6B0373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受過急救訓練嘅人</a:t>
              </a:r>
              <a:r>
                <a:rPr lang="zh-HK" altLang="en-US" sz="1600" b="1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TW" altLang="en-US" sz="1600" b="1" u="sng" dirty="0">
                  <a:solidFill>
                    <a:srgbClr val="C2763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先至</a:t>
              </a:r>
              <a:r>
                <a:rPr lang="zh-TW" altLang="en-US" sz="1600" b="1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可以幫傷者急救㗎</a:t>
              </a:r>
              <a:r>
                <a:rPr lang="zh-TW" altLang="en-US" sz="1600" b="1" dirty="0" smtClean="0">
                  <a:latin typeface="FangSong" panose="02010609060101010101" pitchFamily="49" charset="-122"/>
                  <a:ea typeface="FangSong" panose="02010609060101010101" pitchFamily="49" charset="-122"/>
                </a:rPr>
                <a:t>！</a:t>
              </a:r>
              <a:endPara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3103670" y="601612"/>
            <a:ext cx="1165039" cy="984495"/>
            <a:chOff x="2670672" y="733955"/>
            <a:chExt cx="1165039" cy="984495"/>
          </a:xfrm>
        </p:grpSpPr>
        <p:sp>
          <p:nvSpPr>
            <p:cNvPr id="27" name="手繪多邊形 26"/>
            <p:cNvSpPr/>
            <p:nvPr/>
          </p:nvSpPr>
          <p:spPr>
            <a:xfrm flipH="1">
              <a:off x="3138883" y="1148925"/>
              <a:ext cx="114309" cy="569525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圓角矩形 29"/>
            <p:cNvSpPr/>
            <p:nvPr/>
          </p:nvSpPr>
          <p:spPr>
            <a:xfrm>
              <a:off x="2670672" y="733955"/>
              <a:ext cx="116503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必要條件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1913103" y="2578673"/>
            <a:ext cx="715879" cy="967647"/>
            <a:chOff x="1729075" y="2486027"/>
            <a:chExt cx="715879" cy="967647"/>
          </a:xfrm>
        </p:grpSpPr>
        <p:sp>
          <p:nvSpPr>
            <p:cNvPr id="31" name="圓角矩形 30"/>
            <p:cNvSpPr/>
            <p:nvPr/>
          </p:nvSpPr>
          <p:spPr>
            <a:xfrm>
              <a:off x="1729075" y="3025813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 flipH="1">
              <a:off x="2049183" y="2486027"/>
              <a:ext cx="192521" cy="663523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8" name="直線接點 2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投影片編號版面配置區 1"/>
          <p:cNvSpPr txBox="1">
            <a:spLocks/>
          </p:cNvSpPr>
          <p:nvPr/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BE56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65</a:t>
            </a:r>
            <a:endParaRPr lang="zh-HK" altLang="en-US" dirty="0"/>
          </a:p>
        </p:txBody>
      </p:sp>
      <p:sp>
        <p:nvSpPr>
          <p:cNvPr id="33" name="手繪多邊形 3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749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64736" y="3451535"/>
            <a:ext cx="2065052" cy="342484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63424" y="3457867"/>
            <a:ext cx="1271054" cy="269873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81214" y="3457868"/>
            <a:ext cx="894989" cy="23399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2949063" y="3465746"/>
            <a:ext cx="429267" cy="1687977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521" y="904957"/>
            <a:ext cx="508504" cy="725466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1"/>
            <a:ext cx="930267" cy="1256016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72" y="1611518"/>
            <a:ext cx="142104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3281226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3830538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4428139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4248088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3866723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4051912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3928633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4348704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3815017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4346840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3919852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4086059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4151058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4151059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4178305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3913188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3939718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3988915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1" name="圖片 1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660402" y="3888957"/>
            <a:ext cx="269030" cy="146463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142823" y="3895894"/>
            <a:ext cx="278226" cy="8752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626153" y="3905798"/>
            <a:ext cx="248006" cy="11191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3031894" y="3905799"/>
            <a:ext cx="265499" cy="116108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25773" y="3802701"/>
            <a:ext cx="230251" cy="8495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600845" y="3820833"/>
            <a:ext cx="211427" cy="8502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4931534" y="3826369"/>
            <a:ext cx="221035" cy="14910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45817" y="3800571"/>
            <a:ext cx="222057" cy="43805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464938" y="3807973"/>
            <a:ext cx="244721" cy="166279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4763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/>
          <p:nvPr/>
        </p:nvGrpSpPr>
        <p:grpSpPr>
          <a:xfrm>
            <a:off x="781747" y="835272"/>
            <a:ext cx="2097620" cy="2473090"/>
            <a:chOff x="3003688" y="510518"/>
            <a:chExt cx="1991378" cy="2473090"/>
          </a:xfrm>
        </p:grpSpPr>
        <p:sp>
          <p:nvSpPr>
            <p:cNvPr id="25" name="剪去同側角落矩形 24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98000">
                  <a:srgbClr val="CD096B"/>
                </a:gs>
                <a:gs pos="22000">
                  <a:srgbClr val="FFC5DB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圓角矩形 25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563984" y="659164"/>
              <a:ext cx="90578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rgbClr val="FF3583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中</a:t>
              </a:r>
              <a:r>
                <a:rPr lang="zh-HK" altLang="en-US" sz="2000" b="1" dirty="0" smtClean="0">
                  <a:solidFill>
                    <a:srgbClr val="FF3583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文</a:t>
              </a:r>
              <a:r>
                <a:rPr lang="zh-TW" altLang="en-US" sz="2000" b="1" dirty="0" smtClean="0">
                  <a:solidFill>
                    <a:srgbClr val="FF3583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科</a:t>
              </a:r>
              <a:endParaRPr lang="en-US" altLang="zh-TW" sz="2000" b="1" dirty="0">
                <a:solidFill>
                  <a:srgbClr val="FF3583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1620113"/>
            <a:ext cx="8148917" cy="3087422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2888660" y="2015543"/>
            <a:ext cx="4868992" cy="211703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3050" indent="0" algn="just" hangingPunct="0">
              <a:lnSpc>
                <a:spcPct val="160000"/>
              </a:lnSpc>
              <a:buNone/>
            </a:pPr>
            <a:r>
              <a:rPr lang="zh-TW" altLang="en-US" sz="2400" spc="12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一切生物</a:t>
            </a:r>
            <a:r>
              <a:rPr lang="zh-TW" altLang="en-US" sz="24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2400" u="sng" spc="120" dirty="0">
                <a:solidFill>
                  <a:srgbClr val="D28B4A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只要</a:t>
            </a:r>
            <a:r>
              <a:rPr lang="zh-TW" altLang="en-US" sz="2400" spc="120" dirty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活著</a:t>
            </a:r>
            <a:r>
              <a:rPr lang="zh-TW" altLang="en-US" sz="2400" u="sng" spc="120" dirty="0">
                <a:solidFill>
                  <a:srgbClr val="D28B4A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就</a:t>
            </a:r>
            <a:r>
              <a:rPr lang="zh-TW" altLang="en-US" sz="2400" spc="12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要消耗</a:t>
            </a:r>
            <a:r>
              <a:rPr lang="zh-TW" altLang="en-US" sz="2400" spc="120" dirty="0" smtClean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能量</a:t>
            </a:r>
            <a:r>
              <a:rPr lang="zh-TW" altLang="en-US" sz="2400" spc="12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24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一個</a:t>
            </a:r>
            <a:r>
              <a:rPr lang="zh-TW" altLang="en-US" sz="2400" spc="12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成年人</a:t>
            </a:r>
            <a:r>
              <a:rPr lang="zh-TW" altLang="en-US" sz="24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，即使一點工作</a:t>
            </a:r>
            <a:r>
              <a:rPr lang="zh-TW" altLang="en-US" sz="2400" spc="12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也不做</a:t>
            </a:r>
            <a:r>
              <a:rPr lang="zh-TW" altLang="en-US" sz="24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，一天也要消耗</a:t>
            </a:r>
            <a:r>
              <a:rPr lang="en-US" altLang="zh-TW" sz="24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1400</a:t>
            </a:r>
            <a:r>
              <a:rPr lang="zh-TW" altLang="en-US" sz="24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大卡的</a:t>
            </a:r>
            <a:r>
              <a:rPr lang="zh-TW" altLang="en-US" sz="2400" spc="12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能量。</a:t>
            </a:r>
            <a:r>
              <a:rPr lang="zh-TW" altLang="en-US" sz="24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這些有機物質從哪</a:t>
            </a:r>
            <a:r>
              <a:rPr lang="zh-TW" altLang="en-US" sz="2400" spc="12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裏來？能量從</a:t>
            </a:r>
            <a:r>
              <a:rPr lang="zh-TW" altLang="en-US" sz="24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哪</a:t>
            </a:r>
            <a:r>
              <a:rPr lang="zh-TW" altLang="en-US" sz="2400" spc="12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裏來？</a:t>
            </a:r>
            <a:endParaRPr lang="zh-TW" altLang="en-US" sz="2400" spc="12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4899759" y="2536521"/>
            <a:ext cx="1154429" cy="2548636"/>
            <a:chOff x="4894670" y="2980694"/>
            <a:chExt cx="1154429" cy="2548636"/>
          </a:xfrm>
        </p:grpSpPr>
        <p:sp>
          <p:nvSpPr>
            <p:cNvPr id="20" name="手繪多邊形 19"/>
            <p:cNvSpPr/>
            <p:nvPr/>
          </p:nvSpPr>
          <p:spPr>
            <a:xfrm flipH="1">
              <a:off x="5288090" y="2980694"/>
              <a:ext cx="158768" cy="2307130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圓角矩形 20"/>
            <p:cNvSpPr/>
            <p:nvPr/>
          </p:nvSpPr>
          <p:spPr>
            <a:xfrm>
              <a:off x="4894670" y="5101469"/>
              <a:ext cx="115442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充足條件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6732061" y="2534665"/>
            <a:ext cx="715879" cy="2544896"/>
            <a:chOff x="6403006" y="3258371"/>
            <a:chExt cx="715879" cy="2544896"/>
          </a:xfrm>
        </p:grpSpPr>
        <p:sp>
          <p:nvSpPr>
            <p:cNvPr id="19" name="圓角矩形 18"/>
            <p:cNvSpPr/>
            <p:nvPr/>
          </p:nvSpPr>
          <p:spPr>
            <a:xfrm>
              <a:off x="6403006" y="5375406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手繪多邊形 23"/>
            <p:cNvSpPr/>
            <p:nvPr/>
          </p:nvSpPr>
          <p:spPr>
            <a:xfrm flipH="1">
              <a:off x="6715227" y="3258371"/>
              <a:ext cx="45719" cy="2444067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3081619" y="5492376"/>
            <a:ext cx="26789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en-US" altLang="zh-TW" sz="16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食物從何處來</a:t>
            </a:r>
            <a:r>
              <a:rPr lang="en-US" altLang="zh-TW" sz="16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600" dirty="0">
                <a:solidFill>
                  <a:srgbClr val="8E048E"/>
                </a:solidFill>
                <a:latin typeface="微軟正黑體" panose="020B0604030504040204" pitchFamily="34" charset="-120"/>
              </a:rPr>
              <a:t>——</a:t>
            </a:r>
            <a:r>
              <a:rPr lang="zh-TW" altLang="en-US" sz="16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佚名</a:t>
            </a:r>
            <a:endParaRPr lang="en-US" altLang="zh-TW" sz="1600" b="1" dirty="0">
              <a:solidFill>
                <a:srgbClr val="8E048E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67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134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5" grpId="0"/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群組 16"/>
          <p:cNvGrpSpPr/>
          <p:nvPr/>
        </p:nvGrpSpPr>
        <p:grpSpPr>
          <a:xfrm>
            <a:off x="781747" y="835272"/>
            <a:ext cx="2097620" cy="2473090"/>
            <a:chOff x="3003688" y="510518"/>
            <a:chExt cx="1991378" cy="2473090"/>
          </a:xfrm>
        </p:grpSpPr>
        <p:sp>
          <p:nvSpPr>
            <p:cNvPr id="18" name="剪去同側角落矩形 17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98000">
                  <a:srgbClr val="CD096B"/>
                </a:gs>
                <a:gs pos="22000">
                  <a:srgbClr val="FFC5DB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圓角矩形 21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553850" y="659164"/>
              <a:ext cx="90578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HK" altLang="en-US" sz="2000" b="1" dirty="0">
                  <a:solidFill>
                    <a:srgbClr val="FF3583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通識科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620113"/>
            <a:ext cx="8148917" cy="3087422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3121413" y="2417737"/>
            <a:ext cx="4785458" cy="2117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0">
              <a:lnSpc>
                <a:spcPct val="150000"/>
              </a:lnSpc>
              <a:buNone/>
            </a:pPr>
            <a:r>
              <a:rPr lang="zh-TW" altLang="en-US" sz="2200" u="sng" spc="300" dirty="0">
                <a:solidFill>
                  <a:srgbClr val="C2763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只有</a:t>
            </a:r>
            <a:r>
              <a:rPr lang="zh-TW" altLang="en-US" sz="2200" spc="300" dirty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以真誠和坦白的態度與朋友相處，</a:t>
            </a:r>
            <a:r>
              <a:rPr lang="zh-TW" altLang="en-US" sz="2200" spc="3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雙方</a:t>
            </a:r>
            <a:r>
              <a:rPr lang="zh-TW" altLang="en-US" sz="2200" u="sng" spc="300" dirty="0">
                <a:solidFill>
                  <a:srgbClr val="C2763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才</a:t>
            </a:r>
            <a:r>
              <a:rPr lang="zh-TW" altLang="en-US" sz="2200" spc="3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可發展成為交心的好友。</a:t>
            </a:r>
          </a:p>
        </p:txBody>
      </p:sp>
      <p:grpSp>
        <p:nvGrpSpPr>
          <p:cNvPr id="3" name="群組 2"/>
          <p:cNvGrpSpPr/>
          <p:nvPr/>
        </p:nvGrpSpPr>
        <p:grpSpPr>
          <a:xfrm rot="10800000">
            <a:off x="5635711" y="978571"/>
            <a:ext cx="1271951" cy="1404448"/>
            <a:chOff x="3973526" y="4424836"/>
            <a:chExt cx="1271951" cy="1404448"/>
          </a:xfrm>
        </p:grpSpPr>
        <p:sp>
          <p:nvSpPr>
            <p:cNvPr id="21" name="手繪多邊形 20"/>
            <p:cNvSpPr/>
            <p:nvPr/>
          </p:nvSpPr>
          <p:spPr>
            <a:xfrm flipH="1">
              <a:off x="4440614" y="4424836"/>
              <a:ext cx="168229" cy="1162942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圓角矩形 23"/>
            <p:cNvSpPr/>
            <p:nvPr/>
          </p:nvSpPr>
          <p:spPr>
            <a:xfrm rot="10800000">
              <a:off x="3973526" y="5401423"/>
              <a:ext cx="1271951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必要條件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6633028" y="3673858"/>
            <a:ext cx="715879" cy="1426097"/>
            <a:chOff x="6292700" y="4403187"/>
            <a:chExt cx="715879" cy="1426097"/>
          </a:xfrm>
        </p:grpSpPr>
        <p:sp>
          <p:nvSpPr>
            <p:cNvPr id="20" name="圓角矩形 19"/>
            <p:cNvSpPr/>
            <p:nvPr/>
          </p:nvSpPr>
          <p:spPr>
            <a:xfrm>
              <a:off x="6292700" y="5401423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8" name="手繪多邊形 27"/>
            <p:cNvSpPr/>
            <p:nvPr/>
          </p:nvSpPr>
          <p:spPr>
            <a:xfrm flipH="1">
              <a:off x="6567334" y="4403187"/>
              <a:ext cx="65694" cy="1184591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3460285" y="5060001"/>
            <a:ext cx="20457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個人成長與人際關係</a:t>
            </a:r>
            <a:endParaRPr lang="en-US" altLang="zh-TW" sz="1600" b="1" dirty="0">
              <a:solidFill>
                <a:srgbClr val="8E048E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68</a:t>
            </a:fld>
            <a:endParaRPr lang="zh-HK" altLang="en-US" dirty="0"/>
          </a:p>
        </p:txBody>
      </p:sp>
      <p:sp>
        <p:nvSpPr>
          <p:cNvPr id="25" name="手繪多邊形 2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746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9" grpId="0"/>
      <p:bldP spid="2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群組 16"/>
          <p:cNvGrpSpPr/>
          <p:nvPr/>
        </p:nvGrpSpPr>
        <p:grpSpPr>
          <a:xfrm>
            <a:off x="781747" y="835272"/>
            <a:ext cx="2097620" cy="2473090"/>
            <a:chOff x="3003688" y="510518"/>
            <a:chExt cx="1991378" cy="2473090"/>
          </a:xfrm>
        </p:grpSpPr>
        <p:sp>
          <p:nvSpPr>
            <p:cNvPr id="18" name="剪去同側角落矩形 17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98000">
                  <a:srgbClr val="CD096B"/>
                </a:gs>
                <a:gs pos="22000">
                  <a:srgbClr val="FFC5DB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圓角矩形 21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553850" y="659164"/>
              <a:ext cx="90578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HK" altLang="en-US" sz="2000" b="1" dirty="0">
                  <a:solidFill>
                    <a:srgbClr val="FF3583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通識科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620113"/>
            <a:ext cx="8148917" cy="2678354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3121413" y="2198834"/>
            <a:ext cx="4785458" cy="2117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0">
              <a:lnSpc>
                <a:spcPct val="150000"/>
              </a:lnSpc>
              <a:buNone/>
            </a:pPr>
            <a:r>
              <a:rPr lang="zh-TW" altLang="en-US" sz="2000" u="sng" spc="300" dirty="0">
                <a:solidFill>
                  <a:srgbClr val="C2763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無論</a:t>
            </a:r>
            <a:r>
              <a:rPr lang="zh-TW" altLang="en-US" sz="2000" spc="300" dirty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朋輩壓力有多大</a:t>
            </a:r>
            <a:r>
              <a:rPr lang="zh-TW" altLang="en-US" sz="2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2000" spc="3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我們</a:t>
            </a:r>
            <a:r>
              <a:rPr lang="zh-TW" altLang="en-US" sz="2000" u="sng" spc="300" dirty="0">
                <a:solidFill>
                  <a:srgbClr val="C2763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也</a:t>
            </a:r>
            <a:r>
              <a:rPr lang="zh-TW" altLang="en-US" sz="2000" spc="3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應該堅持個人原則，拒絕做自己不想做或不應做的事。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6658460" y="3344349"/>
            <a:ext cx="715879" cy="2038063"/>
            <a:chOff x="6292700" y="3791221"/>
            <a:chExt cx="715879" cy="2038063"/>
          </a:xfrm>
        </p:grpSpPr>
        <p:sp>
          <p:nvSpPr>
            <p:cNvPr id="20" name="圓角矩形 19"/>
            <p:cNvSpPr/>
            <p:nvPr/>
          </p:nvSpPr>
          <p:spPr>
            <a:xfrm>
              <a:off x="6292700" y="5401423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8" name="手繪多邊形 27"/>
            <p:cNvSpPr/>
            <p:nvPr/>
          </p:nvSpPr>
          <p:spPr>
            <a:xfrm flipH="1">
              <a:off x="6567334" y="3791221"/>
              <a:ext cx="65694" cy="1796558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3460285" y="4834798"/>
            <a:ext cx="20457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個人成長與人際關係</a:t>
            </a:r>
            <a:endParaRPr lang="en-US" altLang="zh-TW" sz="1600" b="1" dirty="0">
              <a:solidFill>
                <a:srgbClr val="8E048E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0" name="群組 29"/>
          <p:cNvGrpSpPr/>
          <p:nvPr/>
        </p:nvGrpSpPr>
        <p:grpSpPr>
          <a:xfrm rot="10800000">
            <a:off x="4678336" y="780868"/>
            <a:ext cx="934038" cy="1404448"/>
            <a:chOff x="4141824" y="4424836"/>
            <a:chExt cx="934038" cy="1404448"/>
          </a:xfrm>
        </p:grpSpPr>
        <p:sp>
          <p:nvSpPr>
            <p:cNvPr id="31" name="手繪多邊形 30"/>
            <p:cNvSpPr/>
            <p:nvPr/>
          </p:nvSpPr>
          <p:spPr>
            <a:xfrm flipH="1">
              <a:off x="4440614" y="4424836"/>
              <a:ext cx="168229" cy="1162942"/>
            </a:xfrm>
            <a:custGeom>
              <a:avLst/>
              <a:gdLst>
                <a:gd name="connsiteX0" fmla="*/ 0 w 0"/>
                <a:gd name="connsiteY0" fmla="*/ 0 h 1395663"/>
                <a:gd name="connsiteX1" fmla="*/ 0 w 0"/>
                <a:gd name="connsiteY1" fmla="*/ 1395663 h 139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95663">
                  <a:moveTo>
                    <a:pt x="0" y="0"/>
                  </a:moveTo>
                  <a:lnTo>
                    <a:pt x="0" y="1395663"/>
                  </a:lnTo>
                </a:path>
              </a:pathLst>
            </a:custGeom>
            <a:noFill/>
            <a:ln>
              <a:solidFill>
                <a:srgbClr val="8E04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圓角矩形 31"/>
            <p:cNvSpPr/>
            <p:nvPr/>
          </p:nvSpPr>
          <p:spPr>
            <a:xfrm rot="10800000">
              <a:off x="4141824" y="5401423"/>
              <a:ext cx="934038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無</a:t>
              </a:r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條件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69</a:t>
            </a:fld>
            <a:endParaRPr lang="zh-HK" altLang="en-US" dirty="0"/>
          </a:p>
        </p:txBody>
      </p:sp>
      <p:sp>
        <p:nvSpPr>
          <p:cNvPr id="24" name="手繪多邊形 2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989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9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64736" y="3451535"/>
            <a:ext cx="2065052" cy="342484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3583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63424" y="3457867"/>
            <a:ext cx="1271054" cy="269873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81214" y="3457868"/>
            <a:ext cx="894989" cy="23399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1576194" y="3465746"/>
            <a:ext cx="429267" cy="1979181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082" y="890564"/>
            <a:ext cx="429602" cy="641685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1"/>
            <a:ext cx="930267" cy="1256016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72" y="1611518"/>
            <a:ext cx="142104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2038746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2588058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3185659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3005608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2624243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2809432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2686153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3106224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2572537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3104360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2677372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2843579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2908578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2908579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2935825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2670708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2697238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2746435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1" name="圖片 1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671991" y="3890075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154295" y="3904133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628154" y="3911445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3043098" y="391460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47523" y="3814531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592902" y="3820415"/>
            <a:ext cx="233215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4955304" y="3825747"/>
            <a:ext cx="187207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27594" y="3810295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465565" y="3817523"/>
            <a:ext cx="244094" cy="16854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0631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757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794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781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0671" y="3326046"/>
            <a:ext cx="1647118" cy="30624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19123" y="3332379"/>
            <a:ext cx="1581523" cy="290914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78308"/>
            <a:ext cx="1579686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8514" y="3332379"/>
            <a:ext cx="894989" cy="20923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729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98267" y="210905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1518268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4118156" y="3300647"/>
            <a:ext cx="429267" cy="1757193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5050"/>
              </a:solidFill>
            </a:endParaRPr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46" y="929485"/>
            <a:ext cx="477237" cy="680858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75840"/>
            <a:ext cx="1215283" cy="1640837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357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050" y="1680902"/>
            <a:ext cx="1207142" cy="1321468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4486263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5035575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5633176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5453125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5071760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5256949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5133670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5553741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5020054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5551877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5124889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5291096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5356095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5356096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5383342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5118225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5144755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5193952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2" name="圖片 17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799717" y="3696983"/>
            <a:ext cx="194111" cy="102102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8" action="ppaction://hlinksldjump"/>
          </p:cNvPr>
          <p:cNvSpPr/>
          <p:nvPr/>
        </p:nvSpPr>
        <p:spPr>
          <a:xfrm>
            <a:off x="2174973" y="3694988"/>
            <a:ext cx="184949" cy="6028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546875" y="3694697"/>
            <a:ext cx="188789" cy="8002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2859474" y="3702536"/>
            <a:ext cx="218830" cy="8319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13676" y="3792013"/>
            <a:ext cx="258496" cy="11442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695201" y="3789286"/>
            <a:ext cx="272685" cy="11403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5121314" y="3796203"/>
            <a:ext cx="271139" cy="171478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25670" y="3689312"/>
            <a:ext cx="222057" cy="43805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460624" y="3686478"/>
            <a:ext cx="205043" cy="16958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9688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1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 rot="5400000" flipV="1">
            <a:off x="4532157" y="-55285"/>
            <a:ext cx="414765" cy="3566227"/>
            <a:chOff x="1260069" y="2543860"/>
            <a:chExt cx="157800" cy="1488394"/>
          </a:xfrm>
        </p:grpSpPr>
        <p:cxnSp>
          <p:nvCxnSpPr>
            <p:cNvPr id="20" name="直線接點 19"/>
            <p:cNvCxnSpPr/>
            <p:nvPr/>
          </p:nvCxnSpPr>
          <p:spPr>
            <a:xfrm rot="5400000" flipV="1">
              <a:off x="517232" y="3288057"/>
              <a:ext cx="1488394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>
            <a:xfrm>
              <a:off x="1261430" y="2543860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>
            <a:xfrm>
              <a:off x="1261430" y="3331484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/>
            <p:nvPr/>
          </p:nvCxnSpPr>
          <p:spPr>
            <a:xfrm>
              <a:off x="1260069" y="4032254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101" y="2959557"/>
            <a:ext cx="6566053" cy="648498"/>
          </a:xfrm>
          <a:prstGeom prst="rect">
            <a:avLst/>
          </a:prstGeom>
        </p:spPr>
      </p:pic>
      <p:sp>
        <p:nvSpPr>
          <p:cNvPr id="38" name="剪去對角線角落矩形 37"/>
          <p:cNvSpPr/>
          <p:nvPr/>
        </p:nvSpPr>
        <p:spPr>
          <a:xfrm>
            <a:off x="2123346" y="1862011"/>
            <a:ext cx="1742211" cy="442578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spc="300" dirty="0" smtClean="0">
                <a:solidFill>
                  <a:srgbClr val="7030A0"/>
                </a:solidFill>
                <a:ea typeface="微軟正黑體"/>
              </a:rPr>
              <a:t>事情的條件</a:t>
            </a:r>
            <a:endParaRPr lang="en-US" altLang="zh-HK" sz="1600" spc="300" dirty="0">
              <a:solidFill>
                <a:srgbClr val="7030A0"/>
              </a:solidFill>
              <a:ea typeface="微軟正黑體"/>
            </a:endParaRPr>
          </a:p>
        </p:txBody>
      </p:sp>
      <p:sp>
        <p:nvSpPr>
          <p:cNvPr id="39" name="剪去對角線角落矩形 38"/>
          <p:cNvSpPr/>
          <p:nvPr/>
        </p:nvSpPr>
        <p:spPr>
          <a:xfrm>
            <a:off x="6000468" y="1863163"/>
            <a:ext cx="1073091" cy="442578"/>
          </a:xfrm>
          <a:prstGeom prst="snip2DiagRect">
            <a:avLst/>
          </a:prstGeom>
          <a:solidFill>
            <a:srgbClr val="D28B4A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1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關聯</a:t>
            </a: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詞</a:t>
            </a:r>
            <a:endParaRPr lang="zh-HK" altLang="en-US" sz="1600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41" name="文字方塊 40"/>
          <p:cNvSpPr txBox="1"/>
          <p:nvPr/>
        </p:nvSpPr>
        <p:spPr>
          <a:xfrm>
            <a:off x="2684130" y="3871491"/>
            <a:ext cx="6088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200" b="1" u="sng" dirty="0" smtClean="0">
                <a:solidFill>
                  <a:srgbClr val="C27630"/>
                </a:solidFill>
                <a:latin typeface="Corbel"/>
                <a:ea typeface="微軟正黑體"/>
              </a:rPr>
              <a:t>只要</a:t>
            </a:r>
            <a:r>
              <a:rPr lang="zh-HK" altLang="en-US" sz="2200" dirty="0" smtClean="0">
                <a:solidFill>
                  <a:srgbClr val="7030A0"/>
                </a:solidFill>
                <a:latin typeface="Corbel"/>
                <a:ea typeface="微軟正黑體"/>
              </a:rPr>
              <a:t>天文台</a:t>
            </a:r>
            <a:r>
              <a:rPr lang="zh-HK" altLang="en-US" sz="2200" dirty="0">
                <a:solidFill>
                  <a:srgbClr val="7030A0"/>
                </a:solidFill>
                <a:latin typeface="Corbel"/>
                <a:ea typeface="微軟正黑體"/>
              </a:rPr>
              <a:t>發出雷暴警告</a:t>
            </a:r>
            <a:r>
              <a:rPr lang="zh-TW" altLang="en-US" sz="2200" dirty="0" smtClean="0">
                <a:latin typeface="Corbel"/>
                <a:ea typeface="微軟正黑體"/>
              </a:rPr>
              <a:t>，</a:t>
            </a:r>
            <a:r>
              <a:rPr lang="zh-TW" altLang="en-US" sz="2200" dirty="0">
                <a:solidFill>
                  <a:srgbClr val="C00000"/>
                </a:solidFill>
                <a:latin typeface="Corbel"/>
                <a:ea typeface="微軟正黑體"/>
              </a:rPr>
              <a:t>足球比賽</a:t>
            </a:r>
            <a:r>
              <a:rPr lang="zh-TW" altLang="en-US" sz="2200" b="1" u="sng" dirty="0">
                <a:solidFill>
                  <a:srgbClr val="C27630"/>
                </a:solidFill>
                <a:latin typeface="Corbel"/>
                <a:ea typeface="微軟正黑體"/>
              </a:rPr>
              <a:t>就</a:t>
            </a:r>
            <a:r>
              <a:rPr lang="zh-TW" altLang="en-US" sz="2200" dirty="0">
                <a:solidFill>
                  <a:srgbClr val="C00000"/>
                </a:solidFill>
                <a:latin typeface="Corbel"/>
                <a:ea typeface="微軟正黑體"/>
              </a:rPr>
              <a:t>會</a:t>
            </a:r>
            <a:r>
              <a:rPr lang="zh-TW" altLang="en-US" sz="2200" dirty="0" smtClean="0">
                <a:solidFill>
                  <a:srgbClr val="C00000"/>
                </a:solidFill>
                <a:latin typeface="Corbel"/>
                <a:ea typeface="微軟正黑體"/>
              </a:rPr>
              <a:t>取消</a:t>
            </a:r>
            <a:r>
              <a:rPr lang="zh-TW" altLang="en-US" sz="2200" dirty="0" smtClean="0">
                <a:latin typeface="Corbel"/>
                <a:ea typeface="微軟正黑體"/>
              </a:rPr>
              <a:t>。</a:t>
            </a:r>
            <a:endParaRPr lang="zh-TW" altLang="en-US" sz="22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330185" y="3816513"/>
            <a:ext cx="6340970" cy="530110"/>
          </a:xfrm>
          <a:prstGeom prst="rect">
            <a:avLst/>
          </a:prstGeom>
          <a:noFill/>
          <a:ln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" name="橢圓 42"/>
          <p:cNvSpPr/>
          <p:nvPr/>
        </p:nvSpPr>
        <p:spPr>
          <a:xfrm>
            <a:off x="1918751" y="3758200"/>
            <a:ext cx="645425" cy="645425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sz="2000" dirty="0"/>
          </a:p>
        </p:txBody>
      </p:sp>
      <p:sp>
        <p:nvSpPr>
          <p:cNvPr id="44" name="剪去對角線角落矩形 43"/>
          <p:cNvSpPr/>
          <p:nvPr/>
        </p:nvSpPr>
        <p:spPr>
          <a:xfrm>
            <a:off x="4027480" y="1869314"/>
            <a:ext cx="1809564" cy="442578"/>
          </a:xfrm>
          <a:prstGeom prst="snip2DiagRect">
            <a:avLst/>
          </a:prstGeom>
          <a:solidFill>
            <a:srgbClr val="FFC7C7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spc="300" dirty="0" smtClean="0">
                <a:solidFill>
                  <a:srgbClr val="C00000"/>
                </a:solidFill>
                <a:ea typeface="微軟正黑體"/>
              </a:rPr>
              <a:t>產生的結果</a:t>
            </a:r>
            <a:endParaRPr lang="zh-HK" altLang="en-US" sz="1600" spc="300" dirty="0">
              <a:solidFill>
                <a:srgbClr val="C00000"/>
              </a:solidFill>
              <a:ea typeface="微軟正黑體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複句結構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群組 23"/>
          <p:cNvGrpSpPr/>
          <p:nvPr/>
        </p:nvGrpSpPr>
        <p:grpSpPr>
          <a:xfrm>
            <a:off x="3971190" y="1100707"/>
            <a:ext cx="1744804" cy="613256"/>
            <a:chOff x="1049426" y="1507471"/>
            <a:chExt cx="1744804" cy="613256"/>
          </a:xfrm>
        </p:grpSpPr>
        <p:sp>
          <p:nvSpPr>
            <p:cNvPr id="25" name="圓角矩形 24"/>
            <p:cNvSpPr/>
            <p:nvPr/>
          </p:nvSpPr>
          <p:spPr>
            <a:xfrm>
              <a:off x="1049426" y="1507471"/>
              <a:ext cx="1744804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標題 1"/>
            <p:cNvSpPr txBox="1">
              <a:spLocks/>
            </p:cNvSpPr>
            <p:nvPr/>
          </p:nvSpPr>
          <p:spPr>
            <a:xfrm>
              <a:off x="1156926" y="1565002"/>
              <a:ext cx="1604402" cy="43500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組成部分</a:t>
              </a:r>
              <a:endParaRPr lang="zh-HK" altLang="en-US" sz="1800" b="1" spc="300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grpSp>
        <p:nvGrpSpPr>
          <p:cNvPr id="28" name="群組 27"/>
          <p:cNvGrpSpPr/>
          <p:nvPr/>
        </p:nvGrpSpPr>
        <p:grpSpPr>
          <a:xfrm>
            <a:off x="588358" y="2959557"/>
            <a:ext cx="1604402" cy="613256"/>
            <a:chOff x="3553676" y="769503"/>
            <a:chExt cx="1604402" cy="613256"/>
          </a:xfrm>
        </p:grpSpPr>
        <p:sp>
          <p:nvSpPr>
            <p:cNvPr id="29" name="圓角矩形 28"/>
            <p:cNvSpPr/>
            <p:nvPr/>
          </p:nvSpPr>
          <p:spPr>
            <a:xfrm>
              <a:off x="3725011" y="769503"/>
              <a:ext cx="1246801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標題 1"/>
            <p:cNvSpPr txBox="1">
              <a:spLocks/>
            </p:cNvSpPr>
            <p:nvPr/>
          </p:nvSpPr>
          <p:spPr>
            <a:xfrm>
              <a:off x="3553676" y="837868"/>
              <a:ext cx="1604402" cy="4382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 smtClean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結構</a:t>
              </a:r>
              <a:endParaRPr lang="zh-HK" altLang="en-US" sz="1800" b="1" spc="300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71</a:t>
            </a:fld>
            <a:endParaRPr lang="zh-HK" altLang="en-US" dirty="0"/>
          </a:p>
        </p:txBody>
      </p:sp>
      <p:sp>
        <p:nvSpPr>
          <p:cNvPr id="27" name="手繪多邊形 2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7645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1" grpId="0"/>
      <p:bldP spid="42" grpId="0" animBg="1"/>
      <p:bldP spid="43" grpId="0" animBg="1"/>
      <p:bldP spid="4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757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794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781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0671" y="3326046"/>
            <a:ext cx="1647118" cy="30624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19123" y="3332379"/>
            <a:ext cx="1581523" cy="290914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78308"/>
            <a:ext cx="1579686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8514" y="3332379"/>
            <a:ext cx="894989" cy="20923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729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98267" y="210905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1518268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4603386" y="3300647"/>
            <a:ext cx="429267" cy="1757193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5050"/>
              </a:solidFill>
            </a:endParaRPr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46" y="929485"/>
            <a:ext cx="477237" cy="680858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75840"/>
            <a:ext cx="1215283" cy="1640837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357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050" y="1680902"/>
            <a:ext cx="1207142" cy="1321468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4843611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5392923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5990524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5810473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5429108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5614297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5491018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5911089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5377402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5909225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5482237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5648444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5713443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5713444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5740690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5475573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5502103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5551300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2" name="圖片 17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799717" y="3696983"/>
            <a:ext cx="194111" cy="102102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8" action="ppaction://hlinksldjump"/>
          </p:cNvPr>
          <p:cNvSpPr/>
          <p:nvPr/>
        </p:nvSpPr>
        <p:spPr>
          <a:xfrm>
            <a:off x="2174973" y="3694988"/>
            <a:ext cx="184949" cy="6028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546875" y="3694697"/>
            <a:ext cx="188789" cy="8002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2859474" y="3702536"/>
            <a:ext cx="218830" cy="8319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13676" y="3792013"/>
            <a:ext cx="258496" cy="11442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695201" y="3789286"/>
            <a:ext cx="272685" cy="11403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5121314" y="3796203"/>
            <a:ext cx="271139" cy="171478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25670" y="3689312"/>
            <a:ext cx="222057" cy="43805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448752" y="3686478"/>
            <a:ext cx="234574" cy="16958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8615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1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73</a:t>
            </a:fld>
            <a:endParaRPr lang="zh-HK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0" y="1514475"/>
            <a:ext cx="8123238" cy="4903788"/>
          </a:xfrm>
        </p:spPr>
        <p:txBody>
          <a:bodyPr/>
          <a:lstStyle/>
          <a:p>
            <a:pPr marL="0" indent="0" algn="just">
              <a:lnSpc>
                <a:spcPts val="4000"/>
              </a:lnSpc>
              <a:buNone/>
            </a:pPr>
            <a:endParaRPr lang="en-US" altLang="zh-TW" dirty="0"/>
          </a:p>
          <a:p>
            <a:pPr marL="0" indent="0" algn="just">
              <a:lnSpc>
                <a:spcPts val="4000"/>
              </a:lnSpc>
              <a:buNone/>
            </a:pPr>
            <a:endParaRPr lang="en-US" altLang="zh-TW" dirty="0"/>
          </a:p>
          <a:p>
            <a:pPr marL="0" indent="0" algn="just">
              <a:buNone/>
            </a:pPr>
            <a:endParaRPr lang="en-US" altLang="zh-TW" sz="2000" dirty="0"/>
          </a:p>
          <a:p>
            <a:pPr marL="0" indent="0" algn="just">
              <a:buNone/>
            </a:pPr>
            <a:endParaRPr lang="en-US" altLang="zh-TW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en-US" altLang="zh-TW" dirty="0">
              <a:solidFill>
                <a:srgbClr val="002060"/>
              </a:solidFill>
            </a:endParaRPr>
          </a:p>
          <a:p>
            <a:pPr marL="0" indent="0" algn="just">
              <a:lnSpc>
                <a:spcPts val="4000"/>
              </a:lnSpc>
              <a:buNone/>
            </a:pPr>
            <a:endParaRPr lang="en-US" altLang="zh-TW" sz="2800" dirty="0">
              <a:solidFill>
                <a:srgbClr val="002060"/>
              </a:solidFill>
            </a:endParaRPr>
          </a:p>
          <a:p>
            <a:pPr algn="just">
              <a:lnSpc>
                <a:spcPts val="4000"/>
              </a:lnSpc>
            </a:pPr>
            <a:endParaRPr lang="en-US" altLang="zh-TW" dirty="0"/>
          </a:p>
        </p:txBody>
      </p:sp>
      <p:cxnSp>
        <p:nvCxnSpPr>
          <p:cNvPr id="14" name="直線接點 13"/>
          <p:cNvCxnSpPr/>
          <p:nvPr/>
        </p:nvCxnSpPr>
        <p:spPr>
          <a:xfrm flipV="1">
            <a:off x="6762019" y="4162478"/>
            <a:ext cx="655622" cy="1082006"/>
          </a:xfrm>
          <a:prstGeom prst="line">
            <a:avLst/>
          </a:prstGeom>
          <a:ln>
            <a:solidFill>
              <a:srgbClr val="8E048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 flipV="1">
            <a:off x="6553081" y="1205488"/>
            <a:ext cx="754582" cy="1223509"/>
          </a:xfrm>
          <a:prstGeom prst="line">
            <a:avLst/>
          </a:prstGeom>
          <a:ln>
            <a:solidFill>
              <a:srgbClr val="8E048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/>
          <p:cNvCxnSpPr/>
          <p:nvPr/>
        </p:nvCxnSpPr>
        <p:spPr>
          <a:xfrm flipH="1">
            <a:off x="2779974" y="3982978"/>
            <a:ext cx="1003492" cy="1582768"/>
          </a:xfrm>
          <a:prstGeom prst="line">
            <a:avLst/>
          </a:prstGeom>
          <a:ln>
            <a:solidFill>
              <a:srgbClr val="8E048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接點 25"/>
          <p:cNvCxnSpPr/>
          <p:nvPr/>
        </p:nvCxnSpPr>
        <p:spPr>
          <a:xfrm flipH="1">
            <a:off x="1368595" y="2379495"/>
            <a:ext cx="283582" cy="443843"/>
          </a:xfrm>
          <a:prstGeom prst="line">
            <a:avLst/>
          </a:prstGeom>
          <a:ln>
            <a:solidFill>
              <a:srgbClr val="8E048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剪去對角線角落矩形 26"/>
          <p:cNvSpPr/>
          <p:nvPr/>
        </p:nvSpPr>
        <p:spPr>
          <a:xfrm>
            <a:off x="5960647" y="4897320"/>
            <a:ext cx="1629595" cy="480831"/>
          </a:xfrm>
          <a:prstGeom prst="snip2DiagRect">
            <a:avLst/>
          </a:prstGeom>
          <a:solidFill>
            <a:srgbClr val="FDDFEA"/>
          </a:solidFill>
          <a:ln w="38100">
            <a:solidFill>
              <a:srgbClr val="FFC5D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 4</a:t>
            </a:r>
            <a:r>
              <a:rPr lang="zh-TW" altLang="en-US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TW" altLang="en-US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分</a:t>
            </a:r>
            <a:r>
              <a:rPr lang="zh-HK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拆</a:t>
            </a:r>
            <a:r>
              <a:rPr lang="zh-TW" altLang="en-US" sz="1600" b="1" spc="300" dirty="0" smtClean="0">
                <a:solidFill>
                  <a:srgbClr val="8E048E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rgbClr val="8E048E"/>
              </a:solidFill>
              <a:ea typeface="微軟正黑體"/>
            </a:endParaRPr>
          </a:p>
        </p:txBody>
      </p:sp>
      <p:sp>
        <p:nvSpPr>
          <p:cNvPr id="28" name="剪去對角線角落矩形 27"/>
          <p:cNvSpPr/>
          <p:nvPr/>
        </p:nvSpPr>
        <p:spPr>
          <a:xfrm>
            <a:off x="6234910" y="1144391"/>
            <a:ext cx="1598416" cy="480831"/>
          </a:xfrm>
          <a:prstGeom prst="snip2DiagRect">
            <a:avLst/>
          </a:prstGeom>
          <a:solidFill>
            <a:srgbClr val="FDDFEA"/>
          </a:solidFill>
          <a:ln w="38100">
            <a:solidFill>
              <a:srgbClr val="FFC5D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3</a:t>
            </a:r>
            <a:r>
              <a:rPr lang="zh-TW" altLang="en-US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HK" altLang="en-US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認清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主語</a:t>
            </a:r>
            <a:endParaRPr lang="en-US" altLang="zh-HK" sz="1600" b="1" spc="300" dirty="0">
              <a:solidFill>
                <a:srgbClr val="8E048E"/>
              </a:solidFill>
              <a:ea typeface="微軟正黑體"/>
            </a:endParaRPr>
          </a:p>
        </p:txBody>
      </p:sp>
      <p:sp>
        <p:nvSpPr>
          <p:cNvPr id="29" name="剪去對角線角落矩形 28"/>
          <p:cNvSpPr/>
          <p:nvPr/>
        </p:nvSpPr>
        <p:spPr>
          <a:xfrm>
            <a:off x="1226618" y="5252427"/>
            <a:ext cx="4110205" cy="461995"/>
          </a:xfrm>
          <a:prstGeom prst="snip2DiagRect">
            <a:avLst/>
          </a:prstGeom>
          <a:solidFill>
            <a:srgbClr val="FDDFEA"/>
          </a:solidFill>
          <a:ln w="38100">
            <a:solidFill>
              <a:srgbClr val="FFC5D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</a:t>
            </a:r>
            <a:r>
              <a:rPr lang="zh-TW" altLang="en-US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TW" altLang="en-US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留意複句中是否有特定的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關聯詞</a:t>
            </a:r>
            <a:endParaRPr lang="en-GB" altLang="zh-TW" sz="1600" b="1" spc="300" dirty="0">
              <a:solidFill>
                <a:srgbClr val="8E048E"/>
              </a:solidFill>
              <a:ea typeface="微軟正黑體"/>
            </a:endParaRPr>
          </a:p>
        </p:txBody>
      </p:sp>
      <p:sp>
        <p:nvSpPr>
          <p:cNvPr id="30" name="剪去對角線角落矩形 29"/>
          <p:cNvSpPr/>
          <p:nvPr/>
        </p:nvSpPr>
        <p:spPr>
          <a:xfrm>
            <a:off x="1329486" y="1651132"/>
            <a:ext cx="3586787" cy="879780"/>
          </a:xfrm>
          <a:prstGeom prst="snip2DiagRect">
            <a:avLst>
              <a:gd name="adj1" fmla="val 0"/>
              <a:gd name="adj2" fmla="val 38320"/>
            </a:avLst>
          </a:prstGeom>
          <a:solidFill>
            <a:srgbClr val="FDDFEA"/>
          </a:solidFill>
          <a:ln w="38100">
            <a:solidFill>
              <a:srgbClr val="FFC5D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>
              <a:defRPr/>
            </a:pPr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</a:t>
            </a:r>
            <a:r>
              <a:rPr lang="zh-TW" altLang="en-US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HK" altLang="en-US" sz="1600" b="1" spc="300" dirty="0">
                <a:solidFill>
                  <a:schemeClr val="tx1"/>
                </a:solidFill>
                <a:ea typeface="微軟正黑體"/>
              </a:rPr>
              <a:t>分析兩件事是否</a:t>
            </a:r>
            <a:r>
              <a:rPr lang="zh-HK" altLang="en-US" sz="1600" b="1" spc="300" dirty="0" smtClean="0">
                <a:solidFill>
                  <a:schemeClr val="tx1"/>
                </a:solidFill>
                <a:ea typeface="微軟正黑體"/>
              </a:rPr>
              <a:t>帶有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條件</a:t>
            </a:r>
            <a:r>
              <a:rPr lang="zh-HK" altLang="en-US" sz="1600" b="1" spc="300" dirty="0" smtClean="0">
                <a:solidFill>
                  <a:schemeClr val="tx1"/>
                </a:solidFill>
                <a:ea typeface="微軟正黑體"/>
              </a:rPr>
              <a:t>及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所產生結果</a:t>
            </a:r>
            <a:r>
              <a:rPr lang="zh-HK" altLang="en-US" sz="1600" b="1" spc="300" dirty="0" smtClean="0">
                <a:solidFill>
                  <a:schemeClr val="tx1"/>
                </a:solidFill>
                <a:ea typeface="微軟正黑體"/>
              </a:rPr>
              <a:t>的</a:t>
            </a:r>
            <a:r>
              <a:rPr lang="zh-HK" altLang="en-US" sz="1600" b="1" spc="300" dirty="0">
                <a:solidFill>
                  <a:schemeClr val="tx1"/>
                </a:solidFill>
                <a:ea typeface="微軟正黑體"/>
              </a:rPr>
              <a:t>意味</a:t>
            </a:r>
            <a:endParaRPr lang="en-US" altLang="zh-HK" sz="1600" b="1" spc="300" dirty="0">
              <a:solidFill>
                <a:schemeClr val="tx1"/>
              </a:solidFill>
              <a:ea typeface="微軟正黑體"/>
            </a:endParaRPr>
          </a:p>
        </p:txBody>
      </p:sp>
      <p:pic>
        <p:nvPicPr>
          <p:cNvPr id="32" name="圖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64" y="2556822"/>
            <a:ext cx="8672535" cy="1844635"/>
          </a:xfrm>
          <a:prstGeom prst="rect">
            <a:avLst/>
          </a:prstGeom>
        </p:spPr>
      </p:pic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603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剪去對角線角落矩形 52"/>
          <p:cNvSpPr/>
          <p:nvPr/>
        </p:nvSpPr>
        <p:spPr>
          <a:xfrm>
            <a:off x="6112041" y="5836254"/>
            <a:ext cx="1667431" cy="480831"/>
          </a:xfrm>
          <a:prstGeom prst="snip2DiagRect">
            <a:avLst/>
          </a:prstGeom>
          <a:solidFill>
            <a:srgbClr val="C00000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4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.分</a:t>
            </a:r>
            <a:r>
              <a:rPr lang="zh-HK" altLang="en-US" sz="1600" spc="300" dirty="0" smtClean="0">
                <a:solidFill>
                  <a:schemeClr val="bg1"/>
                </a:solidFill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chemeClr val="bg1"/>
              </a:solidFill>
            </a:endParaRPr>
          </a:p>
        </p:txBody>
      </p:sp>
      <p:sp>
        <p:nvSpPr>
          <p:cNvPr id="54" name="剪去對角線角落矩形 53"/>
          <p:cNvSpPr/>
          <p:nvPr/>
        </p:nvSpPr>
        <p:spPr>
          <a:xfrm>
            <a:off x="4630372" y="5837484"/>
            <a:ext cx="1598416" cy="480831"/>
          </a:xfrm>
          <a:prstGeom prst="snip2DiagRect">
            <a:avLst/>
          </a:prstGeom>
          <a:solidFill>
            <a:srgbClr val="8E048E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3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</a:t>
            </a:r>
            <a:r>
              <a:rPr lang="zh-HK" altLang="en-US" sz="1600" spc="300" dirty="0" smtClean="0">
                <a:solidFill>
                  <a:schemeClr val="bg1"/>
                </a:solidFill>
                <a:ea typeface="微軟正黑體"/>
              </a:rPr>
              <a:t>認清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主</a:t>
            </a: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語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55" name="剪去對角線角落矩形 54"/>
          <p:cNvSpPr/>
          <p:nvPr/>
        </p:nvSpPr>
        <p:spPr>
          <a:xfrm>
            <a:off x="3680029" y="5374259"/>
            <a:ext cx="4110205" cy="461995"/>
          </a:xfrm>
          <a:prstGeom prst="snip2DiagRect">
            <a:avLst/>
          </a:prstGeom>
          <a:solidFill>
            <a:srgbClr val="D28B4A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2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chemeClr val="bg1"/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詞</a:t>
            </a:r>
            <a:endParaRPr lang="en-GB" altLang="zh-TW" sz="16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56" name="剪去對角線角落矩形 55"/>
          <p:cNvSpPr/>
          <p:nvPr/>
        </p:nvSpPr>
        <p:spPr>
          <a:xfrm>
            <a:off x="4491910" y="4494479"/>
            <a:ext cx="3325907" cy="879780"/>
          </a:xfrm>
          <a:prstGeom prst="snip2DiagRect">
            <a:avLst/>
          </a:prstGeom>
          <a:solidFill>
            <a:srgbClr val="FDDFEA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>
              <a:defRPr/>
            </a:pPr>
            <a:r>
              <a:rPr lang="en-US" altLang="zh-TW" sz="1600" spc="300" dirty="0" smtClean="0">
                <a:solidFill>
                  <a:schemeClr val="tx1"/>
                </a:solidFill>
                <a:ea typeface="微軟正黑體"/>
              </a:rPr>
              <a:t>1</a:t>
            </a:r>
            <a:r>
              <a:rPr lang="zh-TW" altLang="en-US" sz="1600" spc="300" dirty="0" smtClean="0">
                <a:solidFill>
                  <a:schemeClr val="tx1"/>
                </a:solidFill>
                <a:ea typeface="微軟正黑體"/>
              </a:rPr>
              <a:t>.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分析兩件事是否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帶有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條件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及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所產生結果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的意味</a:t>
            </a:r>
            <a:endParaRPr lang="en-US" altLang="zh-HK" sz="1600" spc="300" dirty="0">
              <a:solidFill>
                <a:schemeClr val="tx1"/>
              </a:solidFill>
              <a:ea typeface="微軟正黑體"/>
            </a:endParaRPr>
          </a:p>
        </p:txBody>
      </p:sp>
      <p:cxnSp>
        <p:nvCxnSpPr>
          <p:cNvPr id="40" name="直線接點 39"/>
          <p:cNvCxnSpPr/>
          <p:nvPr/>
        </p:nvCxnSpPr>
        <p:spPr>
          <a:xfrm flipH="1">
            <a:off x="1721420" y="2206093"/>
            <a:ext cx="42" cy="1723833"/>
          </a:xfrm>
          <a:prstGeom prst="line">
            <a:avLst/>
          </a:prstGeom>
          <a:ln>
            <a:solidFill>
              <a:srgbClr val="8E048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859836" y="2876899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32628" y="3542406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aphicFrame>
        <p:nvGraphicFramePr>
          <p:cNvPr id="78" name="表格 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66350"/>
              </p:ext>
            </p:extLst>
          </p:nvPr>
        </p:nvGraphicFramePr>
        <p:xfrm>
          <a:off x="1815005" y="2785674"/>
          <a:ext cx="2664582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702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2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7030A0"/>
                          </a:solidFill>
                          <a:latin typeface="Corbel"/>
                          <a:ea typeface="微軟正黑體"/>
                        </a:rPr>
                        <a:t>香港</a:t>
                      </a:r>
                      <a:endParaRPr lang="en-US" altLang="zh-TW" sz="1600" b="1" dirty="0" smtClean="0">
                        <a:solidFill>
                          <a:srgbClr val="7030A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F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7030A0"/>
                          </a:solidFill>
                          <a:latin typeface="Corbel"/>
                          <a:ea typeface="微軟正黑體"/>
                        </a:rPr>
                        <a:t>能夠減少光害</a:t>
                      </a:r>
                      <a:r>
                        <a:rPr lang="zh-HK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9" name="表格 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229888"/>
              </p:ext>
            </p:extLst>
          </p:nvPr>
        </p:nvGraphicFramePr>
        <p:xfrm>
          <a:off x="1815004" y="3388913"/>
          <a:ext cx="3626608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702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市民</a:t>
                      </a:r>
                      <a:endParaRPr lang="en-US" altLang="zh-TW" sz="1600" b="1" dirty="0" smtClean="0">
                        <a:solidFill>
                          <a:srgbClr val="7030A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F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在晚上很難看見滿天星星。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4" name="矩形 43"/>
          <p:cNvSpPr/>
          <p:nvPr/>
        </p:nvSpPr>
        <p:spPr>
          <a:xfrm>
            <a:off x="4771105" y="1464108"/>
            <a:ext cx="762885" cy="784830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rgbClr val="C00000"/>
                </a:solidFill>
                <a:latin typeface="Corbel"/>
                <a:ea typeface="微軟正黑體"/>
              </a:rPr>
              <a:t>市民</a:t>
            </a:r>
            <a:endParaRPr lang="en-US" altLang="zh-TW" sz="15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636867" y="1464108"/>
            <a:ext cx="678911" cy="784830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rgbClr val="7030A0"/>
                </a:solidFill>
                <a:latin typeface="Corbel"/>
                <a:ea typeface="微軟正黑體"/>
              </a:rPr>
              <a:t>香港</a:t>
            </a:r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52258" y="1464108"/>
            <a:ext cx="784607" cy="784830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除非</a:t>
            </a:r>
            <a:endParaRPr lang="zh-HK" altLang="en-US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533991" y="1464108"/>
            <a:ext cx="2571289" cy="784830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rgbClr val="C00000"/>
                </a:solidFill>
                <a:latin typeface="Corbel"/>
                <a:ea typeface="微軟正黑體"/>
              </a:rPr>
              <a:t>在晚上很難看見滿天星星</a:t>
            </a:r>
            <a:r>
              <a:rPr lang="zh-TW" altLang="en-US" sz="1500" b="1" dirty="0" smtClean="0">
                <a:solidFill>
                  <a:srgbClr val="C00000"/>
                </a:solidFill>
                <a:latin typeface="Corbel"/>
                <a:ea typeface="微軟正黑體"/>
              </a:rPr>
              <a:t>。</a:t>
            </a:r>
            <a:endParaRPr lang="en-US" altLang="zh-TW" sz="15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315780" y="1464108"/>
            <a:ext cx="1656462" cy="784830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rgbClr val="7030A0"/>
                </a:solidFill>
                <a:latin typeface="Corbel"/>
                <a:ea typeface="微軟正黑體"/>
              </a:rPr>
              <a:t>能夠</a:t>
            </a:r>
            <a:r>
              <a:rPr lang="zh-TW" altLang="en-US" sz="1500" b="1" dirty="0">
                <a:solidFill>
                  <a:srgbClr val="7030A0"/>
                </a:solidFill>
                <a:latin typeface="Corbel"/>
                <a:ea typeface="微軟正黑體"/>
              </a:rPr>
              <a:t>減少光害，</a:t>
            </a:r>
            <a:endParaRPr lang="en-US" altLang="zh-HK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60" name="群組 59"/>
          <p:cNvGrpSpPr/>
          <p:nvPr/>
        </p:nvGrpSpPr>
        <p:grpSpPr>
          <a:xfrm rot="10800000">
            <a:off x="1537114" y="898411"/>
            <a:ext cx="926920" cy="668683"/>
            <a:chOff x="1391911" y="2502693"/>
            <a:chExt cx="926920" cy="668683"/>
          </a:xfrm>
        </p:grpSpPr>
        <p:sp>
          <p:nvSpPr>
            <p:cNvPr id="61" name="矩形 1"/>
            <p:cNvSpPr/>
            <p:nvPr/>
          </p:nvSpPr>
          <p:spPr>
            <a:xfrm rot="10800000">
              <a:off x="1391911" y="2502693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70" name="文字方塊 69"/>
            <p:cNvSpPr txBox="1"/>
            <p:nvPr/>
          </p:nvSpPr>
          <p:spPr>
            <a:xfrm rot="10800000">
              <a:off x="1527808" y="2770693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71" name="群組 70"/>
          <p:cNvGrpSpPr/>
          <p:nvPr/>
        </p:nvGrpSpPr>
        <p:grpSpPr>
          <a:xfrm rot="10800000">
            <a:off x="4689087" y="893541"/>
            <a:ext cx="926920" cy="666342"/>
            <a:chOff x="3479289" y="2442619"/>
            <a:chExt cx="926920" cy="668683"/>
          </a:xfrm>
        </p:grpSpPr>
        <p:sp>
          <p:nvSpPr>
            <p:cNvPr id="72" name="矩形 1"/>
            <p:cNvSpPr/>
            <p:nvPr/>
          </p:nvSpPr>
          <p:spPr>
            <a:xfrm rot="10800000">
              <a:off x="3479289" y="2442619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73" name="文字方塊 72"/>
            <p:cNvSpPr txBox="1"/>
            <p:nvPr/>
          </p:nvSpPr>
          <p:spPr>
            <a:xfrm rot="10800000">
              <a:off x="3615186" y="2710619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74" name="圓角矩形 73"/>
          <p:cNvSpPr/>
          <p:nvPr/>
        </p:nvSpPr>
        <p:spPr>
          <a:xfrm>
            <a:off x="5695917" y="1133521"/>
            <a:ext cx="691699" cy="4263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5" name="圓角矩形 74"/>
          <p:cNvSpPr/>
          <p:nvPr/>
        </p:nvSpPr>
        <p:spPr>
          <a:xfrm>
            <a:off x="2428130" y="1132023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條件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2349">
            <a:off x="5998670" y="2113262"/>
            <a:ext cx="2136390" cy="1759380"/>
          </a:xfrm>
          <a:prstGeom prst="rect">
            <a:avLst/>
          </a:prstGeom>
        </p:spPr>
      </p:pic>
      <p:grpSp>
        <p:nvGrpSpPr>
          <p:cNvPr id="26" name="群組 2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7" name="圓角化單一角落矩形 2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1" name="直線接點 3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74</a:t>
            </a:fld>
            <a:endParaRPr lang="zh-HK" altLang="en-US" dirty="0"/>
          </a:p>
        </p:txBody>
      </p:sp>
      <p:sp>
        <p:nvSpPr>
          <p:cNvPr id="32" name="手繪多邊形 3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79616" y="1464108"/>
            <a:ext cx="784607" cy="784830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否則</a:t>
            </a:r>
            <a:endParaRPr lang="zh-HK" altLang="en-US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230340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76" grpId="0"/>
      <p:bldP spid="77" grpId="0"/>
      <p:bldP spid="44" grpId="0" animBg="1"/>
      <p:bldP spid="44" grpId="1" animBg="1"/>
      <p:bldP spid="48" grpId="0" animBg="1"/>
      <p:bldP spid="48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74" grpId="0" animBg="1"/>
      <p:bldP spid="75" grpId="0" animBg="1"/>
      <p:bldP spid="34" grpId="0" animBg="1"/>
      <p:bldP spid="34" grpId="1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線接點 47"/>
          <p:cNvCxnSpPr/>
          <p:nvPr/>
        </p:nvCxnSpPr>
        <p:spPr>
          <a:xfrm flipH="1">
            <a:off x="1474353" y="2290403"/>
            <a:ext cx="42" cy="1723833"/>
          </a:xfrm>
          <a:prstGeom prst="line">
            <a:avLst/>
          </a:prstGeom>
          <a:ln>
            <a:solidFill>
              <a:srgbClr val="8E048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剪去對角線角落矩形 53"/>
          <p:cNvSpPr/>
          <p:nvPr/>
        </p:nvSpPr>
        <p:spPr>
          <a:xfrm>
            <a:off x="6220326" y="5820249"/>
            <a:ext cx="1639924" cy="480831"/>
          </a:xfrm>
          <a:prstGeom prst="snip2DiagRect">
            <a:avLst/>
          </a:prstGeom>
          <a:solidFill>
            <a:srgbClr val="C00000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4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.分</a:t>
            </a:r>
            <a:r>
              <a:rPr lang="zh-HK" altLang="en-US" sz="1600" spc="300" dirty="0" smtClean="0">
                <a:solidFill>
                  <a:schemeClr val="bg1"/>
                </a:solidFill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chemeClr val="bg1"/>
              </a:solidFill>
            </a:endParaRPr>
          </a:p>
        </p:txBody>
      </p:sp>
      <p:sp>
        <p:nvSpPr>
          <p:cNvPr id="55" name="剪去對角線角落矩形 54"/>
          <p:cNvSpPr/>
          <p:nvPr/>
        </p:nvSpPr>
        <p:spPr>
          <a:xfrm>
            <a:off x="4729151" y="5821479"/>
            <a:ext cx="1598416" cy="480831"/>
          </a:xfrm>
          <a:prstGeom prst="snip2DiagRect">
            <a:avLst/>
          </a:prstGeom>
          <a:solidFill>
            <a:srgbClr val="8E048E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3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</a:t>
            </a:r>
            <a:r>
              <a:rPr lang="zh-HK" altLang="en-US" sz="1600" spc="300" dirty="0" smtClean="0">
                <a:solidFill>
                  <a:schemeClr val="bg1"/>
                </a:solidFill>
                <a:ea typeface="微軟正黑體"/>
              </a:rPr>
              <a:t>認清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主</a:t>
            </a: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語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56" name="剪去對角線角落矩形 55"/>
          <p:cNvSpPr/>
          <p:nvPr/>
        </p:nvSpPr>
        <p:spPr>
          <a:xfrm>
            <a:off x="3760807" y="5358254"/>
            <a:ext cx="4110205" cy="461995"/>
          </a:xfrm>
          <a:prstGeom prst="snip2DiagRect">
            <a:avLst/>
          </a:prstGeom>
          <a:solidFill>
            <a:srgbClr val="D28B4A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2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chemeClr val="bg1"/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詞</a:t>
            </a:r>
            <a:endParaRPr lang="en-GB" altLang="zh-TW" sz="16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57" name="剪去對角線角落矩形 56"/>
          <p:cNvSpPr/>
          <p:nvPr/>
        </p:nvSpPr>
        <p:spPr>
          <a:xfrm>
            <a:off x="4572688" y="4478474"/>
            <a:ext cx="3325907" cy="879780"/>
          </a:xfrm>
          <a:prstGeom prst="snip2DiagRect">
            <a:avLst/>
          </a:prstGeom>
          <a:solidFill>
            <a:srgbClr val="FDDFEA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>
              <a:defRPr/>
            </a:pPr>
            <a:r>
              <a:rPr lang="en-US" altLang="zh-TW" sz="1600" spc="300" dirty="0" smtClean="0">
                <a:solidFill>
                  <a:schemeClr val="tx1"/>
                </a:solidFill>
                <a:ea typeface="微軟正黑體"/>
              </a:rPr>
              <a:t>1</a:t>
            </a:r>
            <a:r>
              <a:rPr lang="zh-TW" altLang="en-US" sz="1600" spc="300" dirty="0" smtClean="0">
                <a:solidFill>
                  <a:schemeClr val="tx1"/>
                </a:solidFill>
                <a:ea typeface="微軟正黑體"/>
              </a:rPr>
              <a:t>.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分析兩件事是否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帶有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條件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及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所產生結果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的意味</a:t>
            </a:r>
            <a:endParaRPr lang="en-US" altLang="zh-HK" sz="1600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44612" y="2909089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17404" y="3574596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aphicFrame>
        <p:nvGraphicFramePr>
          <p:cNvPr id="74" name="表格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969588"/>
              </p:ext>
            </p:extLst>
          </p:nvPr>
        </p:nvGraphicFramePr>
        <p:xfrm>
          <a:off x="1572592" y="2893649"/>
          <a:ext cx="5878317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391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你</a:t>
                      </a:r>
                      <a:endParaRPr lang="zh-HK" altLang="en-US" sz="1600" b="1" kern="1200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F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7030A0"/>
                          </a:solidFill>
                          <a:latin typeface="Corbel"/>
                          <a:ea typeface="微軟正黑體"/>
                        </a:rPr>
                        <a:t>注意均衡的飲食、每天做適量的運動及有充足的睡眠</a:t>
                      </a:r>
                      <a:r>
                        <a:rPr lang="zh-HK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5" name="表格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768786"/>
              </p:ext>
            </p:extLst>
          </p:nvPr>
        </p:nvGraphicFramePr>
        <p:xfrm>
          <a:off x="1572591" y="3496888"/>
          <a:ext cx="2664009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391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20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你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F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能保持身體健康。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224" y="3754817"/>
            <a:ext cx="928447" cy="2199609"/>
          </a:xfrm>
          <a:prstGeom prst="rect">
            <a:avLst/>
          </a:prstGeom>
        </p:spPr>
      </p:pic>
      <p:cxnSp>
        <p:nvCxnSpPr>
          <p:cNvPr id="67" name="直線接點 66"/>
          <p:cNvCxnSpPr/>
          <p:nvPr/>
        </p:nvCxnSpPr>
        <p:spPr>
          <a:xfrm>
            <a:off x="1775409" y="3903655"/>
            <a:ext cx="0" cy="1434949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接點 67"/>
          <p:cNvCxnSpPr/>
          <p:nvPr/>
        </p:nvCxnSpPr>
        <p:spPr>
          <a:xfrm flipH="1">
            <a:off x="1446972" y="5354597"/>
            <a:ext cx="324726" cy="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接點 68"/>
          <p:cNvCxnSpPr/>
          <p:nvPr/>
        </p:nvCxnSpPr>
        <p:spPr>
          <a:xfrm flipV="1">
            <a:off x="1446973" y="5209006"/>
            <a:ext cx="0" cy="144264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群組 32"/>
          <p:cNvGrpSpPr/>
          <p:nvPr/>
        </p:nvGrpSpPr>
        <p:grpSpPr>
          <a:xfrm>
            <a:off x="1404757" y="4411563"/>
            <a:ext cx="2460465" cy="750398"/>
            <a:chOff x="3106964" y="195128"/>
            <a:chExt cx="2460465" cy="750398"/>
          </a:xfrm>
        </p:grpSpPr>
        <p:sp>
          <p:nvSpPr>
            <p:cNvPr id="34" name="圓角矩形 33"/>
            <p:cNvSpPr/>
            <p:nvPr/>
          </p:nvSpPr>
          <p:spPr>
            <a:xfrm>
              <a:off x="4233661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5" name="圓角矩形 34"/>
            <p:cNvSpPr/>
            <p:nvPr/>
          </p:nvSpPr>
          <p:spPr>
            <a:xfrm>
              <a:off x="3106964" y="375814"/>
              <a:ext cx="2081213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indent="180975"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句子二沒有主語，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通常</a:t>
              </a:r>
              <a:endParaRPr lang="en-US" altLang="zh-TW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 indent="180975"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會與句子一相同。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5145125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37" name="群組 36"/>
            <p:cNvGrpSpPr/>
            <p:nvPr/>
          </p:nvGrpSpPr>
          <p:grpSpPr>
            <a:xfrm rot="1017492">
              <a:off x="5194000" y="195128"/>
              <a:ext cx="373429" cy="162913"/>
              <a:chOff x="5124148" y="-29393"/>
              <a:chExt cx="373429" cy="162913"/>
            </a:xfrm>
          </p:grpSpPr>
          <p:cxnSp>
            <p:nvCxnSpPr>
              <p:cNvPr id="38" name="直線接點 37"/>
              <p:cNvCxnSpPr/>
              <p:nvPr/>
            </p:nvCxnSpPr>
            <p:spPr>
              <a:xfrm>
                <a:off x="5280781" y="-29393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線接點 38"/>
              <p:cNvCxnSpPr/>
              <p:nvPr/>
            </p:nvCxnSpPr>
            <p:spPr>
              <a:xfrm rot="18900000">
                <a:off x="5124148" y="1316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接點 39"/>
              <p:cNvCxnSpPr/>
              <p:nvPr/>
            </p:nvCxnSpPr>
            <p:spPr>
              <a:xfrm rot="2700000">
                <a:off x="5437398" y="13466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文字方塊 40"/>
          <p:cNvSpPr txBox="1"/>
          <p:nvPr/>
        </p:nvSpPr>
        <p:spPr>
          <a:xfrm rot="20532099">
            <a:off x="1008043" y="4476996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42" name="bulb"/>
          <p:cNvGrpSpPr/>
          <p:nvPr/>
        </p:nvGrpSpPr>
        <p:grpSpPr>
          <a:xfrm>
            <a:off x="1228860" y="4543378"/>
            <a:ext cx="461585" cy="655580"/>
            <a:chOff x="2878772" y="455421"/>
            <a:chExt cx="418957" cy="595036"/>
          </a:xfrm>
        </p:grpSpPr>
        <p:sp>
          <p:nvSpPr>
            <p:cNvPr id="43" name="圓角矩形 42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圓角化同側角落矩形 43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5" name="手繪多邊形 44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7" name="閃電 46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9" name="手繪多邊形 48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7" name="圓角化單一角落矩形 2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1" name="直線接點 3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75</a:t>
            </a:fld>
            <a:endParaRPr lang="zh-HK" altLang="en-US" dirty="0"/>
          </a:p>
        </p:txBody>
      </p:sp>
      <p:sp>
        <p:nvSpPr>
          <p:cNvPr id="50" name="手繪多邊形 4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259409" y="1780740"/>
            <a:ext cx="463052" cy="784830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rgbClr val="7030A0"/>
                </a:solidFill>
                <a:latin typeface="Corbel"/>
                <a:ea typeface="微軟正黑體"/>
              </a:rPr>
              <a:t>你</a:t>
            </a:r>
            <a:endParaRPr lang="en-US" altLang="zh-HK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22901" y="1780740"/>
            <a:ext cx="636508" cy="784830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只要</a:t>
            </a:r>
            <a:endParaRPr lang="zh-HK" altLang="en-US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761810" y="1780740"/>
            <a:ext cx="1662970" cy="784830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rgbClr val="C00000"/>
                </a:solidFill>
                <a:latin typeface="Corbel"/>
                <a:ea typeface="微軟正黑體"/>
              </a:rPr>
              <a:t>能</a:t>
            </a:r>
            <a:r>
              <a:rPr lang="zh-TW" altLang="en-US" sz="1500" b="1" dirty="0">
                <a:solidFill>
                  <a:srgbClr val="C00000"/>
                </a:solidFill>
                <a:latin typeface="Corbel"/>
                <a:ea typeface="微軟正黑體"/>
              </a:rPr>
              <a:t>保持</a:t>
            </a:r>
            <a:r>
              <a:rPr lang="zh-TW" altLang="en-US" sz="1500" b="1" dirty="0" smtClean="0">
                <a:solidFill>
                  <a:srgbClr val="C00000"/>
                </a:solidFill>
                <a:latin typeface="Corbel"/>
                <a:ea typeface="微軟正黑體"/>
              </a:rPr>
              <a:t>身體健康。</a:t>
            </a:r>
            <a:endParaRPr lang="en-US" altLang="zh-TW" sz="15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696156" y="1780740"/>
            <a:ext cx="4677072" cy="784830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7030A0"/>
                </a:solidFill>
                <a:latin typeface="Corbel"/>
                <a:ea typeface="微軟正黑體"/>
              </a:rPr>
              <a:t>注意均衡的飲食、每天做適量的運動及有充足的睡眠</a:t>
            </a:r>
            <a:r>
              <a:rPr lang="zh-TW" altLang="en-US" sz="1500" b="1" dirty="0" smtClean="0">
                <a:solidFill>
                  <a:srgbClr val="7030A0"/>
                </a:solidFill>
                <a:latin typeface="Corbel"/>
                <a:ea typeface="微軟正黑體"/>
              </a:rPr>
              <a:t>，</a:t>
            </a:r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61" name="群組 60"/>
          <p:cNvGrpSpPr/>
          <p:nvPr/>
        </p:nvGrpSpPr>
        <p:grpSpPr>
          <a:xfrm rot="10800000">
            <a:off x="1027475" y="1192771"/>
            <a:ext cx="926920" cy="668683"/>
            <a:chOff x="1391911" y="2502693"/>
            <a:chExt cx="926920" cy="668683"/>
          </a:xfrm>
        </p:grpSpPr>
        <p:sp>
          <p:nvSpPr>
            <p:cNvPr id="65" name="矩形 1"/>
            <p:cNvSpPr/>
            <p:nvPr/>
          </p:nvSpPr>
          <p:spPr>
            <a:xfrm rot="10800000">
              <a:off x="1391911" y="2502693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66" name="文字方塊 65"/>
            <p:cNvSpPr txBox="1"/>
            <p:nvPr/>
          </p:nvSpPr>
          <p:spPr>
            <a:xfrm rot="10800000">
              <a:off x="1527808" y="2770693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71" name="圓角矩形 70"/>
          <p:cNvSpPr/>
          <p:nvPr/>
        </p:nvSpPr>
        <p:spPr>
          <a:xfrm>
            <a:off x="1829027" y="1446476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369639" y="1779510"/>
            <a:ext cx="395761" cy="784830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就</a:t>
            </a:r>
            <a:endParaRPr lang="zh-HK" altLang="en-US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70" name="圓角矩形 69"/>
          <p:cNvSpPr/>
          <p:nvPr/>
        </p:nvSpPr>
        <p:spPr>
          <a:xfrm>
            <a:off x="6949283" y="1401095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0621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"/>
                            </p:stCondLst>
                            <p:childTnLst>
                              <p:par>
                                <p:cTn id="10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6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"/>
                            </p:stCondLst>
                            <p:childTnLst>
                              <p:par>
                                <p:cTn id="10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0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0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72" grpId="0"/>
      <p:bldP spid="73" grpId="0"/>
      <p:bldP spid="41" grpId="0"/>
      <p:bldP spid="53" grpId="0" animBg="1"/>
      <p:bldP spid="53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71" grpId="0" animBg="1"/>
      <p:bldP spid="46" grpId="0" animBg="1"/>
      <p:bldP spid="46" grpId="1" animBg="1"/>
      <p:bldP spid="70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表格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777963"/>
              </p:ext>
            </p:extLst>
          </p:nvPr>
        </p:nvGraphicFramePr>
        <p:xfrm>
          <a:off x="1908506" y="3131036"/>
          <a:ext cx="2343648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483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0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我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F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要做個好榜樣。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40" name="直線接點 39"/>
          <p:cNvCxnSpPr/>
          <p:nvPr/>
        </p:nvCxnSpPr>
        <p:spPr>
          <a:xfrm flipH="1">
            <a:off x="1809090" y="1911022"/>
            <a:ext cx="42" cy="1723833"/>
          </a:xfrm>
          <a:prstGeom prst="line">
            <a:avLst/>
          </a:prstGeom>
          <a:ln>
            <a:solidFill>
              <a:srgbClr val="8E048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剪去對角線角落矩形 47"/>
          <p:cNvSpPr/>
          <p:nvPr/>
        </p:nvSpPr>
        <p:spPr>
          <a:xfrm>
            <a:off x="6520506" y="5106366"/>
            <a:ext cx="1648525" cy="480831"/>
          </a:xfrm>
          <a:prstGeom prst="snip2DiagRect">
            <a:avLst/>
          </a:prstGeom>
          <a:solidFill>
            <a:srgbClr val="C00000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4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.分</a:t>
            </a:r>
            <a:r>
              <a:rPr lang="zh-HK" altLang="en-US" sz="1600" spc="300" dirty="0" smtClean="0">
                <a:solidFill>
                  <a:schemeClr val="bg1"/>
                </a:solidFill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chemeClr val="bg1"/>
              </a:solidFill>
            </a:endParaRPr>
          </a:p>
        </p:txBody>
      </p:sp>
      <p:sp>
        <p:nvSpPr>
          <p:cNvPr id="50" name="剪去對角線角落矩形 49"/>
          <p:cNvSpPr/>
          <p:nvPr/>
        </p:nvSpPr>
        <p:spPr>
          <a:xfrm>
            <a:off x="4982103" y="5107596"/>
            <a:ext cx="1598416" cy="480831"/>
          </a:xfrm>
          <a:prstGeom prst="snip2DiagRect">
            <a:avLst/>
          </a:prstGeom>
          <a:solidFill>
            <a:srgbClr val="8E048E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3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</a:t>
            </a:r>
            <a:r>
              <a:rPr lang="zh-HK" altLang="en-US" sz="1600" spc="300" dirty="0" smtClean="0">
                <a:solidFill>
                  <a:schemeClr val="bg1"/>
                </a:solidFill>
                <a:ea typeface="微軟正黑體"/>
              </a:rPr>
              <a:t>認清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主</a:t>
            </a: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語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53" name="剪去對角線角落矩形 52"/>
          <p:cNvSpPr/>
          <p:nvPr/>
        </p:nvSpPr>
        <p:spPr>
          <a:xfrm>
            <a:off x="4069589" y="4644371"/>
            <a:ext cx="4110205" cy="461995"/>
          </a:xfrm>
          <a:prstGeom prst="snip2DiagRect">
            <a:avLst/>
          </a:prstGeom>
          <a:solidFill>
            <a:srgbClr val="D28B4A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2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.留意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chemeClr val="bg1"/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詞</a:t>
            </a:r>
            <a:endParaRPr lang="en-GB" altLang="zh-TW" sz="16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54" name="剪去對角線角落矩形 53"/>
          <p:cNvSpPr/>
          <p:nvPr/>
        </p:nvSpPr>
        <p:spPr>
          <a:xfrm>
            <a:off x="4881470" y="3764591"/>
            <a:ext cx="3325907" cy="879780"/>
          </a:xfrm>
          <a:prstGeom prst="snip2DiagRect">
            <a:avLst/>
          </a:prstGeom>
          <a:solidFill>
            <a:srgbClr val="FDDFEA"/>
          </a:solidFill>
          <a:ln>
            <a:solidFill>
              <a:srgbClr val="8E04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lvl="1" indent="-273050" defTabSz="914400">
              <a:defRPr/>
            </a:pPr>
            <a:r>
              <a:rPr lang="en-US" altLang="zh-TW" sz="1600" spc="300" dirty="0" smtClean="0">
                <a:solidFill>
                  <a:schemeClr val="tx1"/>
                </a:solidFill>
                <a:ea typeface="微軟正黑體"/>
              </a:rPr>
              <a:t>1</a:t>
            </a:r>
            <a:r>
              <a:rPr lang="zh-TW" altLang="en-US" sz="1600" spc="300" dirty="0" smtClean="0">
                <a:solidFill>
                  <a:schemeClr val="tx1"/>
                </a:solidFill>
                <a:ea typeface="微軟正黑體"/>
              </a:rPr>
              <a:t>.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分析兩件事是否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帶有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條件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及</a:t>
            </a:r>
            <a:r>
              <a:rPr lang="zh-TW" altLang="en-US" sz="1600" b="1" spc="300" dirty="0">
                <a:solidFill>
                  <a:srgbClr val="8E048E"/>
                </a:solidFill>
                <a:ea typeface="微軟正黑體"/>
              </a:rPr>
              <a:t>所產生結果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的意味</a:t>
            </a:r>
            <a:endParaRPr lang="en-US" altLang="zh-HK" sz="1600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20858" y="2576818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93650" y="324232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aphicFrame>
        <p:nvGraphicFramePr>
          <p:cNvPr id="71" name="表格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76232"/>
              </p:ext>
            </p:extLst>
          </p:nvPr>
        </p:nvGraphicFramePr>
        <p:xfrm>
          <a:off x="1908507" y="2527797"/>
          <a:ext cx="2343647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47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6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我</a:t>
                      </a:r>
                      <a:endParaRPr lang="zh-HK" altLang="en-US" sz="1600" b="1" kern="1200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FEA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7030A0"/>
                          </a:solidFill>
                          <a:latin typeface="Corbel"/>
                          <a:ea typeface="微軟正黑體"/>
                        </a:rPr>
                        <a:t>是否聰明</a:t>
                      </a:r>
                      <a:r>
                        <a:rPr lang="zh-HK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8B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507" y="2430362"/>
            <a:ext cx="1578593" cy="1401347"/>
          </a:xfrm>
          <a:prstGeom prst="rect">
            <a:avLst/>
          </a:prstGeom>
        </p:spPr>
      </p:pic>
      <p:cxnSp>
        <p:nvCxnSpPr>
          <p:cNvPr id="33" name="直線接點 32"/>
          <p:cNvCxnSpPr/>
          <p:nvPr/>
        </p:nvCxnSpPr>
        <p:spPr>
          <a:xfrm>
            <a:off x="2152255" y="2923626"/>
            <a:ext cx="0" cy="2125077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接點 33"/>
          <p:cNvCxnSpPr/>
          <p:nvPr/>
        </p:nvCxnSpPr>
        <p:spPr>
          <a:xfrm flipH="1">
            <a:off x="1823818" y="5064696"/>
            <a:ext cx="324726" cy="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接點 34"/>
          <p:cNvCxnSpPr/>
          <p:nvPr/>
        </p:nvCxnSpPr>
        <p:spPr>
          <a:xfrm flipV="1">
            <a:off x="1823819" y="4919105"/>
            <a:ext cx="0" cy="144264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群組 35"/>
          <p:cNvGrpSpPr/>
          <p:nvPr/>
        </p:nvGrpSpPr>
        <p:grpSpPr>
          <a:xfrm>
            <a:off x="1781603" y="4121662"/>
            <a:ext cx="2460465" cy="750398"/>
            <a:chOff x="3106964" y="195128"/>
            <a:chExt cx="2460465" cy="750398"/>
          </a:xfrm>
        </p:grpSpPr>
        <p:sp>
          <p:nvSpPr>
            <p:cNvPr id="37" name="圓角矩形 36"/>
            <p:cNvSpPr/>
            <p:nvPr/>
          </p:nvSpPr>
          <p:spPr>
            <a:xfrm>
              <a:off x="4233661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8" name="圓角矩形 37"/>
            <p:cNvSpPr/>
            <p:nvPr/>
          </p:nvSpPr>
          <p:spPr>
            <a:xfrm>
              <a:off x="3106964" y="375814"/>
              <a:ext cx="2081213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indent="180975"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句子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沒有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通常</a:t>
              </a:r>
              <a:endParaRPr lang="en-US" altLang="zh-TW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 indent="180975"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會與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句子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相同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5145125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42" name="群組 41"/>
            <p:cNvGrpSpPr/>
            <p:nvPr/>
          </p:nvGrpSpPr>
          <p:grpSpPr>
            <a:xfrm rot="1017492">
              <a:off x="5194000" y="195128"/>
              <a:ext cx="373429" cy="162913"/>
              <a:chOff x="5124148" y="-29393"/>
              <a:chExt cx="373429" cy="162913"/>
            </a:xfrm>
          </p:grpSpPr>
          <p:cxnSp>
            <p:nvCxnSpPr>
              <p:cNvPr id="43" name="直線接點 42"/>
              <p:cNvCxnSpPr/>
              <p:nvPr/>
            </p:nvCxnSpPr>
            <p:spPr>
              <a:xfrm>
                <a:off x="5280781" y="-29393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接點 43"/>
              <p:cNvCxnSpPr/>
              <p:nvPr/>
            </p:nvCxnSpPr>
            <p:spPr>
              <a:xfrm rot="18900000">
                <a:off x="5124148" y="1316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接點 44"/>
              <p:cNvCxnSpPr/>
              <p:nvPr/>
            </p:nvCxnSpPr>
            <p:spPr>
              <a:xfrm rot="2700000">
                <a:off x="5437398" y="13466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文字方塊 48"/>
          <p:cNvSpPr txBox="1"/>
          <p:nvPr/>
        </p:nvSpPr>
        <p:spPr>
          <a:xfrm rot="20532099">
            <a:off x="1384889" y="4187095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51" name="bulb"/>
          <p:cNvGrpSpPr/>
          <p:nvPr/>
        </p:nvGrpSpPr>
        <p:grpSpPr>
          <a:xfrm>
            <a:off x="1605706" y="4253477"/>
            <a:ext cx="461585" cy="655580"/>
            <a:chOff x="2878772" y="455421"/>
            <a:chExt cx="418957" cy="595036"/>
          </a:xfrm>
        </p:grpSpPr>
        <p:sp>
          <p:nvSpPr>
            <p:cNvPr id="52" name="圓角矩形 51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8" name="圓角化同側角落矩形 57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9" name="手繪多邊形 58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0" name="閃電 59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4" name="手繪多邊形 63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7" name="圓角化單一角落矩形 2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76</a:t>
            </a:fld>
            <a:endParaRPr lang="zh-HK" altLang="en-US" dirty="0"/>
          </a:p>
        </p:txBody>
      </p:sp>
      <p:sp>
        <p:nvSpPr>
          <p:cNvPr id="63" name="手繪多邊形 6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415833" y="1217001"/>
            <a:ext cx="496310" cy="784830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rgbClr val="C00000"/>
                </a:solidFill>
                <a:latin typeface="Corbel"/>
                <a:ea typeface="微軟正黑體"/>
              </a:rPr>
              <a:t>我</a:t>
            </a:r>
            <a:endParaRPr lang="en-US" altLang="zh-TW" sz="15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984162" y="1217001"/>
            <a:ext cx="888231" cy="784830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無</a:t>
            </a: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論</a:t>
            </a:r>
            <a:endParaRPr lang="zh-HK" altLang="en-US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442065" y="1217001"/>
            <a:ext cx="1900180" cy="784830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rgbClr val="C00000"/>
                </a:solidFill>
                <a:latin typeface="Corbel"/>
                <a:ea typeface="微軟正黑體"/>
              </a:rPr>
              <a:t>要</a:t>
            </a:r>
            <a:r>
              <a:rPr lang="zh-TW" altLang="en-US" sz="1500" b="1" dirty="0">
                <a:solidFill>
                  <a:srgbClr val="C00000"/>
                </a:solidFill>
                <a:latin typeface="Corbel"/>
                <a:ea typeface="微軟正黑體"/>
              </a:rPr>
              <a:t>做個好榜樣。</a:t>
            </a:r>
            <a:endParaRPr lang="en-US" altLang="zh-TW" sz="15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872393" y="1217001"/>
            <a:ext cx="1543440" cy="784830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rgbClr val="7030A0"/>
                </a:solidFill>
                <a:latin typeface="Corbel"/>
                <a:ea typeface="微軟正黑體"/>
              </a:rPr>
              <a:t>是否聰</a:t>
            </a:r>
            <a:r>
              <a:rPr lang="zh-TW" altLang="en-US" sz="1500" b="1" dirty="0">
                <a:solidFill>
                  <a:srgbClr val="7030A0"/>
                </a:solidFill>
                <a:latin typeface="Corbel"/>
                <a:ea typeface="微軟正黑體"/>
              </a:rPr>
              <a:t>明</a:t>
            </a:r>
            <a:r>
              <a:rPr lang="zh-TW" altLang="en-US" sz="1500" b="1" dirty="0" smtClean="0">
                <a:solidFill>
                  <a:srgbClr val="7030A0"/>
                </a:solidFill>
                <a:latin typeface="Corbel"/>
                <a:ea typeface="微軟正黑體"/>
              </a:rPr>
              <a:t>，</a:t>
            </a:r>
            <a:endParaRPr lang="en-US" altLang="zh-HK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68" name="圓角矩形 67"/>
          <p:cNvSpPr/>
          <p:nvPr/>
        </p:nvSpPr>
        <p:spPr>
          <a:xfrm>
            <a:off x="1870195" y="888569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912143" y="1217001"/>
            <a:ext cx="529922" cy="784830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都</a:t>
            </a:r>
            <a:endParaRPr lang="zh-HK" altLang="en-US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grpSp>
        <p:nvGrpSpPr>
          <p:cNvPr id="61" name="群組 60"/>
          <p:cNvGrpSpPr/>
          <p:nvPr/>
        </p:nvGrpSpPr>
        <p:grpSpPr>
          <a:xfrm rot="10800000">
            <a:off x="3198985" y="617055"/>
            <a:ext cx="926920" cy="668683"/>
            <a:chOff x="3479289" y="2442619"/>
            <a:chExt cx="926920" cy="668683"/>
          </a:xfrm>
        </p:grpSpPr>
        <p:sp>
          <p:nvSpPr>
            <p:cNvPr id="65" name="矩形 1"/>
            <p:cNvSpPr/>
            <p:nvPr/>
          </p:nvSpPr>
          <p:spPr>
            <a:xfrm rot="10800000">
              <a:off x="3479289" y="2442619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66" name="文字方塊 65"/>
            <p:cNvSpPr txBox="1"/>
            <p:nvPr/>
          </p:nvSpPr>
          <p:spPr>
            <a:xfrm rot="10800000">
              <a:off x="3601118" y="2710619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67" name="圓角矩形 66"/>
          <p:cNvSpPr/>
          <p:nvPr/>
        </p:nvSpPr>
        <p:spPr>
          <a:xfrm>
            <a:off x="4435489" y="888569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4119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"/>
                            </p:stCondLst>
                            <p:childTnLst>
                              <p:par>
                                <p:cTn id="10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"/>
                            </p:stCondLst>
                            <p:childTnLst>
                              <p:par>
                                <p:cTn id="10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0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0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65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53" grpId="0" animBg="1"/>
      <p:bldP spid="54" grpId="0" animBg="1"/>
      <p:bldP spid="69" grpId="0"/>
      <p:bldP spid="70" grpId="0"/>
      <p:bldP spid="49" grpId="0"/>
      <p:bldP spid="41" grpId="0" animBg="1"/>
      <p:bldP spid="41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68" grpId="0" animBg="1"/>
      <p:bldP spid="46" grpId="0" animBg="1"/>
      <p:bldP spid="46" grpId="1" animBg="1"/>
      <p:bldP spid="67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757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794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781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0671" y="3326046"/>
            <a:ext cx="1647118" cy="30624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19123" y="3332379"/>
            <a:ext cx="1581523" cy="290914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78308"/>
            <a:ext cx="1579686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8514" y="3332379"/>
            <a:ext cx="894989" cy="20923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72942"/>
            <a:ext cx="901485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98267" y="210905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3583"/>
                </a:solidFill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1518268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5019152" y="3300647"/>
            <a:ext cx="429267" cy="2581480"/>
          </a:xfrm>
          <a:prstGeom prst="roundRect">
            <a:avLst/>
          </a:prstGeom>
          <a:noFill/>
          <a:ln>
            <a:solidFill>
              <a:srgbClr val="FF35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5050"/>
              </a:solidFill>
            </a:endParaRPr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46" y="929485"/>
            <a:ext cx="477237" cy="680858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75840"/>
            <a:ext cx="1215283" cy="1640837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357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050" y="1680902"/>
            <a:ext cx="1207142" cy="1321468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5540776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6090088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6687689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手繪多邊形 146"/>
          <p:cNvSpPr/>
          <p:nvPr/>
        </p:nvSpPr>
        <p:spPr>
          <a:xfrm rot="5400000">
            <a:off x="6507638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圓角矩形 147"/>
          <p:cNvSpPr/>
          <p:nvPr/>
        </p:nvSpPr>
        <p:spPr>
          <a:xfrm>
            <a:off x="6126273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6311462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0" name="圓角矩形 149"/>
          <p:cNvSpPr/>
          <p:nvPr/>
        </p:nvSpPr>
        <p:spPr>
          <a:xfrm>
            <a:off x="6188183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6608254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6074567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3" name="群組 152"/>
          <p:cNvGrpSpPr/>
          <p:nvPr/>
        </p:nvGrpSpPr>
        <p:grpSpPr>
          <a:xfrm>
            <a:off x="6606390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4" name="手繪多邊形 153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5" name="弧形 154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6" name="弧形 155"/>
          <p:cNvSpPr/>
          <p:nvPr/>
        </p:nvSpPr>
        <p:spPr>
          <a:xfrm rot="16495338">
            <a:off x="6179402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弧形 156"/>
          <p:cNvSpPr/>
          <p:nvPr/>
        </p:nvSpPr>
        <p:spPr>
          <a:xfrm rot="13638684">
            <a:off x="6345609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6626464">
            <a:off x="6410608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20119542">
            <a:off x="6410609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0" name="群組 159"/>
          <p:cNvGrpSpPr/>
          <p:nvPr/>
        </p:nvGrpSpPr>
        <p:grpSpPr>
          <a:xfrm>
            <a:off x="6437855" y="4908812"/>
            <a:ext cx="181452" cy="184166"/>
            <a:chOff x="2759304" y="2122198"/>
            <a:chExt cx="181452" cy="184166"/>
          </a:xfrm>
        </p:grpSpPr>
        <p:sp>
          <p:nvSpPr>
            <p:cNvPr id="161" name="橢圓 160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2" name="弧形 161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4" name="弧形 163"/>
          <p:cNvSpPr/>
          <p:nvPr/>
        </p:nvSpPr>
        <p:spPr>
          <a:xfrm rot="20119542">
            <a:off x="6172738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5" name="群組 164"/>
          <p:cNvGrpSpPr/>
          <p:nvPr/>
        </p:nvGrpSpPr>
        <p:grpSpPr>
          <a:xfrm>
            <a:off x="6199268" y="4895278"/>
            <a:ext cx="181452" cy="184166"/>
            <a:chOff x="2759304" y="2122198"/>
            <a:chExt cx="181452" cy="184166"/>
          </a:xfrm>
        </p:grpSpPr>
        <p:sp>
          <p:nvSpPr>
            <p:cNvPr id="166" name="橢圓 165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9" name="弧形 168"/>
          <p:cNvSpPr/>
          <p:nvPr/>
        </p:nvSpPr>
        <p:spPr>
          <a:xfrm rot="5704529">
            <a:off x="6248465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2" name="圖片 17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799717" y="3696983"/>
            <a:ext cx="194111" cy="102102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8" action="ppaction://hlinksldjump"/>
          </p:cNvPr>
          <p:cNvSpPr/>
          <p:nvPr/>
        </p:nvSpPr>
        <p:spPr>
          <a:xfrm>
            <a:off x="2174973" y="3694988"/>
            <a:ext cx="184949" cy="6028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546875" y="3694697"/>
            <a:ext cx="188789" cy="8002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2859474" y="3702536"/>
            <a:ext cx="218830" cy="8319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13676" y="3792013"/>
            <a:ext cx="258496" cy="11442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695201" y="3789286"/>
            <a:ext cx="272685" cy="11403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5121314" y="3796203"/>
            <a:ext cx="271139" cy="200503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132694" y="3689312"/>
            <a:ext cx="222057" cy="43805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5" action="ppaction://hlinksldjump"/>
          </p:cNvPr>
          <p:cNvSpPr/>
          <p:nvPr/>
        </p:nvSpPr>
        <p:spPr>
          <a:xfrm>
            <a:off x="6473010" y="3686479"/>
            <a:ext cx="185658" cy="173742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6617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7" grpId="0" animBg="1"/>
      <p:bldP spid="158" grpId="0" animBg="1"/>
      <p:bldP spid="159" grpId="0" animBg="1"/>
      <p:bldP spid="164" grpId="0" animBg="1"/>
      <p:bldP spid="169" grpId="0" animBg="1"/>
      <p:bldP spid="170" grpId="0"/>
      <p:bldP spid="171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zh-HK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5" name="圓角化單一角落矩形 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1" name="直線接點 1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淚滴形 23"/>
          <p:cNvSpPr/>
          <p:nvPr/>
        </p:nvSpPr>
        <p:spPr>
          <a:xfrm rot="18900000">
            <a:off x="6564108" y="3447234"/>
            <a:ext cx="1214617" cy="1214617"/>
          </a:xfrm>
          <a:prstGeom prst="teardrop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淚滴形 24"/>
          <p:cNvSpPr/>
          <p:nvPr/>
        </p:nvSpPr>
        <p:spPr>
          <a:xfrm rot="18900000">
            <a:off x="4139641" y="3377051"/>
            <a:ext cx="1214617" cy="1214617"/>
          </a:xfrm>
          <a:prstGeom prst="teardrop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淚滴形 25"/>
          <p:cNvSpPr/>
          <p:nvPr/>
        </p:nvSpPr>
        <p:spPr>
          <a:xfrm rot="8100000">
            <a:off x="5312685" y="2179314"/>
            <a:ext cx="1214617" cy="1214617"/>
          </a:xfrm>
          <a:prstGeom prst="teardrop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淚滴形 41"/>
          <p:cNvSpPr/>
          <p:nvPr/>
        </p:nvSpPr>
        <p:spPr>
          <a:xfrm rot="8100000">
            <a:off x="2908978" y="2176843"/>
            <a:ext cx="1214617" cy="1214617"/>
          </a:xfrm>
          <a:prstGeom prst="teardrop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淚滴形 42"/>
          <p:cNvSpPr/>
          <p:nvPr/>
        </p:nvSpPr>
        <p:spPr>
          <a:xfrm rot="18900000">
            <a:off x="1713722" y="3447235"/>
            <a:ext cx="1214617" cy="1214617"/>
          </a:xfrm>
          <a:prstGeom prst="teardrop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弧形 43"/>
          <p:cNvSpPr/>
          <p:nvPr/>
        </p:nvSpPr>
        <p:spPr>
          <a:xfrm rot="8100000">
            <a:off x="6258264" y="1919781"/>
            <a:ext cx="1698886" cy="1698886"/>
          </a:xfrm>
          <a:prstGeom prst="arc">
            <a:avLst/>
          </a:prstGeom>
          <a:ln w="107950" cap="rnd">
            <a:solidFill>
              <a:srgbClr val="FFCDD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5" name="弧形 44"/>
          <p:cNvSpPr/>
          <p:nvPr/>
        </p:nvSpPr>
        <p:spPr>
          <a:xfrm rot="8100000">
            <a:off x="3877462" y="1938265"/>
            <a:ext cx="1698886" cy="1698886"/>
          </a:xfrm>
          <a:prstGeom prst="arc">
            <a:avLst/>
          </a:prstGeom>
          <a:ln w="107950" cap="rnd">
            <a:solidFill>
              <a:srgbClr val="FFCDD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弧形 45"/>
          <p:cNvSpPr/>
          <p:nvPr/>
        </p:nvSpPr>
        <p:spPr>
          <a:xfrm rot="19005663">
            <a:off x="5078756" y="3139559"/>
            <a:ext cx="1698886" cy="1698886"/>
          </a:xfrm>
          <a:prstGeom prst="arc">
            <a:avLst>
              <a:gd name="adj1" fmla="val 16144233"/>
              <a:gd name="adj2" fmla="val 21404535"/>
            </a:avLst>
          </a:prstGeom>
          <a:ln w="107950" cap="rnd">
            <a:solidFill>
              <a:srgbClr val="BE569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弧形 46"/>
          <p:cNvSpPr/>
          <p:nvPr/>
        </p:nvSpPr>
        <p:spPr>
          <a:xfrm rot="8100000">
            <a:off x="1449035" y="1912120"/>
            <a:ext cx="1698886" cy="1698886"/>
          </a:xfrm>
          <a:prstGeom prst="arc">
            <a:avLst/>
          </a:prstGeom>
          <a:ln w="107950" cap="rnd">
            <a:solidFill>
              <a:srgbClr val="FFCDD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弧形 47"/>
          <p:cNvSpPr/>
          <p:nvPr/>
        </p:nvSpPr>
        <p:spPr>
          <a:xfrm rot="19005663">
            <a:off x="2650329" y="3113414"/>
            <a:ext cx="1698886" cy="1698886"/>
          </a:xfrm>
          <a:prstGeom prst="arc">
            <a:avLst>
              <a:gd name="adj1" fmla="val 16200000"/>
              <a:gd name="adj2" fmla="val 21580285"/>
            </a:avLst>
          </a:prstGeom>
          <a:ln w="107950" cap="rnd">
            <a:solidFill>
              <a:srgbClr val="BE569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49" name="直線單箭頭接點 48"/>
          <p:cNvCxnSpPr/>
          <p:nvPr/>
        </p:nvCxnSpPr>
        <p:spPr>
          <a:xfrm>
            <a:off x="1253803" y="2926455"/>
            <a:ext cx="298154" cy="298154"/>
          </a:xfrm>
          <a:prstGeom prst="straightConnector1">
            <a:avLst/>
          </a:prstGeom>
          <a:ln w="28575" cap="rnd">
            <a:solidFill>
              <a:srgbClr val="C191C9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單箭頭接點 49"/>
          <p:cNvCxnSpPr/>
          <p:nvPr/>
        </p:nvCxnSpPr>
        <p:spPr>
          <a:xfrm flipV="1">
            <a:off x="7827810" y="2884126"/>
            <a:ext cx="254517" cy="340955"/>
          </a:xfrm>
          <a:prstGeom prst="straightConnector1">
            <a:avLst/>
          </a:prstGeom>
          <a:ln w="28575" cap="rnd">
            <a:solidFill>
              <a:srgbClr val="C191C9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2558419" y="1296986"/>
            <a:ext cx="1338828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找出</a:t>
            </a:r>
            <a:r>
              <a:rPr lang="zh-TW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之間的</a:t>
            </a:r>
            <a:r>
              <a:rPr lang="zh-TW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關係</a:t>
            </a:r>
            <a:endParaRPr lang="en-US" altLang="zh-TW" sz="1500" b="1" spc="300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639268" y="50511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選用</a:t>
            </a:r>
            <a:r>
              <a:rPr lang="zh-TW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合適</a:t>
            </a:r>
            <a:endParaRPr lang="en-US" altLang="zh-TW" sz="1500" b="1" spc="300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的關聯</a:t>
            </a:r>
            <a:r>
              <a:rPr lang="zh-TW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125615" y="1170715"/>
            <a:ext cx="1800493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把句子及關聯</a:t>
            </a:r>
            <a:r>
              <a:rPr lang="zh-HK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放在</a:t>
            </a:r>
            <a:r>
              <a:rPr lang="zh-HK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適當的位置</a:t>
            </a:r>
            <a:endParaRPr lang="en-US" altLang="zh-HK" sz="1500" b="1" spc="300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079155" y="5145555"/>
            <a:ext cx="1107996" cy="34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55" name="群組 54"/>
          <p:cNvGrpSpPr/>
          <p:nvPr/>
        </p:nvGrpSpPr>
        <p:grpSpPr>
          <a:xfrm>
            <a:off x="4656646" y="4399729"/>
            <a:ext cx="896517" cy="529132"/>
            <a:chOff x="4844853" y="3772476"/>
            <a:chExt cx="896517" cy="529132"/>
          </a:xfrm>
        </p:grpSpPr>
        <p:grpSp>
          <p:nvGrpSpPr>
            <p:cNvPr id="56" name="群組 55"/>
            <p:cNvGrpSpPr/>
            <p:nvPr/>
          </p:nvGrpSpPr>
          <p:grpSpPr>
            <a:xfrm rot="2790066">
              <a:off x="5028546" y="3588783"/>
              <a:ext cx="529132" cy="896517"/>
              <a:chOff x="4272098" y="1044961"/>
              <a:chExt cx="529132" cy="896517"/>
            </a:xfrm>
          </p:grpSpPr>
          <p:sp>
            <p:nvSpPr>
              <p:cNvPr id="58" name="橢圓 57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59" name="橢圓 58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60" name="圓角矩形 59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rgbClr val="C191C9"/>
              </a:solidFill>
              <a:ln>
                <a:solidFill>
                  <a:srgbClr val="C191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1" name="圓角矩形 60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57" name="等腰三角形 56"/>
            <p:cNvSpPr/>
            <p:nvPr/>
          </p:nvSpPr>
          <p:spPr>
            <a:xfrm>
              <a:off x="5336163" y="3818524"/>
              <a:ext cx="179387" cy="154644"/>
            </a:xfrm>
            <a:prstGeom prst="triangle">
              <a:avLst/>
            </a:prstGeom>
            <a:solidFill>
              <a:srgbClr val="C191C9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62" name="群組 61"/>
          <p:cNvGrpSpPr/>
          <p:nvPr/>
        </p:nvGrpSpPr>
        <p:grpSpPr>
          <a:xfrm>
            <a:off x="7224205" y="4242491"/>
            <a:ext cx="596354" cy="860946"/>
            <a:chOff x="6880014" y="1682744"/>
            <a:chExt cx="596354" cy="860946"/>
          </a:xfrm>
        </p:grpSpPr>
        <p:sp>
          <p:nvSpPr>
            <p:cNvPr id="63" name="圓角矩形 62"/>
            <p:cNvSpPr/>
            <p:nvPr/>
          </p:nvSpPr>
          <p:spPr>
            <a:xfrm>
              <a:off x="7189371" y="1682744"/>
              <a:ext cx="286997" cy="451615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64" name="群組 63"/>
            <p:cNvGrpSpPr/>
            <p:nvPr/>
          </p:nvGrpSpPr>
          <p:grpSpPr>
            <a:xfrm rot="11829418">
              <a:off x="6880014" y="1944548"/>
              <a:ext cx="354427" cy="599142"/>
              <a:chOff x="7645576" y="3583013"/>
              <a:chExt cx="354427" cy="599142"/>
            </a:xfrm>
          </p:grpSpPr>
          <p:sp>
            <p:nvSpPr>
              <p:cNvPr id="66" name="等腰三角形 65"/>
              <p:cNvSpPr/>
              <p:nvPr/>
            </p:nvSpPr>
            <p:spPr>
              <a:xfrm rot="12237736">
                <a:off x="7645576" y="4038133"/>
                <a:ext cx="141767" cy="144022"/>
              </a:xfrm>
              <a:prstGeom prst="triangle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67" name="群組 66"/>
              <p:cNvGrpSpPr/>
              <p:nvPr/>
            </p:nvGrpSpPr>
            <p:grpSpPr>
              <a:xfrm>
                <a:off x="7738512" y="3583013"/>
                <a:ext cx="261491" cy="527372"/>
                <a:chOff x="7738512" y="3583013"/>
                <a:chExt cx="261491" cy="527372"/>
              </a:xfrm>
            </p:grpSpPr>
            <p:sp>
              <p:nvSpPr>
                <p:cNvPr id="68" name="圓角矩形 67"/>
                <p:cNvSpPr/>
                <p:nvPr/>
              </p:nvSpPr>
              <p:spPr>
                <a:xfrm rot="1437736">
                  <a:off x="7764868" y="3583013"/>
                  <a:ext cx="150708" cy="497325"/>
                </a:xfrm>
                <a:prstGeom prst="roundRect">
                  <a:avLst>
                    <a:gd name="adj" fmla="val 46479"/>
                  </a:avLst>
                </a:prstGeom>
                <a:solidFill>
                  <a:srgbClr val="C191C9"/>
                </a:solidFill>
                <a:ln w="25400" cap="rnd">
                  <a:solidFill>
                    <a:srgbClr val="C191C9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69" name="手繪多邊形 68"/>
                <p:cNvSpPr/>
                <p:nvPr/>
              </p:nvSpPr>
              <p:spPr>
                <a:xfrm rot="1437736">
                  <a:off x="7852405" y="3601260"/>
                  <a:ext cx="147598" cy="73906"/>
                </a:xfrm>
                <a:custGeom>
                  <a:avLst/>
                  <a:gdLst>
                    <a:gd name="connsiteX0" fmla="*/ 70135 w 147598"/>
                    <a:gd name="connsiteY0" fmla="*/ 0 h 61738"/>
                    <a:gd name="connsiteX1" fmla="*/ 77463 w 147598"/>
                    <a:gd name="connsiteY1" fmla="*/ 0 h 61738"/>
                    <a:gd name="connsiteX2" fmla="*/ 144044 w 147598"/>
                    <a:gd name="connsiteY2" fmla="*/ 44132 h 61738"/>
                    <a:gd name="connsiteX3" fmla="*/ 147598 w 147598"/>
                    <a:gd name="connsiteY3" fmla="*/ 61738 h 61738"/>
                    <a:gd name="connsiteX4" fmla="*/ 0 w 147598"/>
                    <a:gd name="connsiteY4" fmla="*/ 61738 h 61738"/>
                    <a:gd name="connsiteX5" fmla="*/ 3554 w 147598"/>
                    <a:gd name="connsiteY5" fmla="*/ 44132 h 61738"/>
                    <a:gd name="connsiteX6" fmla="*/ 70135 w 147598"/>
                    <a:gd name="connsiteY6" fmla="*/ 0 h 61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598" h="61738">
                      <a:moveTo>
                        <a:pt x="70135" y="0"/>
                      </a:moveTo>
                      <a:lnTo>
                        <a:pt x="77463" y="0"/>
                      </a:lnTo>
                      <a:cubicBezTo>
                        <a:pt x="107394" y="0"/>
                        <a:pt x="133074" y="18198"/>
                        <a:pt x="144044" y="44132"/>
                      </a:cubicBezTo>
                      <a:lnTo>
                        <a:pt x="147598" y="61738"/>
                      </a:lnTo>
                      <a:lnTo>
                        <a:pt x="0" y="61738"/>
                      </a:lnTo>
                      <a:lnTo>
                        <a:pt x="3554" y="44132"/>
                      </a:lnTo>
                      <a:cubicBezTo>
                        <a:pt x="14524" y="18198"/>
                        <a:pt x="40204" y="0"/>
                        <a:pt x="701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C191C9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70" name="手繪多邊形 69"/>
                <p:cNvSpPr/>
                <p:nvPr/>
              </p:nvSpPr>
              <p:spPr>
                <a:xfrm rot="1437736">
                  <a:off x="7738512" y="3669008"/>
                  <a:ext cx="151846" cy="441377"/>
                </a:xfrm>
                <a:custGeom>
                  <a:avLst/>
                  <a:gdLst>
                    <a:gd name="connsiteX0" fmla="*/ 2124 w 151846"/>
                    <a:gd name="connsiteY0" fmla="*/ 0 h 416983"/>
                    <a:gd name="connsiteX1" fmla="*/ 149722 w 151846"/>
                    <a:gd name="connsiteY1" fmla="*/ 0 h 416983"/>
                    <a:gd name="connsiteX2" fmla="*/ 151846 w 151846"/>
                    <a:gd name="connsiteY2" fmla="*/ 10521 h 416983"/>
                    <a:gd name="connsiteX3" fmla="*/ 151846 w 151846"/>
                    <a:gd name="connsiteY3" fmla="*/ 344724 h 416983"/>
                    <a:gd name="connsiteX4" fmla="*/ 79587 w 151846"/>
                    <a:gd name="connsiteY4" fmla="*/ 416983 h 416983"/>
                    <a:gd name="connsiteX5" fmla="*/ 72259 w 151846"/>
                    <a:gd name="connsiteY5" fmla="*/ 416983 h 416983"/>
                    <a:gd name="connsiteX6" fmla="*/ 0 w 151846"/>
                    <a:gd name="connsiteY6" fmla="*/ 344724 h 416983"/>
                    <a:gd name="connsiteX7" fmla="*/ 0 w 151846"/>
                    <a:gd name="connsiteY7" fmla="*/ 10521 h 416983"/>
                    <a:gd name="connsiteX8" fmla="*/ 2124 w 151846"/>
                    <a:gd name="connsiteY8" fmla="*/ 0 h 416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846" h="416983">
                      <a:moveTo>
                        <a:pt x="2124" y="0"/>
                      </a:moveTo>
                      <a:lnTo>
                        <a:pt x="149722" y="0"/>
                      </a:lnTo>
                      <a:lnTo>
                        <a:pt x="151846" y="10521"/>
                      </a:lnTo>
                      <a:lnTo>
                        <a:pt x="151846" y="344724"/>
                      </a:lnTo>
                      <a:cubicBezTo>
                        <a:pt x="151846" y="384632"/>
                        <a:pt x="119495" y="416983"/>
                        <a:pt x="79587" y="416983"/>
                      </a:cubicBezTo>
                      <a:lnTo>
                        <a:pt x="72259" y="416983"/>
                      </a:lnTo>
                      <a:cubicBezTo>
                        <a:pt x="32351" y="416983"/>
                        <a:pt x="0" y="384632"/>
                        <a:pt x="0" y="344724"/>
                      </a:cubicBezTo>
                      <a:lnTo>
                        <a:pt x="0" y="10521"/>
                      </a:lnTo>
                      <a:lnTo>
                        <a:pt x="2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C191C9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cxnSp>
              <p:nvCxnSpPr>
                <p:cNvPr id="71" name="直線接點 70"/>
                <p:cNvCxnSpPr/>
                <p:nvPr/>
              </p:nvCxnSpPr>
              <p:spPr>
                <a:xfrm rot="1437736">
                  <a:off x="7787454" y="3657017"/>
                  <a:ext cx="0" cy="441377"/>
                </a:xfrm>
                <a:prstGeom prst="line">
                  <a:avLst/>
                </a:prstGeom>
                <a:solidFill>
                  <a:schemeClr val="bg1"/>
                </a:solidFill>
                <a:ln w="25400" cap="rnd">
                  <a:solidFill>
                    <a:srgbClr val="C191C9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65" name="橢圓 64"/>
            <p:cNvSpPr/>
            <p:nvPr/>
          </p:nvSpPr>
          <p:spPr>
            <a:xfrm rot="1437736">
              <a:off x="7287318" y="1875490"/>
              <a:ext cx="90664" cy="90664"/>
            </a:xfrm>
            <a:prstGeom prst="ellipse">
              <a:avLst/>
            </a:prstGeom>
            <a:solidFill>
              <a:srgbClr val="C191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2" name="群組 71"/>
          <p:cNvGrpSpPr/>
          <p:nvPr/>
        </p:nvGrpSpPr>
        <p:grpSpPr>
          <a:xfrm>
            <a:off x="2314931" y="4272376"/>
            <a:ext cx="811855" cy="550473"/>
            <a:chOff x="1345732" y="2984696"/>
            <a:chExt cx="811855" cy="550473"/>
          </a:xfrm>
        </p:grpSpPr>
        <p:grpSp>
          <p:nvGrpSpPr>
            <p:cNvPr id="73" name="群組 72"/>
            <p:cNvGrpSpPr/>
            <p:nvPr/>
          </p:nvGrpSpPr>
          <p:grpSpPr>
            <a:xfrm>
              <a:off x="1345732" y="3066511"/>
              <a:ext cx="811855" cy="468658"/>
              <a:chOff x="1905026" y="5240093"/>
              <a:chExt cx="811855" cy="468658"/>
            </a:xfrm>
          </p:grpSpPr>
          <p:sp>
            <p:nvSpPr>
              <p:cNvPr id="75" name="手繪多邊形 74"/>
              <p:cNvSpPr/>
              <p:nvPr/>
            </p:nvSpPr>
            <p:spPr>
              <a:xfrm>
                <a:off x="2056656" y="5240093"/>
                <a:ext cx="660225" cy="353192"/>
              </a:xfrm>
              <a:custGeom>
                <a:avLst/>
                <a:gdLst>
                  <a:gd name="connsiteX0" fmla="*/ 760518 w 1324898"/>
                  <a:gd name="connsiteY0" fmla="*/ 0 h 708764"/>
                  <a:gd name="connsiteX1" fmla="*/ 1038139 w 1324898"/>
                  <a:gd name="connsiteY1" fmla="*/ 184019 h 708764"/>
                  <a:gd name="connsiteX2" fmla="*/ 1040450 w 1324898"/>
                  <a:gd name="connsiteY2" fmla="*/ 195468 h 708764"/>
                  <a:gd name="connsiteX3" fmla="*/ 1079761 w 1324898"/>
                  <a:gd name="connsiteY3" fmla="*/ 201411 h 708764"/>
                  <a:gd name="connsiteX4" fmla="*/ 1229599 w 1324898"/>
                  <a:gd name="connsiteY4" fmla="*/ 337264 h 708764"/>
                  <a:gd name="connsiteX5" fmla="*/ 1247292 w 1324898"/>
                  <a:gd name="connsiteY5" fmla="*/ 424901 h 708764"/>
                  <a:gd name="connsiteX6" fmla="*/ 1279976 w 1324898"/>
                  <a:gd name="connsiteY6" fmla="*/ 446936 h 708764"/>
                  <a:gd name="connsiteX7" fmla="*/ 1324898 w 1324898"/>
                  <a:gd name="connsiteY7" fmla="*/ 555389 h 708764"/>
                  <a:gd name="connsiteX8" fmla="*/ 1171523 w 1324898"/>
                  <a:gd name="connsiteY8" fmla="*/ 708764 h 708764"/>
                  <a:gd name="connsiteX9" fmla="*/ 153375 w 1324898"/>
                  <a:gd name="connsiteY9" fmla="*/ 708764 h 708764"/>
                  <a:gd name="connsiteX10" fmla="*/ 0 w 1324898"/>
                  <a:gd name="connsiteY10" fmla="*/ 555389 h 708764"/>
                  <a:gd name="connsiteX11" fmla="*/ 93674 w 1324898"/>
                  <a:gd name="connsiteY11" fmla="*/ 414067 h 708764"/>
                  <a:gd name="connsiteX12" fmla="*/ 149135 w 1324898"/>
                  <a:gd name="connsiteY12" fmla="*/ 402870 h 708764"/>
                  <a:gd name="connsiteX13" fmla="*/ 162498 w 1324898"/>
                  <a:gd name="connsiteY13" fmla="*/ 336680 h 708764"/>
                  <a:gd name="connsiteX14" fmla="*/ 384125 w 1324898"/>
                  <a:gd name="connsiteY14" fmla="*/ 189776 h 708764"/>
                  <a:gd name="connsiteX15" fmla="*/ 455651 w 1324898"/>
                  <a:gd name="connsiteY15" fmla="*/ 200590 h 708764"/>
                  <a:gd name="connsiteX16" fmla="*/ 477438 w 1324898"/>
                  <a:gd name="connsiteY16" fmla="*/ 211063 h 708764"/>
                  <a:gd name="connsiteX17" fmla="*/ 482898 w 1324898"/>
                  <a:gd name="connsiteY17" fmla="*/ 184019 h 708764"/>
                  <a:gd name="connsiteX18" fmla="*/ 760518 w 1324898"/>
                  <a:gd name="connsiteY18" fmla="*/ 0 h 70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4898" h="708764">
                    <a:moveTo>
                      <a:pt x="760518" y="0"/>
                    </a:moveTo>
                    <a:cubicBezTo>
                      <a:pt x="885320" y="0"/>
                      <a:pt x="992399" y="75879"/>
                      <a:pt x="1038139" y="184019"/>
                    </a:cubicBezTo>
                    <a:lnTo>
                      <a:pt x="1040450" y="195468"/>
                    </a:lnTo>
                    <a:lnTo>
                      <a:pt x="1079761" y="201411"/>
                    </a:lnTo>
                    <a:cubicBezTo>
                      <a:pt x="1147427" y="222457"/>
                      <a:pt x="1202261" y="272629"/>
                      <a:pt x="1229599" y="337264"/>
                    </a:cubicBezTo>
                    <a:lnTo>
                      <a:pt x="1247292" y="424901"/>
                    </a:lnTo>
                    <a:lnTo>
                      <a:pt x="1279976" y="446936"/>
                    </a:lnTo>
                    <a:cubicBezTo>
                      <a:pt x="1307731" y="474692"/>
                      <a:pt x="1324898" y="513036"/>
                      <a:pt x="1324898" y="555389"/>
                    </a:cubicBezTo>
                    <a:cubicBezTo>
                      <a:pt x="1324898" y="640096"/>
                      <a:pt x="1256230" y="708764"/>
                      <a:pt x="1171523" y="708764"/>
                    </a:cubicBezTo>
                    <a:lnTo>
                      <a:pt x="153375" y="708764"/>
                    </a:lnTo>
                    <a:cubicBezTo>
                      <a:pt x="68668" y="708764"/>
                      <a:pt x="0" y="640096"/>
                      <a:pt x="0" y="555389"/>
                    </a:cubicBezTo>
                    <a:cubicBezTo>
                      <a:pt x="0" y="491859"/>
                      <a:pt x="38626" y="437350"/>
                      <a:pt x="93674" y="414067"/>
                    </a:cubicBezTo>
                    <a:lnTo>
                      <a:pt x="149135" y="402870"/>
                    </a:lnTo>
                    <a:lnTo>
                      <a:pt x="162498" y="336680"/>
                    </a:lnTo>
                    <a:cubicBezTo>
                      <a:pt x="199013" y="250351"/>
                      <a:pt x="284495" y="189776"/>
                      <a:pt x="384125" y="189776"/>
                    </a:cubicBezTo>
                    <a:cubicBezTo>
                      <a:pt x="409033" y="189776"/>
                      <a:pt x="433056" y="193562"/>
                      <a:pt x="455651" y="200590"/>
                    </a:cubicBezTo>
                    <a:lnTo>
                      <a:pt x="477438" y="211063"/>
                    </a:lnTo>
                    <a:lnTo>
                      <a:pt x="482898" y="184019"/>
                    </a:lnTo>
                    <a:cubicBezTo>
                      <a:pt x="528637" y="75879"/>
                      <a:pt x="635717" y="0"/>
                      <a:pt x="760518" y="0"/>
                    </a:cubicBezTo>
                    <a:close/>
                  </a:path>
                </a:pathLst>
              </a:custGeom>
              <a:solidFill>
                <a:srgbClr val="C191C9"/>
              </a:solidFill>
              <a:ln w="25400">
                <a:solidFill>
                  <a:srgbClr val="C191C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76" name="橢圓 75"/>
              <p:cNvSpPr/>
              <p:nvPr/>
            </p:nvSpPr>
            <p:spPr>
              <a:xfrm>
                <a:off x="2025482" y="5544428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C191C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77" name="橢圓 76"/>
              <p:cNvSpPr/>
              <p:nvPr/>
            </p:nvSpPr>
            <p:spPr>
              <a:xfrm>
                <a:off x="1905026" y="5623680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C191C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74" name="手繪多邊形 73"/>
            <p:cNvSpPr/>
            <p:nvPr/>
          </p:nvSpPr>
          <p:spPr>
            <a:xfrm>
              <a:off x="1414004" y="2984696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78" name="群組 77"/>
          <p:cNvGrpSpPr/>
          <p:nvPr/>
        </p:nvGrpSpPr>
        <p:grpSpPr>
          <a:xfrm>
            <a:off x="2063154" y="3753676"/>
            <a:ext cx="477243" cy="470649"/>
            <a:chOff x="1492523" y="3753675"/>
            <a:chExt cx="477243" cy="470649"/>
          </a:xfrm>
        </p:grpSpPr>
        <p:sp>
          <p:nvSpPr>
            <p:cNvPr id="79" name="淚滴形 78"/>
            <p:cNvSpPr/>
            <p:nvPr/>
          </p:nvSpPr>
          <p:spPr>
            <a:xfrm rot="18900000">
              <a:off x="1492523" y="3753677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0" name="橢圓 79"/>
            <p:cNvSpPr/>
            <p:nvPr/>
          </p:nvSpPr>
          <p:spPr>
            <a:xfrm>
              <a:off x="1589665" y="385025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淚滴形 80"/>
            <p:cNvSpPr/>
            <p:nvPr/>
          </p:nvSpPr>
          <p:spPr>
            <a:xfrm rot="18900000">
              <a:off x="1499119" y="3753675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82" name="群組 81"/>
          <p:cNvGrpSpPr/>
          <p:nvPr/>
        </p:nvGrpSpPr>
        <p:grpSpPr>
          <a:xfrm>
            <a:off x="4532377" y="3761613"/>
            <a:ext cx="470648" cy="481196"/>
            <a:chOff x="3970799" y="3761612"/>
            <a:chExt cx="470648" cy="481196"/>
          </a:xfrm>
        </p:grpSpPr>
        <p:sp>
          <p:nvSpPr>
            <p:cNvPr id="83" name="淚滴形 82"/>
            <p:cNvSpPr/>
            <p:nvPr/>
          </p:nvSpPr>
          <p:spPr>
            <a:xfrm rot="18900000">
              <a:off x="3970800" y="3772161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" name="橢圓 83"/>
            <p:cNvSpPr/>
            <p:nvPr/>
          </p:nvSpPr>
          <p:spPr>
            <a:xfrm>
              <a:off x="4067942" y="3868736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淚滴形 84"/>
            <p:cNvSpPr/>
            <p:nvPr/>
          </p:nvSpPr>
          <p:spPr>
            <a:xfrm rot="18900000">
              <a:off x="3970799" y="376161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86" name="群組 85"/>
          <p:cNvGrpSpPr/>
          <p:nvPr/>
        </p:nvGrpSpPr>
        <p:grpSpPr>
          <a:xfrm>
            <a:off x="6947389" y="3749645"/>
            <a:ext cx="472944" cy="474679"/>
            <a:chOff x="6385811" y="3749644"/>
            <a:chExt cx="472944" cy="474679"/>
          </a:xfrm>
        </p:grpSpPr>
        <p:sp>
          <p:nvSpPr>
            <p:cNvPr id="87" name="淚滴形 86"/>
            <p:cNvSpPr/>
            <p:nvPr/>
          </p:nvSpPr>
          <p:spPr>
            <a:xfrm rot="18900000">
              <a:off x="6385811" y="3753676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8" name="橢圓 87"/>
            <p:cNvSpPr/>
            <p:nvPr/>
          </p:nvSpPr>
          <p:spPr>
            <a:xfrm>
              <a:off x="6482953" y="3850251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淚滴形 88"/>
            <p:cNvSpPr/>
            <p:nvPr/>
          </p:nvSpPr>
          <p:spPr>
            <a:xfrm rot="18900000">
              <a:off x="6388108" y="374964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90" name="群組 89"/>
          <p:cNvGrpSpPr/>
          <p:nvPr/>
        </p:nvGrpSpPr>
        <p:grpSpPr>
          <a:xfrm>
            <a:off x="3277368" y="2526239"/>
            <a:ext cx="472751" cy="477883"/>
            <a:chOff x="2706737" y="2526238"/>
            <a:chExt cx="472751" cy="477883"/>
          </a:xfrm>
        </p:grpSpPr>
        <p:sp>
          <p:nvSpPr>
            <p:cNvPr id="91" name="淚滴形 90"/>
            <p:cNvSpPr/>
            <p:nvPr/>
          </p:nvSpPr>
          <p:spPr>
            <a:xfrm rot="8100000">
              <a:off x="2706737" y="2526238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2" name="橢圓 91"/>
            <p:cNvSpPr/>
            <p:nvPr/>
          </p:nvSpPr>
          <p:spPr>
            <a:xfrm>
              <a:off x="2803312" y="262281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srgbClr val="C00000">
                  <a:alpha val="1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淚滴形 92"/>
            <p:cNvSpPr/>
            <p:nvPr/>
          </p:nvSpPr>
          <p:spPr>
            <a:xfrm rot="8100000">
              <a:off x="2708841" y="253347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94" name="群組 93"/>
          <p:cNvGrpSpPr/>
          <p:nvPr/>
        </p:nvGrpSpPr>
        <p:grpSpPr>
          <a:xfrm>
            <a:off x="5692124" y="2552384"/>
            <a:ext cx="472121" cy="477315"/>
            <a:chOff x="5121493" y="2552383"/>
            <a:chExt cx="472121" cy="477315"/>
          </a:xfrm>
        </p:grpSpPr>
        <p:sp>
          <p:nvSpPr>
            <p:cNvPr id="95" name="淚滴形 94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6" name="橢圓 95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淚滴形 96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2173942" y="4862860"/>
            <a:ext cx="2031325" cy="3494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HK" altLang="zh-HK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構思</a:t>
            </a:r>
            <a:r>
              <a:rPr lang="zh-TW" altLang="en-US" sz="1500" b="1" spc="300" dirty="0" smtClean="0">
                <a:solidFill>
                  <a:srgbClr val="C00000"/>
                </a:solidFill>
                <a:latin typeface="Corbel"/>
                <a:ea typeface="微軟正黑體"/>
              </a:rPr>
              <a:t>想表達的</a:t>
            </a:r>
            <a:r>
              <a:rPr lang="zh-TW" altLang="en-US" sz="1500" b="1" spc="300" dirty="0">
                <a:solidFill>
                  <a:srgbClr val="C00000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pic>
        <p:nvPicPr>
          <p:cNvPr id="99" name="圖片 98"/>
          <p:cNvPicPr>
            <a:picLocks noChangeAspect="1"/>
          </p:cNvPicPr>
          <p:nvPr/>
        </p:nvPicPr>
        <p:blipFill rotWithShape="1">
          <a:blip r:embed="rId2"/>
          <a:srcRect l="4740"/>
          <a:stretch/>
        </p:blipFill>
        <p:spPr>
          <a:xfrm rot="16200000">
            <a:off x="2228687" y="5767170"/>
            <a:ext cx="1253114" cy="936640"/>
          </a:xfrm>
          <a:prstGeom prst="rect">
            <a:avLst/>
          </a:prstGeom>
        </p:spPr>
      </p:pic>
      <p:pic>
        <p:nvPicPr>
          <p:cNvPr id="100" name="圖片 99"/>
          <p:cNvPicPr>
            <a:picLocks noChangeAspect="1"/>
          </p:cNvPicPr>
          <p:nvPr/>
        </p:nvPicPr>
        <p:blipFill rotWithShape="1">
          <a:blip r:embed="rId2"/>
          <a:srcRect l="1995"/>
          <a:stretch/>
        </p:blipFill>
        <p:spPr>
          <a:xfrm rot="5400000">
            <a:off x="1933392" y="176289"/>
            <a:ext cx="1289209" cy="936640"/>
          </a:xfrm>
          <a:prstGeom prst="rect">
            <a:avLst/>
          </a:prstGeom>
        </p:spPr>
      </p:pic>
      <p:pic>
        <p:nvPicPr>
          <p:cNvPr id="101" name="圖片 100"/>
          <p:cNvPicPr>
            <a:picLocks noChangeAspect="1"/>
          </p:cNvPicPr>
          <p:nvPr/>
        </p:nvPicPr>
        <p:blipFill rotWithShape="1">
          <a:blip r:embed="rId2"/>
          <a:srcRect l="17887"/>
          <a:stretch/>
        </p:blipFill>
        <p:spPr>
          <a:xfrm rot="16200000">
            <a:off x="4829172" y="5853650"/>
            <a:ext cx="1080154" cy="936640"/>
          </a:xfrm>
          <a:prstGeom prst="rect">
            <a:avLst/>
          </a:prstGeom>
        </p:spPr>
      </p:pic>
      <p:pic>
        <p:nvPicPr>
          <p:cNvPr id="102" name="圖片 101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4579031" y="121469"/>
            <a:ext cx="1179576" cy="936640"/>
          </a:xfrm>
          <a:prstGeom prst="rect">
            <a:avLst/>
          </a:prstGeom>
        </p:spPr>
      </p:pic>
      <p:pic>
        <p:nvPicPr>
          <p:cNvPr id="103" name="圖片 102"/>
          <p:cNvPicPr>
            <a:picLocks noChangeAspect="1"/>
          </p:cNvPicPr>
          <p:nvPr/>
        </p:nvPicPr>
        <p:blipFill rotWithShape="1">
          <a:blip r:embed="rId2"/>
          <a:srcRect l="7015"/>
          <a:stretch/>
        </p:blipFill>
        <p:spPr>
          <a:xfrm rot="16200000">
            <a:off x="6857800" y="5782139"/>
            <a:ext cx="1223176" cy="936640"/>
          </a:xfrm>
          <a:prstGeom prst="rect">
            <a:avLst/>
          </a:prstGeom>
        </p:spPr>
      </p:pic>
      <p:grpSp>
        <p:nvGrpSpPr>
          <p:cNvPr id="104" name="群組 103"/>
          <p:cNvGrpSpPr/>
          <p:nvPr/>
        </p:nvGrpSpPr>
        <p:grpSpPr>
          <a:xfrm>
            <a:off x="5214214" y="2020000"/>
            <a:ext cx="833426" cy="356845"/>
            <a:chOff x="6110405" y="3199405"/>
            <a:chExt cx="833426" cy="356845"/>
          </a:xfrm>
        </p:grpSpPr>
        <p:sp>
          <p:nvSpPr>
            <p:cNvPr id="105" name="圓角矩形 104"/>
            <p:cNvSpPr/>
            <p:nvPr/>
          </p:nvSpPr>
          <p:spPr>
            <a:xfrm>
              <a:off x="6160460" y="3247570"/>
              <a:ext cx="783371" cy="308680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106" name="群組 105"/>
            <p:cNvGrpSpPr/>
            <p:nvPr/>
          </p:nvGrpSpPr>
          <p:grpSpPr>
            <a:xfrm>
              <a:off x="6110405" y="3199405"/>
              <a:ext cx="786615" cy="308680"/>
              <a:chOff x="6142005" y="3212301"/>
              <a:chExt cx="786615" cy="308680"/>
            </a:xfrm>
          </p:grpSpPr>
          <p:sp>
            <p:nvSpPr>
              <p:cNvPr id="107" name="圓角矩形 106"/>
              <p:cNvSpPr/>
              <p:nvPr/>
            </p:nvSpPr>
            <p:spPr>
              <a:xfrm>
                <a:off x="6142005" y="3212301"/>
                <a:ext cx="786615" cy="308680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08" name="手繪多邊形 107"/>
              <p:cNvSpPr/>
              <p:nvPr/>
            </p:nvSpPr>
            <p:spPr>
              <a:xfrm>
                <a:off x="6604985" y="3212301"/>
                <a:ext cx="323635" cy="298154"/>
              </a:xfrm>
              <a:custGeom>
                <a:avLst/>
                <a:gdLst>
                  <a:gd name="connsiteX0" fmla="*/ 0 w 491628"/>
                  <a:gd name="connsiteY0" fmla="*/ 0 h 298154"/>
                  <a:gd name="connsiteX1" fmla="*/ 441935 w 491628"/>
                  <a:gd name="connsiteY1" fmla="*/ 0 h 298154"/>
                  <a:gd name="connsiteX2" fmla="*/ 491628 w 491628"/>
                  <a:gd name="connsiteY2" fmla="*/ 49693 h 298154"/>
                  <a:gd name="connsiteX3" fmla="*/ 491628 w 491628"/>
                  <a:gd name="connsiteY3" fmla="*/ 248461 h 298154"/>
                  <a:gd name="connsiteX4" fmla="*/ 441935 w 491628"/>
                  <a:gd name="connsiteY4" fmla="*/ 298154 h 298154"/>
                  <a:gd name="connsiteX5" fmla="*/ 0 w 491628"/>
                  <a:gd name="connsiteY5" fmla="*/ 298154 h 298154"/>
                  <a:gd name="connsiteX6" fmla="*/ 0 w 491628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628" h="298154">
                    <a:moveTo>
                      <a:pt x="0" y="0"/>
                    </a:moveTo>
                    <a:lnTo>
                      <a:pt x="441935" y="0"/>
                    </a:lnTo>
                    <a:cubicBezTo>
                      <a:pt x="469380" y="0"/>
                      <a:pt x="491628" y="22248"/>
                      <a:pt x="491628" y="49693"/>
                    </a:cubicBezTo>
                    <a:lnTo>
                      <a:pt x="491628" y="248461"/>
                    </a:lnTo>
                    <a:cubicBezTo>
                      <a:pt x="491628" y="275906"/>
                      <a:pt x="469380" y="298154"/>
                      <a:pt x="441935" y="298154"/>
                    </a:cubicBezTo>
                    <a:lnTo>
                      <a:pt x="0" y="298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91C9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09" name="手繪多邊形 108"/>
              <p:cNvSpPr/>
              <p:nvPr/>
            </p:nvSpPr>
            <p:spPr>
              <a:xfrm>
                <a:off x="6153376" y="3212301"/>
                <a:ext cx="151788" cy="298154"/>
              </a:xfrm>
              <a:custGeom>
                <a:avLst/>
                <a:gdLst>
                  <a:gd name="connsiteX0" fmla="*/ 49693 w 261407"/>
                  <a:gd name="connsiteY0" fmla="*/ 0 h 298154"/>
                  <a:gd name="connsiteX1" fmla="*/ 261407 w 261407"/>
                  <a:gd name="connsiteY1" fmla="*/ 0 h 298154"/>
                  <a:gd name="connsiteX2" fmla="*/ 261407 w 261407"/>
                  <a:gd name="connsiteY2" fmla="*/ 298154 h 298154"/>
                  <a:gd name="connsiteX3" fmla="*/ 49693 w 261407"/>
                  <a:gd name="connsiteY3" fmla="*/ 298154 h 298154"/>
                  <a:gd name="connsiteX4" fmla="*/ 0 w 261407"/>
                  <a:gd name="connsiteY4" fmla="*/ 248461 h 298154"/>
                  <a:gd name="connsiteX5" fmla="*/ 0 w 261407"/>
                  <a:gd name="connsiteY5" fmla="*/ 49693 h 298154"/>
                  <a:gd name="connsiteX6" fmla="*/ 49693 w 261407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407" h="298154">
                    <a:moveTo>
                      <a:pt x="49693" y="0"/>
                    </a:moveTo>
                    <a:lnTo>
                      <a:pt x="261407" y="0"/>
                    </a:lnTo>
                    <a:lnTo>
                      <a:pt x="261407" y="298154"/>
                    </a:lnTo>
                    <a:lnTo>
                      <a:pt x="49693" y="298154"/>
                    </a:lnTo>
                    <a:cubicBezTo>
                      <a:pt x="22248" y="298154"/>
                      <a:pt x="0" y="275906"/>
                      <a:pt x="0" y="248461"/>
                    </a:cubicBezTo>
                    <a:lnTo>
                      <a:pt x="0" y="49693"/>
                    </a:lnTo>
                    <a:cubicBezTo>
                      <a:pt x="0" y="22248"/>
                      <a:pt x="22248" y="0"/>
                      <a:pt x="49693" y="0"/>
                    </a:cubicBezTo>
                    <a:close/>
                  </a:path>
                </a:pathLst>
              </a:custGeom>
              <a:solidFill>
                <a:srgbClr val="C191C9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110" name="群組 109"/>
              <p:cNvGrpSpPr/>
              <p:nvPr/>
            </p:nvGrpSpPr>
            <p:grpSpPr>
              <a:xfrm>
                <a:off x="6642784" y="3322957"/>
                <a:ext cx="223205" cy="76841"/>
                <a:chOff x="3615376" y="1473528"/>
                <a:chExt cx="223205" cy="76841"/>
              </a:xfrm>
              <a:solidFill>
                <a:schemeClr val="bg1"/>
              </a:solidFill>
            </p:grpSpPr>
            <p:sp>
              <p:nvSpPr>
                <p:cNvPr id="113" name="橢圓 112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4" name="橢圓 113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11" name="橢圓 110"/>
              <p:cNvSpPr/>
              <p:nvPr/>
            </p:nvSpPr>
            <p:spPr>
              <a:xfrm>
                <a:off x="6191216" y="3326865"/>
                <a:ext cx="76841" cy="768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>
                <a:off x="6390250" y="3303700"/>
                <a:ext cx="125614" cy="108288"/>
              </a:xfrm>
              <a:prstGeom prst="triangle">
                <a:avLst/>
              </a:prstGeom>
              <a:solidFill>
                <a:srgbClr val="C191C9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</p:grpSp>
      <p:grpSp>
        <p:nvGrpSpPr>
          <p:cNvPr id="115" name="群組 114"/>
          <p:cNvGrpSpPr/>
          <p:nvPr/>
        </p:nvGrpSpPr>
        <p:grpSpPr>
          <a:xfrm>
            <a:off x="2451975" y="1963451"/>
            <a:ext cx="789845" cy="686379"/>
            <a:chOff x="1513584" y="1970323"/>
            <a:chExt cx="789845" cy="686379"/>
          </a:xfrm>
          <a:solidFill>
            <a:srgbClr val="C191C9"/>
          </a:solidFill>
        </p:grpSpPr>
        <p:sp>
          <p:nvSpPr>
            <p:cNvPr id="116" name="等腰三角形 115"/>
            <p:cNvSpPr/>
            <p:nvPr/>
          </p:nvSpPr>
          <p:spPr>
            <a:xfrm>
              <a:off x="1558997" y="2011305"/>
              <a:ext cx="687609" cy="592766"/>
            </a:xfrm>
            <a:prstGeom prst="triangle">
              <a:avLst/>
            </a:pr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17" name="橢圓 116"/>
            <p:cNvSpPr/>
            <p:nvPr/>
          </p:nvSpPr>
          <p:spPr>
            <a:xfrm>
              <a:off x="1853124" y="1970323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8" name="橢圓 117"/>
            <p:cNvSpPr/>
            <p:nvPr/>
          </p:nvSpPr>
          <p:spPr>
            <a:xfrm>
              <a:off x="1513584" y="2554394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9" name="橢圓 118"/>
            <p:cNvSpPr/>
            <p:nvPr/>
          </p:nvSpPr>
          <p:spPr>
            <a:xfrm>
              <a:off x="2204075" y="2557348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0" name="橢圓 119"/>
            <p:cNvSpPr/>
            <p:nvPr/>
          </p:nvSpPr>
          <p:spPr>
            <a:xfrm>
              <a:off x="1861571" y="2354850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21" name="直線接點 120"/>
            <p:cNvCxnSpPr/>
            <p:nvPr/>
          </p:nvCxnSpPr>
          <p:spPr>
            <a:xfrm>
              <a:off x="1901851" y="2027059"/>
              <a:ext cx="8447" cy="384527"/>
            </a:xfrm>
            <a:prstGeom prst="line">
              <a:avLst/>
            </a:prstGeom>
            <a:grpFill/>
            <a:ln w="28575">
              <a:solidFill>
                <a:srgbClr val="C191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線接點 121"/>
            <p:cNvCxnSpPr>
              <a:stCxn id="118" idx="7"/>
            </p:cNvCxnSpPr>
            <p:nvPr/>
          </p:nvCxnSpPr>
          <p:spPr>
            <a:xfrm flipV="1">
              <a:off x="1598388" y="2427164"/>
              <a:ext cx="285227" cy="141780"/>
            </a:xfrm>
            <a:prstGeom prst="line">
              <a:avLst/>
            </a:prstGeom>
            <a:grpFill/>
            <a:ln w="28575">
              <a:solidFill>
                <a:srgbClr val="C191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線接點 122"/>
            <p:cNvCxnSpPr>
              <a:stCxn id="119" idx="1"/>
            </p:cNvCxnSpPr>
            <p:nvPr/>
          </p:nvCxnSpPr>
          <p:spPr>
            <a:xfrm flipH="1" flipV="1">
              <a:off x="1922339" y="2421715"/>
              <a:ext cx="296286" cy="150183"/>
            </a:xfrm>
            <a:prstGeom prst="line">
              <a:avLst/>
            </a:prstGeom>
            <a:grpFill/>
            <a:ln w="28575">
              <a:solidFill>
                <a:srgbClr val="C191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投影片編號版面配置區 1"/>
          <p:cNvSpPr txBox="1">
            <a:spLocks/>
          </p:cNvSpPr>
          <p:nvPr/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BE56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78</a:t>
            </a:r>
            <a:endParaRPr lang="zh-HK" altLang="en-US" dirty="0"/>
          </a:p>
        </p:txBody>
      </p:sp>
      <p:sp>
        <p:nvSpPr>
          <p:cNvPr id="125" name="手繪多邊形 12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309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"/>
                            </p:stCondLst>
                            <p:childTnLst>
                              <p:par>
                                <p:cTn id="10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"/>
                            </p:stCondLst>
                            <p:childTnLst>
                              <p:par>
                                <p:cTn id="12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"/>
                            </p:stCondLst>
                            <p:childTnLst>
                              <p:par>
                                <p:cTn id="1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1" grpId="0"/>
      <p:bldP spid="52" grpId="0"/>
      <p:bldP spid="53" grpId="0"/>
      <p:bldP spid="54" grpId="0"/>
      <p:bldP spid="98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手繪多邊形 15"/>
          <p:cNvSpPr/>
          <p:nvPr/>
        </p:nvSpPr>
        <p:spPr>
          <a:xfrm rot="20224810">
            <a:off x="1461017" y="1588606"/>
            <a:ext cx="4395195" cy="2393773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rgbClr val="FFEF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53" y="749428"/>
            <a:ext cx="3627167" cy="2502379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225" y="781177"/>
            <a:ext cx="3703049" cy="2549579"/>
          </a:xfrm>
          <a:prstGeom prst="rect">
            <a:avLst/>
          </a:prstGeom>
        </p:spPr>
      </p:pic>
      <p:sp>
        <p:nvSpPr>
          <p:cNvPr id="24" name="內容版面配置區 8"/>
          <p:cNvSpPr txBox="1">
            <a:spLocks/>
          </p:cNvSpPr>
          <p:nvPr/>
        </p:nvSpPr>
        <p:spPr bwMode="auto">
          <a:xfrm>
            <a:off x="5179368" y="3284672"/>
            <a:ext cx="1598382" cy="431693"/>
          </a:xfrm>
          <a:prstGeom prst="rect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Clr>
                <a:srgbClr val="FE8637"/>
              </a:buClr>
              <a:buNone/>
              <a:defRPr/>
            </a:pPr>
            <a:r>
              <a:rPr lang="zh-TW" altLang="en-US" sz="15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</a:t>
            </a:r>
            <a:r>
              <a:rPr lang="zh-TW" altLang="en-US" sz="15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zh-TW" altLang="en-US" sz="15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玩電子遊戲</a:t>
            </a:r>
            <a:endParaRPr lang="zh-HK" altLang="en-US" sz="15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圓角矩形 24"/>
          <p:cNvSpPr/>
          <p:nvPr/>
        </p:nvSpPr>
        <p:spPr>
          <a:xfrm>
            <a:off x="5166568" y="2881862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內容版面配置區 8"/>
          <p:cNvSpPr txBox="1">
            <a:spLocks/>
          </p:cNvSpPr>
          <p:nvPr/>
        </p:nvSpPr>
        <p:spPr bwMode="auto">
          <a:xfrm>
            <a:off x="1597521" y="3257396"/>
            <a:ext cx="1376595" cy="447582"/>
          </a:xfrm>
          <a:prstGeom prst="rect">
            <a:avLst/>
          </a:prstGeom>
          <a:solidFill>
            <a:schemeClr val="bg1"/>
          </a:solidFill>
          <a:ln>
            <a:solidFill>
              <a:srgbClr val="6B0373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  <a:defRPr/>
            </a:pPr>
            <a:r>
              <a:rPr lang="zh-HK" altLang="en-US" sz="1500" b="1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</a:t>
            </a:r>
            <a:r>
              <a:rPr lang="zh-HK" altLang="en-US" sz="15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功課</a:t>
            </a:r>
            <a:r>
              <a:rPr lang="zh-HK" altLang="en-US" sz="1500" b="1" dirty="0" smtClean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HK" altLang="en-US" sz="1500" b="1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圓角矩形 22"/>
          <p:cNvSpPr/>
          <p:nvPr/>
        </p:nvSpPr>
        <p:spPr>
          <a:xfrm>
            <a:off x="1597521" y="2871011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條件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1" name="圓角化單一角落矩形 2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手繪多邊形 32"/>
          <p:cNvSpPr/>
          <p:nvPr/>
        </p:nvSpPr>
        <p:spPr>
          <a:xfrm flipV="1">
            <a:off x="7191742" y="4288285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4" name="弧形 33"/>
          <p:cNvSpPr/>
          <p:nvPr/>
        </p:nvSpPr>
        <p:spPr>
          <a:xfrm rot="10620496">
            <a:off x="7830050" y="4188693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5" name="群組 34"/>
          <p:cNvGrpSpPr/>
          <p:nvPr/>
        </p:nvGrpSpPr>
        <p:grpSpPr>
          <a:xfrm>
            <a:off x="8291119" y="4225608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6" name="手繪多邊形 35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手繪多邊形 36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橢圓 37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橢圓 38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0" name="摺角紙張 39"/>
          <p:cNvSpPr/>
          <p:nvPr/>
        </p:nvSpPr>
        <p:spPr>
          <a:xfrm>
            <a:off x="5560829" y="4225608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1" name="手繪多邊形 40"/>
          <p:cNvSpPr/>
          <p:nvPr/>
        </p:nvSpPr>
        <p:spPr>
          <a:xfrm rot="15799771">
            <a:off x="7651949" y="4026927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2" name="矩形 41"/>
          <p:cNvSpPr/>
          <p:nvPr/>
        </p:nvSpPr>
        <p:spPr>
          <a:xfrm>
            <a:off x="5560829" y="4861500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只要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8E048E"/>
              </a:solidFill>
              <a:latin typeface="+mn-ea"/>
            </a:endParaRPr>
          </a:p>
        </p:txBody>
      </p:sp>
      <p:sp>
        <p:nvSpPr>
          <p:cNvPr id="43" name="AutoShape 25"/>
          <p:cNvSpPr txBox="1">
            <a:spLocks noChangeArrowheads="1"/>
          </p:cNvSpPr>
          <p:nvPr/>
        </p:nvSpPr>
        <p:spPr bwMode="auto">
          <a:xfrm>
            <a:off x="5944085" y="4389993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2" name="群組 1"/>
          <p:cNvGrpSpPr/>
          <p:nvPr/>
        </p:nvGrpSpPr>
        <p:grpSpPr>
          <a:xfrm>
            <a:off x="765623" y="3839008"/>
            <a:ext cx="3918341" cy="2415602"/>
            <a:chOff x="765623" y="3839008"/>
            <a:chExt cx="3918341" cy="2415602"/>
          </a:xfrm>
        </p:grpSpPr>
        <p:pic>
          <p:nvPicPr>
            <p:cNvPr id="44" name="圖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839008"/>
              <a:ext cx="1308598" cy="2415602"/>
            </a:xfrm>
            <a:prstGeom prst="rect">
              <a:avLst/>
            </a:prstGeom>
          </p:spPr>
        </p:pic>
        <p:grpSp>
          <p:nvGrpSpPr>
            <p:cNvPr id="45" name="群組 44"/>
            <p:cNvGrpSpPr/>
            <p:nvPr/>
          </p:nvGrpSpPr>
          <p:grpSpPr>
            <a:xfrm>
              <a:off x="1875591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46" name="群組 45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E38A67"/>
                </a:solidFill>
                <a:ln>
                  <a:solidFill>
                    <a:srgbClr val="E16D61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47" name="等腰三角形 46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8" name="半框架 47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1" name="圖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494" y="4400904"/>
              <a:ext cx="313486" cy="237407"/>
            </a:xfrm>
            <a:prstGeom prst="rect">
              <a:avLst/>
            </a:prstGeom>
          </p:spPr>
        </p:pic>
        <p:sp>
          <p:nvSpPr>
            <p:cNvPr id="52" name="矩形 51"/>
            <p:cNvSpPr/>
            <p:nvPr/>
          </p:nvSpPr>
          <p:spPr>
            <a:xfrm>
              <a:off x="2180116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構思想表達的事情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175285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189313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79</a:t>
            </a:fld>
            <a:endParaRPr lang="zh-HK" altLang="en-US" dirty="0"/>
          </a:p>
        </p:txBody>
      </p:sp>
      <p:sp>
        <p:nvSpPr>
          <p:cNvPr id="55" name="手繪多邊形 5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388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 animBg="1"/>
      <p:bldP spid="25" grpId="0" animBg="1"/>
      <p:bldP spid="19" grpId="0" animBg="1"/>
      <p:bldP spid="23" grpId="0" animBg="1"/>
      <p:bldP spid="33" grpId="0" animBg="1"/>
      <p:bldP spid="34" grpId="0" animBg="1"/>
      <p:bldP spid="40" grpId="0" animBg="1"/>
      <p:bldP spid="40" grpId="1" animBg="1"/>
      <p:bldP spid="41" grpId="0" animBg="1"/>
      <p:bldP spid="41" grpId="1" animBg="1"/>
      <p:bldP spid="42" grpId="0"/>
      <p:bldP spid="42" grpId="1"/>
      <p:bldP spid="43" grpId="0" animBg="1"/>
      <p:bldP spid="4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57951" y="1527546"/>
            <a:ext cx="3195009" cy="4433804"/>
          </a:xfrm>
        </p:spPr>
        <p:txBody>
          <a:bodyPr>
            <a:norm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通常用來表達一些</a:t>
            </a:r>
            <a:r>
              <a:rPr lang="zh-HK" altLang="en-US" sz="16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未發生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HK" altLang="en-US" sz="16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可能會發生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的事情，只是</a:t>
            </a:r>
            <a:r>
              <a:rPr lang="zh-HK" altLang="en-US" sz="16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r>
              <a:rPr lang="en-US" altLang="zh-HK" sz="16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HK" altLang="en-US" sz="16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虛擬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endParaRPr lang="en-US" altLang="zh-HK" sz="1600" b="1" spc="3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eaLnBrk="1" hangingPunct="1">
              <a:lnSpc>
                <a:spcPct val="150000"/>
              </a:lnSpc>
            </a:pPr>
            <a:endParaRPr lang="en-US" altLang="zh-HK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前面分句</a:t>
            </a:r>
            <a:r>
              <a:rPr lang="zh-HK" altLang="en-US" sz="1600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發生了某種情況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後面分句説明由這種假設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情況將要產生的</a:t>
            </a:r>
            <a:r>
              <a:rPr lang="zh-HK" altLang="en-US" sz="16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，或實現這個假設應採取的</a:t>
            </a:r>
            <a:r>
              <a:rPr lang="zh-TW" altLang="en-US" sz="16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行動</a:t>
            </a:r>
            <a:endParaRPr lang="zh-HK" altLang="en-US" sz="1600" b="1" spc="3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圓角矩形 20"/>
          <p:cNvSpPr/>
          <p:nvPr/>
        </p:nvSpPr>
        <p:spPr>
          <a:xfrm>
            <a:off x="5133283" y="5097390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圓角矩形 21"/>
          <p:cNvSpPr/>
          <p:nvPr/>
        </p:nvSpPr>
        <p:spPr>
          <a:xfrm>
            <a:off x="6714543" y="5097390"/>
            <a:ext cx="71587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341" y="3014258"/>
            <a:ext cx="2911222" cy="1841436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4415248" y="1300896"/>
            <a:ext cx="3654026" cy="1592514"/>
            <a:chOff x="4781008" y="1736995"/>
            <a:chExt cx="3654026" cy="1592514"/>
          </a:xfrm>
        </p:grpSpPr>
        <p:sp>
          <p:nvSpPr>
            <p:cNvPr id="24" name="橢圓形圖說文字 19">
              <a:extLst>
                <a:ext uri="{FF2B5EF4-FFF2-40B4-BE49-F238E27FC236}">
                  <a16:creationId xmlns:a16="http://schemas.microsoft.com/office/drawing/2014/main" id="{C8930DAC-47CA-4C06-A4F0-C9E5FA0DFA5B}"/>
                </a:ext>
              </a:extLst>
            </p:cNvPr>
            <p:cNvSpPr/>
            <p:nvPr/>
          </p:nvSpPr>
          <p:spPr bwMode="auto">
            <a:xfrm>
              <a:off x="4936594" y="1736995"/>
              <a:ext cx="3498440" cy="1592514"/>
            </a:xfrm>
            <a:custGeom>
              <a:avLst/>
              <a:gdLst>
                <a:gd name="connsiteX0" fmla="*/ 490159 w 3180784"/>
                <a:gd name="connsiteY0" fmla="*/ 1605210 h 1418494"/>
                <a:gd name="connsiteX1" fmla="*/ 574363 w 3180784"/>
                <a:gd name="connsiteY1" fmla="*/ 1254890 h 1418494"/>
                <a:gd name="connsiteX2" fmla="*/ 1119899 w 3180784"/>
                <a:gd name="connsiteY2" fmla="*/ 31746 h 1418494"/>
                <a:gd name="connsiteX3" fmla="*/ 2309888 w 3180784"/>
                <a:gd name="connsiteY3" fmla="*/ 76730 h 1418494"/>
                <a:gd name="connsiteX4" fmla="*/ 2293473 w 3180784"/>
                <a:gd name="connsiteY4" fmla="*/ 1345424 h 1418494"/>
                <a:gd name="connsiteX5" fmla="*/ 1106689 w 3180784"/>
                <a:gd name="connsiteY5" fmla="*/ 1384895 h 1418494"/>
                <a:gd name="connsiteX6" fmla="*/ 490159 w 3180784"/>
                <a:gd name="connsiteY6" fmla="*/ 1605210 h 1418494"/>
                <a:gd name="connsiteX0" fmla="*/ 490815 w 3181440"/>
                <a:gd name="connsiteY0" fmla="*/ 1605211 h 1605211"/>
                <a:gd name="connsiteX1" fmla="*/ 575019 w 3181440"/>
                <a:gd name="connsiteY1" fmla="*/ 1254891 h 1605211"/>
                <a:gd name="connsiteX2" fmla="*/ 1120555 w 3181440"/>
                <a:gd name="connsiteY2" fmla="*/ 31747 h 1605211"/>
                <a:gd name="connsiteX3" fmla="*/ 2310544 w 3181440"/>
                <a:gd name="connsiteY3" fmla="*/ 76731 h 1605211"/>
                <a:gd name="connsiteX4" fmla="*/ 2294129 w 3181440"/>
                <a:gd name="connsiteY4" fmla="*/ 1345425 h 1605211"/>
                <a:gd name="connsiteX5" fmla="*/ 759002 w 3181440"/>
                <a:gd name="connsiteY5" fmla="*/ 1355868 h 1605211"/>
                <a:gd name="connsiteX6" fmla="*/ 490815 w 3181440"/>
                <a:gd name="connsiteY6" fmla="*/ 1605211 h 1605211"/>
                <a:gd name="connsiteX0" fmla="*/ 493027 w 3183652"/>
                <a:gd name="connsiteY0" fmla="*/ 1598920 h 1598920"/>
                <a:gd name="connsiteX1" fmla="*/ 577231 w 3183652"/>
                <a:gd name="connsiteY1" fmla="*/ 1248600 h 1598920"/>
                <a:gd name="connsiteX2" fmla="*/ 1122767 w 3183652"/>
                <a:gd name="connsiteY2" fmla="*/ 25456 h 1598920"/>
                <a:gd name="connsiteX3" fmla="*/ 2312756 w 3183652"/>
                <a:gd name="connsiteY3" fmla="*/ 70440 h 1598920"/>
                <a:gd name="connsiteX4" fmla="*/ 2296341 w 3183652"/>
                <a:gd name="connsiteY4" fmla="*/ 1339134 h 1598920"/>
                <a:gd name="connsiteX5" fmla="*/ 761214 w 3183652"/>
                <a:gd name="connsiteY5" fmla="*/ 1349577 h 1598920"/>
                <a:gd name="connsiteX6" fmla="*/ 493027 w 3183652"/>
                <a:gd name="connsiteY6" fmla="*/ 1598920 h 1598920"/>
                <a:gd name="connsiteX0" fmla="*/ 493419 w 3184044"/>
                <a:gd name="connsiteY0" fmla="*/ 1598920 h 1598920"/>
                <a:gd name="connsiteX1" fmla="*/ 577623 w 3184044"/>
                <a:gd name="connsiteY1" fmla="*/ 1248600 h 1598920"/>
                <a:gd name="connsiteX2" fmla="*/ 1123159 w 3184044"/>
                <a:gd name="connsiteY2" fmla="*/ 25456 h 1598920"/>
                <a:gd name="connsiteX3" fmla="*/ 2313148 w 3184044"/>
                <a:gd name="connsiteY3" fmla="*/ 70440 h 1598920"/>
                <a:gd name="connsiteX4" fmla="*/ 2296733 w 3184044"/>
                <a:gd name="connsiteY4" fmla="*/ 1339134 h 1598920"/>
                <a:gd name="connsiteX5" fmla="*/ 761606 w 3184044"/>
                <a:gd name="connsiteY5" fmla="*/ 1349577 h 1598920"/>
                <a:gd name="connsiteX6" fmla="*/ 493419 w 3184044"/>
                <a:gd name="connsiteY6" fmla="*/ 1598920 h 1598920"/>
                <a:gd name="connsiteX0" fmla="*/ 493419 w 3031998"/>
                <a:gd name="connsiteY0" fmla="*/ 1648669 h 1648669"/>
                <a:gd name="connsiteX1" fmla="*/ 577623 w 3031998"/>
                <a:gd name="connsiteY1" fmla="*/ 1298349 h 1648669"/>
                <a:gd name="connsiteX2" fmla="*/ 1123159 w 3031998"/>
                <a:gd name="connsiteY2" fmla="*/ 75205 h 1648669"/>
                <a:gd name="connsiteX3" fmla="*/ 2313148 w 3031998"/>
                <a:gd name="connsiteY3" fmla="*/ 120189 h 1648669"/>
                <a:gd name="connsiteX4" fmla="*/ 2508935 w 3031998"/>
                <a:gd name="connsiteY4" fmla="*/ 1359855 h 1648669"/>
                <a:gd name="connsiteX5" fmla="*/ 761606 w 3031998"/>
                <a:gd name="connsiteY5" fmla="*/ 1399326 h 1648669"/>
                <a:gd name="connsiteX6" fmla="*/ 493419 w 3031998"/>
                <a:gd name="connsiteY6" fmla="*/ 1648669 h 1648669"/>
                <a:gd name="connsiteX0" fmla="*/ 493419 w 3132195"/>
                <a:gd name="connsiteY0" fmla="*/ 1648669 h 1648669"/>
                <a:gd name="connsiteX1" fmla="*/ 577623 w 3132195"/>
                <a:gd name="connsiteY1" fmla="*/ 1298349 h 1648669"/>
                <a:gd name="connsiteX2" fmla="*/ 1123159 w 3132195"/>
                <a:gd name="connsiteY2" fmla="*/ 75205 h 1648669"/>
                <a:gd name="connsiteX3" fmla="*/ 2313148 w 3132195"/>
                <a:gd name="connsiteY3" fmla="*/ 120189 h 1648669"/>
                <a:gd name="connsiteX4" fmla="*/ 2508935 w 3132195"/>
                <a:gd name="connsiteY4" fmla="*/ 1359855 h 1648669"/>
                <a:gd name="connsiteX5" fmla="*/ 761606 w 3132195"/>
                <a:gd name="connsiteY5" fmla="*/ 1399326 h 1648669"/>
                <a:gd name="connsiteX6" fmla="*/ 493419 w 3132195"/>
                <a:gd name="connsiteY6" fmla="*/ 1648669 h 1648669"/>
                <a:gd name="connsiteX0" fmla="*/ 493419 w 3306994"/>
                <a:gd name="connsiteY0" fmla="*/ 1592514 h 1592514"/>
                <a:gd name="connsiteX1" fmla="*/ 577623 w 3306994"/>
                <a:gd name="connsiteY1" fmla="*/ 1242194 h 1592514"/>
                <a:gd name="connsiteX2" fmla="*/ 1123159 w 3306994"/>
                <a:gd name="connsiteY2" fmla="*/ 19050 h 1592514"/>
                <a:gd name="connsiteX3" fmla="*/ 2313148 w 3306994"/>
                <a:gd name="connsiteY3" fmla="*/ 64034 h 1592514"/>
                <a:gd name="connsiteX4" fmla="*/ 2508935 w 3306994"/>
                <a:gd name="connsiteY4" fmla="*/ 1303700 h 1592514"/>
                <a:gd name="connsiteX5" fmla="*/ 761606 w 3306994"/>
                <a:gd name="connsiteY5" fmla="*/ 1343171 h 1592514"/>
                <a:gd name="connsiteX6" fmla="*/ 493419 w 3306994"/>
                <a:gd name="connsiteY6" fmla="*/ 1592514 h 1592514"/>
                <a:gd name="connsiteX0" fmla="*/ 493419 w 3309237"/>
                <a:gd name="connsiteY0" fmla="*/ 1592514 h 1592514"/>
                <a:gd name="connsiteX1" fmla="*/ 577623 w 3309237"/>
                <a:gd name="connsiteY1" fmla="*/ 1242194 h 1592514"/>
                <a:gd name="connsiteX2" fmla="*/ 1123159 w 3309237"/>
                <a:gd name="connsiteY2" fmla="*/ 19050 h 1592514"/>
                <a:gd name="connsiteX3" fmla="*/ 2313148 w 3309237"/>
                <a:gd name="connsiteY3" fmla="*/ 64034 h 1592514"/>
                <a:gd name="connsiteX4" fmla="*/ 2508935 w 3309237"/>
                <a:gd name="connsiteY4" fmla="*/ 1303700 h 1592514"/>
                <a:gd name="connsiteX5" fmla="*/ 761606 w 3309237"/>
                <a:gd name="connsiteY5" fmla="*/ 1343171 h 1592514"/>
                <a:gd name="connsiteX6" fmla="*/ 493419 w 3309237"/>
                <a:gd name="connsiteY6" fmla="*/ 1592514 h 1592514"/>
                <a:gd name="connsiteX0" fmla="*/ 493419 w 3196733"/>
                <a:gd name="connsiteY0" fmla="*/ 1592514 h 1592514"/>
                <a:gd name="connsiteX1" fmla="*/ 577623 w 3196733"/>
                <a:gd name="connsiteY1" fmla="*/ 1242194 h 1592514"/>
                <a:gd name="connsiteX2" fmla="*/ 1123159 w 3196733"/>
                <a:gd name="connsiteY2" fmla="*/ 19050 h 1592514"/>
                <a:gd name="connsiteX3" fmla="*/ 2313148 w 3196733"/>
                <a:gd name="connsiteY3" fmla="*/ 64034 h 1592514"/>
                <a:gd name="connsiteX4" fmla="*/ 2508935 w 3196733"/>
                <a:gd name="connsiteY4" fmla="*/ 1303700 h 1592514"/>
                <a:gd name="connsiteX5" fmla="*/ 761606 w 3196733"/>
                <a:gd name="connsiteY5" fmla="*/ 1343171 h 1592514"/>
                <a:gd name="connsiteX6" fmla="*/ 493419 w 3196733"/>
                <a:gd name="connsiteY6" fmla="*/ 1592514 h 159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6733" h="1592514">
                  <a:moveTo>
                    <a:pt x="493419" y="1592514"/>
                  </a:moveTo>
                  <a:lnTo>
                    <a:pt x="577623" y="1242194"/>
                  </a:lnTo>
                  <a:cubicBezTo>
                    <a:pt x="-393772" y="882461"/>
                    <a:pt x="-91902" y="97418"/>
                    <a:pt x="1123159" y="19050"/>
                  </a:cubicBezTo>
                  <a:cubicBezTo>
                    <a:pt x="1743327" y="-20949"/>
                    <a:pt x="1884267" y="5851"/>
                    <a:pt x="2313148" y="64034"/>
                  </a:cubicBezTo>
                  <a:cubicBezTo>
                    <a:pt x="3228014" y="188147"/>
                    <a:pt x="3644632" y="900193"/>
                    <a:pt x="2508935" y="1303700"/>
                  </a:cubicBezTo>
                  <a:cubicBezTo>
                    <a:pt x="2139702" y="1384855"/>
                    <a:pt x="1153747" y="1399004"/>
                    <a:pt x="761606" y="1343171"/>
                  </a:cubicBezTo>
                  <a:lnTo>
                    <a:pt x="493419" y="1592514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53681"/>
                <a:satOff val="5143"/>
                <a:lumOff val="1260"/>
                <a:alphaOff val="0"/>
              </a:schemeClr>
            </a:fillRef>
            <a:effectRef idx="2">
              <a:schemeClr val="accent5">
                <a:hueOff val="53681"/>
                <a:satOff val="5143"/>
                <a:lumOff val="126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HK" altLang="en-US" sz="1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7" name="橢圓 26"/>
            <p:cNvSpPr/>
            <p:nvPr/>
          </p:nvSpPr>
          <p:spPr>
            <a:xfrm>
              <a:off x="4781008" y="1736995"/>
              <a:ext cx="503093" cy="50309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例</a:t>
              </a:r>
              <a:endParaRPr lang="zh-HK" altLang="en-US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5351561" y="2020698"/>
              <a:ext cx="284376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TW" altLang="en-US" sz="1600" b="1" u="sng" spc="300" dirty="0" smtClean="0">
                  <a:solidFill>
                    <a:srgbClr val="D28B4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假如</a:t>
              </a:r>
              <a:r>
                <a:rPr lang="zh-TW" altLang="en-US" sz="1600" b="1" spc="300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每天悉心照料栽種</a:t>
              </a:r>
              <a:r>
                <a:rPr lang="zh-TW" altLang="en-US" sz="1600" b="1" spc="300" dirty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 </a:t>
              </a:r>
              <a:r>
                <a:rPr lang="zh-TW" altLang="en-US" sz="1600" b="1" spc="300" dirty="0" smtClean="0">
                  <a:solidFill>
                    <a:srgbClr val="8E048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植物</a:t>
              </a:r>
              <a:r>
                <a:rPr lang="zh-TW" altLang="en-US" sz="1600" b="1" u="sng" spc="300" dirty="0" smtClean="0">
                  <a:solidFill>
                    <a:srgbClr val="D28B4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就</a:t>
              </a:r>
              <a:r>
                <a:rPr lang="zh-TW" altLang="en-US" sz="1600" b="1" spc="300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</a:t>
              </a:r>
              <a:r>
                <a:rPr lang="zh-HK" altLang="en-US" sz="1600" b="1" spc="300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茁壯成長</a:t>
              </a:r>
              <a:r>
                <a:rPr lang="zh-TW" altLang="en-US" sz="1600" b="1" spc="3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  <a:endPara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FF3583"/>
                  </a:solidFill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FF3583"/>
                  </a:solidFill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sp>
        <p:nvSpPr>
          <p:cNvPr id="20" name="手繪多邊形 1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4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21" grpId="0" animBg="1"/>
      <p:bldP spid="2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圖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34" y="945074"/>
            <a:ext cx="5930908" cy="585768"/>
          </a:xfrm>
          <a:prstGeom prst="rect">
            <a:avLst/>
          </a:prstGeom>
        </p:spPr>
      </p:pic>
      <p:grpSp>
        <p:nvGrpSpPr>
          <p:cNvPr id="49" name="群組 48"/>
          <p:cNvGrpSpPr/>
          <p:nvPr/>
        </p:nvGrpSpPr>
        <p:grpSpPr>
          <a:xfrm>
            <a:off x="2696571" y="2721104"/>
            <a:ext cx="3052550" cy="402088"/>
            <a:chOff x="2942912" y="3665322"/>
            <a:chExt cx="2883752" cy="402088"/>
          </a:xfrm>
        </p:grpSpPr>
        <p:sp>
          <p:nvSpPr>
            <p:cNvPr id="50" name="圓角矩形 49"/>
            <p:cNvSpPr/>
            <p:nvPr/>
          </p:nvSpPr>
          <p:spPr>
            <a:xfrm>
              <a:off x="3172794" y="3665322"/>
              <a:ext cx="2653870" cy="40208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複句中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沒有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語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要自行加上。</a:t>
              </a:r>
            </a:p>
          </p:txBody>
        </p:sp>
        <p:sp>
          <p:nvSpPr>
            <p:cNvPr id="51" name="圓角矩形 50"/>
            <p:cNvSpPr/>
            <p:nvPr/>
          </p:nvSpPr>
          <p:spPr>
            <a:xfrm>
              <a:off x="3216953" y="3681012"/>
              <a:ext cx="2548180" cy="370261"/>
            </a:xfrm>
            <a:prstGeom prst="roundRect">
              <a:avLst/>
            </a:prstGeom>
            <a:gradFill>
              <a:gsLst>
                <a:gs pos="87000">
                  <a:schemeClr val="bg1">
                    <a:alpha val="9000"/>
                  </a:schemeClr>
                </a:gs>
                <a:gs pos="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52" name="群組 51"/>
            <p:cNvGrpSpPr/>
            <p:nvPr/>
          </p:nvGrpSpPr>
          <p:grpSpPr>
            <a:xfrm>
              <a:off x="2942912" y="3681012"/>
              <a:ext cx="434998" cy="376518"/>
              <a:chOff x="3294973" y="3730553"/>
              <a:chExt cx="434998" cy="376518"/>
            </a:xfrm>
          </p:grpSpPr>
          <p:sp>
            <p:nvSpPr>
              <p:cNvPr id="53" name="橢圓 52"/>
              <p:cNvSpPr/>
              <p:nvPr/>
            </p:nvSpPr>
            <p:spPr>
              <a:xfrm>
                <a:off x="3353453" y="3730553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54" name="群組 53"/>
              <p:cNvGrpSpPr/>
              <p:nvPr/>
            </p:nvGrpSpPr>
            <p:grpSpPr>
              <a:xfrm>
                <a:off x="3504207" y="3802125"/>
                <a:ext cx="75006" cy="255663"/>
                <a:chOff x="3504207" y="3802125"/>
                <a:chExt cx="75006" cy="255663"/>
              </a:xfrm>
            </p:grpSpPr>
            <p:sp>
              <p:nvSpPr>
                <p:cNvPr id="56" name="梯形 55"/>
                <p:cNvSpPr/>
                <p:nvPr/>
              </p:nvSpPr>
              <p:spPr>
                <a:xfrm rot="10800000">
                  <a:off x="3504207" y="3802125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橢圓 56"/>
                <p:cNvSpPr/>
                <p:nvPr/>
              </p:nvSpPr>
              <p:spPr>
                <a:xfrm>
                  <a:off x="3514405" y="4003177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5" name="手繪多邊形 54"/>
              <p:cNvSpPr/>
              <p:nvPr/>
            </p:nvSpPr>
            <p:spPr>
              <a:xfrm rot="14131024">
                <a:off x="3392309" y="3649420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zh-HK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06326" y="1818974"/>
            <a:ext cx="812257" cy="738664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只要</a:t>
            </a:r>
            <a:endParaRPr lang="zh-HK" altLang="en-US" sz="14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87546" y="1818974"/>
            <a:ext cx="735437" cy="738664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就</a:t>
            </a: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22984" y="1818974"/>
            <a:ext cx="2569007" cy="738664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400" b="1" dirty="0">
                <a:solidFill>
                  <a:srgbClr val="C00000"/>
                </a:solidFill>
                <a:latin typeface="Corbel"/>
                <a:ea typeface="微軟正黑體"/>
              </a:rPr>
              <a:t>可以玩電腦</a:t>
            </a:r>
            <a:r>
              <a:rPr lang="zh-TW" altLang="en-US" sz="1400" b="1" dirty="0" smtClean="0">
                <a:solidFill>
                  <a:srgbClr val="C00000"/>
                </a:solidFill>
                <a:latin typeface="Corbel"/>
                <a:ea typeface="微軟正黑體"/>
              </a:rPr>
              <a:t>遊戲。</a:t>
            </a:r>
            <a:endParaRPr lang="en-US" altLang="zh-TW" sz="14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18583" y="1818974"/>
            <a:ext cx="2168962" cy="738664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把功課完成，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1762286" y="2460827"/>
            <a:ext cx="926920" cy="668683"/>
            <a:chOff x="1762286" y="2460827"/>
            <a:chExt cx="926920" cy="668683"/>
          </a:xfrm>
        </p:grpSpPr>
        <p:sp>
          <p:nvSpPr>
            <p:cNvPr id="26" name="矩形 1"/>
            <p:cNvSpPr/>
            <p:nvPr/>
          </p:nvSpPr>
          <p:spPr>
            <a:xfrm rot="10800000">
              <a:off x="1762286" y="2460827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1898183" y="2728827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弟弟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8" name="圓角化單一角落矩形 2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 38"/>
          <p:cNvSpPr/>
          <p:nvPr/>
        </p:nvSpPr>
        <p:spPr>
          <a:xfrm>
            <a:off x="2628923" y="3545000"/>
            <a:ext cx="4435268" cy="433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charset="2"/>
              <a:buChar char="Ø"/>
            </a:pPr>
            <a:r>
              <a:rPr lang="zh-TW" altLang="en-US" sz="1600" b="1" u="sng" dirty="0">
                <a:solidFill>
                  <a:srgbClr val="C27630"/>
                </a:solidFill>
                <a:latin typeface="Corbel"/>
                <a:ea typeface="微軟正黑體"/>
              </a:rPr>
              <a:t>只要</a:t>
            </a:r>
            <a:r>
              <a:rPr lang="zh-TW" altLang="en-US" sz="1600" b="1" dirty="0">
                <a:solidFill>
                  <a:srgbClr val="8E048E"/>
                </a:solidFill>
                <a:latin typeface="Corbel"/>
                <a:ea typeface="微軟正黑體"/>
              </a:rPr>
              <a:t>弟弟把功課完成，</a:t>
            </a:r>
            <a:r>
              <a:rPr lang="zh-TW" altLang="en-US" sz="1600" b="1" u="sng" dirty="0">
                <a:solidFill>
                  <a:srgbClr val="C27630"/>
                </a:solidFill>
                <a:latin typeface="Corbel"/>
                <a:ea typeface="微軟正黑體"/>
              </a:rPr>
              <a:t>就</a:t>
            </a: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可以玩電腦遊戲。</a:t>
            </a:r>
            <a:endParaRPr lang="en-US" altLang="zh-HK" sz="1600" b="1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sp>
        <p:nvSpPr>
          <p:cNvPr id="40" name="剪去對角線角落矩形 39"/>
          <p:cNvSpPr/>
          <p:nvPr/>
        </p:nvSpPr>
        <p:spPr>
          <a:xfrm>
            <a:off x="2421811" y="3466805"/>
            <a:ext cx="4719368" cy="615209"/>
          </a:xfrm>
          <a:prstGeom prst="snip2Diag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grpSp>
        <p:nvGrpSpPr>
          <p:cNvPr id="3" name="群組 2"/>
          <p:cNvGrpSpPr/>
          <p:nvPr/>
        </p:nvGrpSpPr>
        <p:grpSpPr>
          <a:xfrm>
            <a:off x="787455" y="3546864"/>
            <a:ext cx="5031863" cy="2871789"/>
            <a:chOff x="787455" y="3566320"/>
            <a:chExt cx="5031863" cy="2871789"/>
          </a:xfrm>
        </p:grpSpPr>
        <p:pic>
          <p:nvPicPr>
            <p:cNvPr id="34" name="圖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455" y="3566320"/>
              <a:ext cx="1520359" cy="2871789"/>
            </a:xfrm>
            <a:prstGeom prst="rect">
              <a:avLst/>
            </a:prstGeom>
          </p:spPr>
        </p:pic>
        <p:grpSp>
          <p:nvGrpSpPr>
            <p:cNvPr id="35" name="群組 34"/>
            <p:cNvGrpSpPr/>
            <p:nvPr/>
          </p:nvGrpSpPr>
          <p:grpSpPr>
            <a:xfrm>
              <a:off x="2137182" y="4643219"/>
              <a:ext cx="3682136" cy="1163294"/>
              <a:chOff x="2036100" y="4523250"/>
              <a:chExt cx="2808373" cy="1488783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E38A67"/>
                </a:solidFill>
                <a:ln>
                  <a:solidFill>
                    <a:srgbClr val="E16D61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37" name="等腰三角形 36"/>
              <p:cNvSpPr/>
              <p:nvPr/>
            </p:nvSpPr>
            <p:spPr>
              <a:xfrm rot="10800000">
                <a:off x="2107532" y="4620700"/>
                <a:ext cx="2558123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8" name="半框架 37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3674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46" name="圖片 4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3085" y="4520872"/>
              <a:ext cx="313486" cy="237407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2383085" y="4824701"/>
              <a:ext cx="3300904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4.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把句子及關聯詞</a:t>
              </a:r>
              <a:r>
                <a:rPr lang="zh-HK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放在適當的位置</a:t>
              </a:r>
              <a:endParaRPr lang="en-US" altLang="zh-HK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382554" y="5231101"/>
              <a:ext cx="1239780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5.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調整句式</a:t>
              </a:r>
            </a:p>
          </p:txBody>
        </p:sp>
      </p:grpSp>
      <p:sp>
        <p:nvSpPr>
          <p:cNvPr id="41" name="投影片編號版面配置區 1"/>
          <p:cNvSpPr txBox="1">
            <a:spLocks/>
          </p:cNvSpPr>
          <p:nvPr/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BE56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80</a:t>
            </a:r>
            <a:endParaRPr lang="zh-HK" altLang="en-US" dirty="0"/>
          </a:p>
        </p:txBody>
      </p:sp>
      <p:sp>
        <p:nvSpPr>
          <p:cNvPr id="42" name="手繪多邊形 4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868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39" grpId="0"/>
      <p:bldP spid="40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手繪多邊形 23"/>
          <p:cNvSpPr/>
          <p:nvPr/>
        </p:nvSpPr>
        <p:spPr>
          <a:xfrm rot="20224810">
            <a:off x="1056501" y="1752341"/>
            <a:ext cx="4395195" cy="2393773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rgbClr val="FFEF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242" y="934586"/>
            <a:ext cx="3032583" cy="2255195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964" y="855146"/>
            <a:ext cx="3036460" cy="2258077"/>
          </a:xfrm>
          <a:prstGeom prst="rect">
            <a:avLst/>
          </a:prstGeom>
        </p:spPr>
      </p:pic>
      <p:sp>
        <p:nvSpPr>
          <p:cNvPr id="30" name="內容版面配置區 8"/>
          <p:cNvSpPr txBox="1">
            <a:spLocks/>
          </p:cNvSpPr>
          <p:nvPr/>
        </p:nvSpPr>
        <p:spPr bwMode="auto">
          <a:xfrm>
            <a:off x="2339453" y="3250831"/>
            <a:ext cx="1256814" cy="447582"/>
          </a:xfrm>
          <a:prstGeom prst="rect">
            <a:avLst/>
          </a:prstGeom>
          <a:solidFill>
            <a:schemeClr val="bg1"/>
          </a:solidFill>
          <a:ln>
            <a:solidFill>
              <a:srgbClr val="6B0373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  <a:defRPr/>
            </a:pPr>
            <a:r>
              <a:rPr lang="zh-HK" altLang="en-US" sz="1500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努力不懈</a:t>
            </a:r>
          </a:p>
        </p:txBody>
      </p:sp>
      <p:sp>
        <p:nvSpPr>
          <p:cNvPr id="31" name="圓角矩形 30"/>
          <p:cNvSpPr/>
          <p:nvPr/>
        </p:nvSpPr>
        <p:spPr>
          <a:xfrm>
            <a:off x="2329954" y="2898171"/>
            <a:ext cx="715879" cy="427460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條件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內容版面配置區 8"/>
          <p:cNvSpPr txBox="1">
            <a:spLocks/>
          </p:cNvSpPr>
          <p:nvPr/>
        </p:nvSpPr>
        <p:spPr bwMode="auto">
          <a:xfrm>
            <a:off x="5258781" y="3266720"/>
            <a:ext cx="1839529" cy="431693"/>
          </a:xfrm>
          <a:prstGeom prst="rect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Clr>
                <a:srgbClr val="FE8637"/>
              </a:buClr>
              <a:buNone/>
              <a:defRPr/>
            </a:pPr>
            <a:r>
              <a:rPr lang="zh-TW" altLang="en-US" sz="15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可以拿</a:t>
            </a:r>
            <a:r>
              <a:rPr lang="zh-TW" altLang="en-US" sz="15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取好成績</a:t>
            </a:r>
            <a:endParaRPr lang="zh-HK" altLang="en-US" sz="15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圓角矩形 28"/>
          <p:cNvSpPr/>
          <p:nvPr/>
        </p:nvSpPr>
        <p:spPr>
          <a:xfrm>
            <a:off x="5254512" y="2898170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5" name="直線接點 3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手繪多邊形 35"/>
          <p:cNvSpPr/>
          <p:nvPr/>
        </p:nvSpPr>
        <p:spPr>
          <a:xfrm flipV="1">
            <a:off x="7191742" y="4081806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7" name="弧形 36"/>
          <p:cNvSpPr/>
          <p:nvPr/>
        </p:nvSpPr>
        <p:spPr>
          <a:xfrm rot="10620496">
            <a:off x="7830050" y="3982214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8" name="群組 37"/>
          <p:cNvGrpSpPr/>
          <p:nvPr/>
        </p:nvGrpSpPr>
        <p:grpSpPr>
          <a:xfrm>
            <a:off x="8291119" y="4019129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9" name="手繪多邊形 38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手繪多邊形 39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橢圓 40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橢圓 41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3" name="摺角紙張 42"/>
          <p:cNvSpPr/>
          <p:nvPr/>
        </p:nvSpPr>
        <p:spPr>
          <a:xfrm>
            <a:off x="5560829" y="4019129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手繪多邊形 43"/>
          <p:cNvSpPr/>
          <p:nvPr/>
        </p:nvSpPr>
        <p:spPr>
          <a:xfrm rot="15799771">
            <a:off x="7651949" y="3820448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5" name="矩形 44"/>
          <p:cNvSpPr/>
          <p:nvPr/>
        </p:nvSpPr>
        <p:spPr>
          <a:xfrm>
            <a:off x="5560829" y="4655021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只有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才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8E048E"/>
              </a:solidFill>
              <a:latin typeface="+mn-ea"/>
            </a:endParaRPr>
          </a:p>
        </p:txBody>
      </p:sp>
      <p:sp>
        <p:nvSpPr>
          <p:cNvPr id="46" name="AutoShape 25"/>
          <p:cNvSpPr txBox="1">
            <a:spLocks noChangeArrowheads="1"/>
          </p:cNvSpPr>
          <p:nvPr/>
        </p:nvSpPr>
        <p:spPr bwMode="auto">
          <a:xfrm>
            <a:off x="5944085" y="4183514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765623" y="3839008"/>
            <a:ext cx="3918341" cy="2415602"/>
            <a:chOff x="765623" y="3839008"/>
            <a:chExt cx="3918341" cy="2415602"/>
          </a:xfrm>
        </p:grpSpPr>
        <p:pic>
          <p:nvPicPr>
            <p:cNvPr id="47" name="圖片 4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839008"/>
              <a:ext cx="1308598" cy="2415602"/>
            </a:xfrm>
            <a:prstGeom prst="rect">
              <a:avLst/>
            </a:prstGeom>
          </p:spPr>
        </p:pic>
        <p:grpSp>
          <p:nvGrpSpPr>
            <p:cNvPr id="48" name="群組 47"/>
            <p:cNvGrpSpPr/>
            <p:nvPr/>
          </p:nvGrpSpPr>
          <p:grpSpPr>
            <a:xfrm>
              <a:off x="1875591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49" name="群組 48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E38A67"/>
                </a:solidFill>
                <a:ln>
                  <a:solidFill>
                    <a:srgbClr val="E16D61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0" name="等腰三角形 49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1" name="半框架 50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4" name="圖片 5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494" y="4400904"/>
              <a:ext cx="313486" cy="237407"/>
            </a:xfrm>
            <a:prstGeom prst="rect">
              <a:avLst/>
            </a:prstGeom>
          </p:spPr>
        </p:pic>
        <p:sp>
          <p:nvSpPr>
            <p:cNvPr id="55" name="矩形 54"/>
            <p:cNvSpPr/>
            <p:nvPr/>
          </p:nvSpPr>
          <p:spPr>
            <a:xfrm>
              <a:off x="2180116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175285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189313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81</a:t>
            </a:fld>
            <a:endParaRPr lang="zh-HK" altLang="en-US" dirty="0"/>
          </a:p>
        </p:txBody>
      </p:sp>
      <p:sp>
        <p:nvSpPr>
          <p:cNvPr id="58" name="手繪多邊形 5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219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  <p:bldP spid="31" grpId="0" animBg="1"/>
      <p:bldP spid="28" grpId="0" animBg="1"/>
      <p:bldP spid="29" grpId="0" animBg="1"/>
      <p:bldP spid="36" grpId="0" animBg="1"/>
      <p:bldP spid="37" grpId="0" animBg="1"/>
      <p:bldP spid="43" grpId="0" animBg="1"/>
      <p:bldP spid="43" grpId="1" animBg="1"/>
      <p:bldP spid="44" grpId="0" animBg="1"/>
      <p:bldP spid="44" grpId="1" animBg="1"/>
      <p:bldP spid="45" grpId="0"/>
      <p:bldP spid="45" grpId="1"/>
      <p:bldP spid="46" grpId="0" animBg="1"/>
      <p:bldP spid="46" grpId="1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圖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367" y="1101307"/>
            <a:ext cx="5919891" cy="584680"/>
          </a:xfrm>
          <a:prstGeom prst="rect">
            <a:avLst/>
          </a:prstGeom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zh-HK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09580" y="1983373"/>
            <a:ext cx="812257" cy="738664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只有</a:t>
            </a:r>
            <a:endParaRPr lang="zh-HK" altLang="en-US" sz="14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37143" y="1983373"/>
            <a:ext cx="735437" cy="738664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chemeClr val="bg1"/>
                </a:solidFill>
                <a:latin typeface="Corbel"/>
                <a:ea typeface="微軟正黑體"/>
              </a:rPr>
              <a:t>才</a:t>
            </a:r>
            <a:endParaRPr lang="zh-TW" altLang="en-US" sz="14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72582" y="1983373"/>
            <a:ext cx="1986476" cy="738664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400" b="1" dirty="0" smtClean="0">
                <a:solidFill>
                  <a:srgbClr val="C00000"/>
                </a:solidFill>
                <a:latin typeface="Corbel"/>
                <a:ea typeface="微軟正黑體"/>
              </a:rPr>
              <a:t>可以拿</a:t>
            </a:r>
            <a:r>
              <a:rPr lang="zh-TW" altLang="en-US" sz="1400" b="1" dirty="0">
                <a:solidFill>
                  <a:srgbClr val="C00000"/>
                </a:solidFill>
                <a:latin typeface="Corbel"/>
                <a:ea typeface="微軟正黑體"/>
              </a:rPr>
              <a:t>取好成績。</a:t>
            </a:r>
            <a:endParaRPr lang="en-US" altLang="zh-TW" sz="14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21837" y="1983373"/>
            <a:ext cx="1715475" cy="738664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rgbClr val="7030A0"/>
                </a:solidFill>
                <a:latin typeface="Corbel"/>
                <a:ea typeface="微軟正黑體"/>
              </a:rPr>
              <a:t>努力不懈，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28" name="群組 2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9" name="圓角化單一角落矩形 2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4" name="直線接點 3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矩形 42"/>
          <p:cNvSpPr/>
          <p:nvPr/>
        </p:nvSpPr>
        <p:spPr>
          <a:xfrm>
            <a:off x="2911700" y="3422965"/>
            <a:ext cx="392812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charset="2"/>
              <a:buChar char="Ø"/>
            </a:pPr>
            <a:r>
              <a:rPr lang="zh-TW" altLang="en-US" sz="1600" b="1" u="sng" dirty="0" smtClean="0">
                <a:solidFill>
                  <a:srgbClr val="C27630"/>
                </a:solidFill>
                <a:latin typeface="Corbel"/>
                <a:ea typeface="微軟正黑體"/>
              </a:rPr>
              <a:t>只有</a:t>
            </a:r>
            <a:r>
              <a:rPr lang="zh-TW" altLang="en-US" sz="1600" b="1" dirty="0" smtClean="0">
                <a:solidFill>
                  <a:srgbClr val="8E048E"/>
                </a:solidFill>
                <a:latin typeface="Corbel"/>
                <a:ea typeface="微軟正黑體"/>
              </a:rPr>
              <a:t>努力不懈，</a:t>
            </a: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你們</a:t>
            </a:r>
            <a:r>
              <a:rPr lang="zh-TW" altLang="en-US" sz="1600" b="1" u="sng" dirty="0" smtClean="0">
                <a:solidFill>
                  <a:srgbClr val="C27630"/>
                </a:solidFill>
                <a:latin typeface="Corbel"/>
                <a:ea typeface="微軟正黑體"/>
              </a:rPr>
              <a:t>才</a:t>
            </a: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可以拿取好成績。</a:t>
            </a:r>
            <a:endParaRPr lang="en-US" altLang="zh-HK" sz="1600" b="1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sp>
        <p:nvSpPr>
          <p:cNvPr id="44" name="剪去對角線角落矩形 43"/>
          <p:cNvSpPr/>
          <p:nvPr/>
        </p:nvSpPr>
        <p:spPr>
          <a:xfrm>
            <a:off x="2704588" y="3344770"/>
            <a:ext cx="4394712" cy="615209"/>
          </a:xfrm>
          <a:prstGeom prst="snip2Diag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35" name="圖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55" y="3546864"/>
            <a:ext cx="1520359" cy="2871789"/>
          </a:xfrm>
          <a:prstGeom prst="rect">
            <a:avLst/>
          </a:prstGeom>
        </p:spPr>
      </p:pic>
      <p:grpSp>
        <p:nvGrpSpPr>
          <p:cNvPr id="36" name="群組 35"/>
          <p:cNvGrpSpPr/>
          <p:nvPr/>
        </p:nvGrpSpPr>
        <p:grpSpPr>
          <a:xfrm>
            <a:off x="2137182" y="4623763"/>
            <a:ext cx="3682136" cy="1163294"/>
            <a:chOff x="2036100" y="4523250"/>
            <a:chExt cx="2808373" cy="1488783"/>
          </a:xfrm>
        </p:grpSpPr>
        <p:grpSp>
          <p:nvGrpSpPr>
            <p:cNvPr id="37" name="群組 36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rgbClr val="FFCCD1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solidFill>
                <a:srgbClr val="E38A67"/>
              </a:solidFill>
              <a:ln>
                <a:solidFill>
                  <a:srgbClr val="E16D61"/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8" name="等腰三角形 37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半框架 38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2" name="圖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085" y="4501416"/>
            <a:ext cx="313486" cy="237407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2383085" y="4805245"/>
            <a:ext cx="3300904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382554" y="5211645"/>
            <a:ext cx="1239780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sp>
        <p:nvSpPr>
          <p:cNvPr id="45" name="投影片編號版面配置區 1"/>
          <p:cNvSpPr txBox="1">
            <a:spLocks/>
          </p:cNvSpPr>
          <p:nvPr/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BE56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82</a:t>
            </a:r>
            <a:endParaRPr lang="zh-HK" altLang="en-US" dirty="0"/>
          </a:p>
        </p:txBody>
      </p:sp>
      <p:sp>
        <p:nvSpPr>
          <p:cNvPr id="46" name="手繪多邊形 4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50" name="群組 49"/>
          <p:cNvGrpSpPr/>
          <p:nvPr/>
        </p:nvGrpSpPr>
        <p:grpSpPr>
          <a:xfrm>
            <a:off x="5098544" y="2665189"/>
            <a:ext cx="3052550" cy="402088"/>
            <a:chOff x="2942912" y="3665322"/>
            <a:chExt cx="2883752" cy="402088"/>
          </a:xfrm>
        </p:grpSpPr>
        <p:sp>
          <p:nvSpPr>
            <p:cNvPr id="51" name="圓角矩形 50"/>
            <p:cNvSpPr/>
            <p:nvPr/>
          </p:nvSpPr>
          <p:spPr>
            <a:xfrm>
              <a:off x="3172794" y="3665322"/>
              <a:ext cx="2653870" cy="40208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複句中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沒有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語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要自行加上。</a:t>
              </a:r>
            </a:p>
          </p:txBody>
        </p:sp>
        <p:sp>
          <p:nvSpPr>
            <p:cNvPr id="52" name="圓角矩形 51"/>
            <p:cNvSpPr/>
            <p:nvPr/>
          </p:nvSpPr>
          <p:spPr>
            <a:xfrm>
              <a:off x="3216953" y="3681012"/>
              <a:ext cx="2548180" cy="370261"/>
            </a:xfrm>
            <a:prstGeom prst="roundRect">
              <a:avLst/>
            </a:prstGeom>
            <a:gradFill>
              <a:gsLst>
                <a:gs pos="87000">
                  <a:schemeClr val="bg1">
                    <a:alpha val="9000"/>
                  </a:schemeClr>
                </a:gs>
                <a:gs pos="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53" name="群組 52"/>
            <p:cNvGrpSpPr/>
            <p:nvPr/>
          </p:nvGrpSpPr>
          <p:grpSpPr>
            <a:xfrm>
              <a:off x="2942912" y="3681012"/>
              <a:ext cx="434998" cy="376518"/>
              <a:chOff x="3294973" y="3730553"/>
              <a:chExt cx="434998" cy="376518"/>
            </a:xfrm>
          </p:grpSpPr>
          <p:sp>
            <p:nvSpPr>
              <p:cNvPr id="54" name="橢圓 53"/>
              <p:cNvSpPr/>
              <p:nvPr/>
            </p:nvSpPr>
            <p:spPr>
              <a:xfrm>
                <a:off x="3353453" y="3730553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55" name="群組 54"/>
              <p:cNvGrpSpPr/>
              <p:nvPr/>
            </p:nvGrpSpPr>
            <p:grpSpPr>
              <a:xfrm>
                <a:off x="3504207" y="3802125"/>
                <a:ext cx="75006" cy="255663"/>
                <a:chOff x="3504207" y="3802125"/>
                <a:chExt cx="75006" cy="255663"/>
              </a:xfrm>
            </p:grpSpPr>
            <p:sp>
              <p:nvSpPr>
                <p:cNvPr id="57" name="梯形 56"/>
                <p:cNvSpPr/>
                <p:nvPr/>
              </p:nvSpPr>
              <p:spPr>
                <a:xfrm rot="10800000">
                  <a:off x="3504207" y="3802125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橢圓 57"/>
                <p:cNvSpPr/>
                <p:nvPr/>
              </p:nvSpPr>
              <p:spPr>
                <a:xfrm>
                  <a:off x="3514405" y="4003177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6" name="手繪多邊形 55"/>
              <p:cNvSpPr/>
              <p:nvPr/>
            </p:nvSpPr>
            <p:spPr>
              <a:xfrm rot="14131024">
                <a:off x="3392309" y="3649420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grpSp>
        <p:nvGrpSpPr>
          <p:cNvPr id="59" name="群組 58"/>
          <p:cNvGrpSpPr/>
          <p:nvPr/>
        </p:nvGrpSpPr>
        <p:grpSpPr>
          <a:xfrm>
            <a:off x="4175722" y="2473088"/>
            <a:ext cx="926920" cy="668683"/>
            <a:chOff x="1762286" y="2460827"/>
            <a:chExt cx="926920" cy="668683"/>
          </a:xfrm>
        </p:grpSpPr>
        <p:sp>
          <p:nvSpPr>
            <p:cNvPr id="60" name="矩形 1"/>
            <p:cNvSpPr/>
            <p:nvPr/>
          </p:nvSpPr>
          <p:spPr>
            <a:xfrm rot="10800000">
              <a:off x="1762286" y="2460827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1898183" y="2728827"/>
              <a:ext cx="651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你們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021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43" grpId="0"/>
      <p:bldP spid="4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手繪多邊形 22"/>
          <p:cNvSpPr/>
          <p:nvPr/>
        </p:nvSpPr>
        <p:spPr>
          <a:xfrm rot="20224810">
            <a:off x="1725051" y="1264909"/>
            <a:ext cx="4395195" cy="2393773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rgbClr val="FFEF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890" y="388723"/>
            <a:ext cx="2141299" cy="2566842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437" y="676289"/>
            <a:ext cx="3044706" cy="2279276"/>
          </a:xfrm>
          <a:prstGeom prst="rect">
            <a:avLst/>
          </a:prstGeom>
        </p:spPr>
      </p:pic>
      <p:sp>
        <p:nvSpPr>
          <p:cNvPr id="27" name="內容版面配置區 8"/>
          <p:cNvSpPr txBox="1">
            <a:spLocks/>
          </p:cNvSpPr>
          <p:nvPr/>
        </p:nvSpPr>
        <p:spPr bwMode="auto">
          <a:xfrm>
            <a:off x="2200420" y="2818859"/>
            <a:ext cx="1376595" cy="447582"/>
          </a:xfrm>
          <a:prstGeom prst="rect">
            <a:avLst/>
          </a:prstGeom>
          <a:solidFill>
            <a:schemeClr val="bg1"/>
          </a:solidFill>
          <a:ln>
            <a:solidFill>
              <a:srgbClr val="6B0373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>
              <a:lnSpc>
                <a:spcPct val="100000"/>
              </a:lnSpc>
              <a:buClr>
                <a:srgbClr val="FE8637"/>
              </a:buClr>
              <a:buNone/>
              <a:tabLst/>
              <a:defRPr/>
            </a:pPr>
            <a:r>
              <a:rPr lang="zh-TW" altLang="en-US" sz="1500" b="1" dirty="0">
                <a:solidFill>
                  <a:srgbClr val="6B0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天氣有幾凍</a:t>
            </a:r>
            <a:endParaRPr lang="zh-HK" altLang="en-US" sz="1500" b="1" dirty="0">
              <a:solidFill>
                <a:srgbClr val="6B0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圓角矩形 27"/>
          <p:cNvSpPr/>
          <p:nvPr/>
        </p:nvSpPr>
        <p:spPr>
          <a:xfrm>
            <a:off x="2200420" y="2432474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條件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內容版面配置區 8"/>
          <p:cNvSpPr txBox="1">
            <a:spLocks/>
          </p:cNvSpPr>
          <p:nvPr/>
        </p:nvSpPr>
        <p:spPr bwMode="auto">
          <a:xfrm>
            <a:off x="4968757" y="2860890"/>
            <a:ext cx="1867818" cy="431693"/>
          </a:xfrm>
          <a:prstGeom prst="rect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>
              <a:lnSpc>
                <a:spcPct val="100000"/>
              </a:lnSpc>
              <a:buClr>
                <a:srgbClr val="FE8637"/>
              </a:buClr>
              <a:buNone/>
              <a:tabLst/>
              <a:defRPr/>
            </a:pPr>
            <a:r>
              <a:rPr lang="zh-TW" altLang="en-US" sz="15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陳伯堅持每日游水</a:t>
            </a:r>
            <a:endParaRPr lang="zh-HK" altLang="en-US" sz="15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4955957" y="2458080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1" name="直線接點 3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手繪多邊形 31"/>
          <p:cNvSpPr/>
          <p:nvPr/>
        </p:nvSpPr>
        <p:spPr>
          <a:xfrm flipV="1">
            <a:off x="7191742" y="3963819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3" name="弧形 32"/>
          <p:cNvSpPr/>
          <p:nvPr/>
        </p:nvSpPr>
        <p:spPr>
          <a:xfrm rot="10620496">
            <a:off x="7830050" y="3864227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4" name="群組 33"/>
          <p:cNvGrpSpPr/>
          <p:nvPr/>
        </p:nvGrpSpPr>
        <p:grpSpPr>
          <a:xfrm>
            <a:off x="8291119" y="3901142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5" name="手繪多邊形 34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手繪多邊形 35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橢圓 36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橢圓 37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9" name="摺角紙張 38"/>
          <p:cNvSpPr/>
          <p:nvPr/>
        </p:nvSpPr>
        <p:spPr>
          <a:xfrm>
            <a:off x="5560829" y="3901142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0" name="手繪多邊形 39"/>
          <p:cNvSpPr/>
          <p:nvPr/>
        </p:nvSpPr>
        <p:spPr>
          <a:xfrm rot="15799771">
            <a:off x="7651949" y="3702461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1" name="矩形 40"/>
          <p:cNvSpPr/>
          <p:nvPr/>
        </p:nvSpPr>
        <p:spPr>
          <a:xfrm>
            <a:off x="5560829" y="4537034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無論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8E048E"/>
              </a:solidFill>
              <a:latin typeface="+mn-ea"/>
            </a:endParaRPr>
          </a:p>
        </p:txBody>
      </p:sp>
      <p:sp>
        <p:nvSpPr>
          <p:cNvPr id="42" name="AutoShape 25"/>
          <p:cNvSpPr txBox="1">
            <a:spLocks noChangeArrowheads="1"/>
          </p:cNvSpPr>
          <p:nvPr/>
        </p:nvSpPr>
        <p:spPr bwMode="auto">
          <a:xfrm>
            <a:off x="5944085" y="4065527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765623" y="3839008"/>
            <a:ext cx="3918341" cy="2415602"/>
            <a:chOff x="765623" y="3839008"/>
            <a:chExt cx="3918341" cy="2415602"/>
          </a:xfrm>
        </p:grpSpPr>
        <p:pic>
          <p:nvPicPr>
            <p:cNvPr id="43" name="圖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839008"/>
              <a:ext cx="1308598" cy="2415602"/>
            </a:xfrm>
            <a:prstGeom prst="rect">
              <a:avLst/>
            </a:prstGeom>
          </p:spPr>
        </p:pic>
        <p:grpSp>
          <p:nvGrpSpPr>
            <p:cNvPr id="44" name="群組 43"/>
            <p:cNvGrpSpPr/>
            <p:nvPr/>
          </p:nvGrpSpPr>
          <p:grpSpPr>
            <a:xfrm>
              <a:off x="1875591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45" name="群組 44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E38A67"/>
                </a:solidFill>
                <a:ln>
                  <a:solidFill>
                    <a:srgbClr val="E16D61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46" name="等腰三角形 45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7" name="半框架 46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0" name="圖片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494" y="4400904"/>
              <a:ext cx="313486" cy="237407"/>
            </a:xfrm>
            <a:prstGeom prst="rect">
              <a:avLst/>
            </a:prstGeom>
          </p:spPr>
        </p:pic>
        <p:sp>
          <p:nvSpPr>
            <p:cNvPr id="51" name="矩形 50"/>
            <p:cNvSpPr/>
            <p:nvPr/>
          </p:nvSpPr>
          <p:spPr>
            <a:xfrm>
              <a:off x="2180116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175285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189313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83</a:t>
            </a:fld>
            <a:endParaRPr lang="zh-HK" altLang="en-US" dirty="0"/>
          </a:p>
        </p:txBody>
      </p:sp>
      <p:sp>
        <p:nvSpPr>
          <p:cNvPr id="54" name="手繪多邊形 5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653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9" grpId="0" animBg="1"/>
      <p:bldP spid="39" grpId="1" animBg="1"/>
      <p:bldP spid="40" grpId="0" animBg="1"/>
      <p:bldP spid="40" grpId="1" animBg="1"/>
      <p:bldP spid="41" grpId="0"/>
      <p:bldP spid="41" grpId="1"/>
      <p:bldP spid="42" grpId="0" animBg="1"/>
      <p:bldP spid="42" grpId="1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圖片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513" y="838675"/>
            <a:ext cx="6032227" cy="611089"/>
          </a:xfrm>
          <a:prstGeom prst="rect">
            <a:avLst/>
          </a:prstGeom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zh-HK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28824" y="1585382"/>
            <a:ext cx="812257" cy="738664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無論</a:t>
            </a:r>
            <a:endParaRPr lang="zh-HK" altLang="en-US" sz="14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10044" y="1585382"/>
            <a:ext cx="735437" cy="738664"/>
          </a:xfrm>
          <a:prstGeom prst="rect">
            <a:avLst/>
          </a:prstGeom>
          <a:solidFill>
            <a:srgbClr val="D28B4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都</a:t>
            </a: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45483" y="1585382"/>
            <a:ext cx="1955402" cy="738664"/>
          </a:xfrm>
          <a:prstGeom prst="rect">
            <a:avLst/>
          </a:prstGeom>
          <a:solidFill>
            <a:srgbClr val="FFEFF3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400" b="1" dirty="0" smtClean="0">
                <a:solidFill>
                  <a:srgbClr val="C00000"/>
                </a:solidFill>
                <a:latin typeface="Corbel"/>
                <a:ea typeface="微軟正黑體"/>
              </a:rPr>
              <a:t>堅持每日游水。</a:t>
            </a:r>
            <a:endParaRPr lang="en-US" altLang="zh-TW" sz="14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41081" y="1585382"/>
            <a:ext cx="1328800" cy="738664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天氣有幾凍，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5" name="圓角化單一角落矩形 2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2589666" y="2830686"/>
            <a:ext cx="4435268" cy="433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charset="2"/>
              <a:buChar char="Ø"/>
            </a:pPr>
            <a:r>
              <a:rPr lang="zh-TW" altLang="en-US" sz="1600" b="1" u="sng" dirty="0">
                <a:solidFill>
                  <a:srgbClr val="C27630"/>
                </a:solidFill>
                <a:latin typeface="Corbel"/>
                <a:ea typeface="微軟正黑體"/>
              </a:rPr>
              <a:t>無論</a:t>
            </a:r>
            <a:r>
              <a:rPr lang="zh-TW" altLang="en-US" sz="1600" b="1" dirty="0">
                <a:solidFill>
                  <a:srgbClr val="8E048E"/>
                </a:solidFill>
                <a:latin typeface="Corbel"/>
                <a:ea typeface="微軟正黑體"/>
              </a:rPr>
              <a:t>天氣有幾凍，</a:t>
            </a: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陳伯</a:t>
            </a:r>
            <a:r>
              <a:rPr lang="zh-TW" altLang="en-US" sz="1600" b="1" u="sng" dirty="0">
                <a:solidFill>
                  <a:srgbClr val="C27630"/>
                </a:solidFill>
                <a:latin typeface="Corbel"/>
                <a:ea typeface="微軟正黑體"/>
              </a:rPr>
              <a:t>都</a:t>
            </a: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堅持每日游水。</a:t>
            </a:r>
            <a:endParaRPr lang="en-US" altLang="zh-HK" sz="1600" b="1" dirty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sp>
        <p:nvSpPr>
          <p:cNvPr id="35" name="剪去對角線角落矩形 34"/>
          <p:cNvSpPr/>
          <p:nvPr/>
        </p:nvSpPr>
        <p:spPr>
          <a:xfrm>
            <a:off x="2382554" y="2752491"/>
            <a:ext cx="4719368" cy="615209"/>
          </a:xfrm>
          <a:prstGeom prst="snip2Diag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26" name="圖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55" y="3546864"/>
            <a:ext cx="1520359" cy="2871789"/>
          </a:xfrm>
          <a:prstGeom prst="rect">
            <a:avLst/>
          </a:prstGeom>
        </p:spPr>
      </p:pic>
      <p:grpSp>
        <p:nvGrpSpPr>
          <p:cNvPr id="27" name="群組 26"/>
          <p:cNvGrpSpPr/>
          <p:nvPr/>
        </p:nvGrpSpPr>
        <p:grpSpPr>
          <a:xfrm>
            <a:off x="2137182" y="4623763"/>
            <a:ext cx="3682136" cy="1163294"/>
            <a:chOff x="2036100" y="4523250"/>
            <a:chExt cx="2808373" cy="1488783"/>
          </a:xfrm>
        </p:grpSpPr>
        <p:grpSp>
          <p:nvGrpSpPr>
            <p:cNvPr id="39" name="群組 38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rgbClr val="FFCCD1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solidFill>
                <a:srgbClr val="E38A67"/>
              </a:solidFill>
              <a:ln>
                <a:solidFill>
                  <a:srgbClr val="E16D61"/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40" name="等腰三角形 39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半框架 41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5" name="圖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085" y="4501416"/>
            <a:ext cx="313486" cy="237407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2383085" y="4805245"/>
            <a:ext cx="3300904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82554" y="5211645"/>
            <a:ext cx="1239780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sp>
        <p:nvSpPr>
          <p:cNvPr id="38" name="投影片編號版面配置區 1"/>
          <p:cNvSpPr txBox="1">
            <a:spLocks/>
          </p:cNvSpPr>
          <p:nvPr/>
        </p:nvSpPr>
        <p:spPr>
          <a:xfrm>
            <a:off x="6839827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BE56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84</a:t>
            </a:r>
            <a:endParaRPr lang="zh-HK" altLang="en-US" dirty="0"/>
          </a:p>
        </p:txBody>
      </p:sp>
      <p:sp>
        <p:nvSpPr>
          <p:cNvPr id="57" name="手繪多邊形 5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969880" y="1585382"/>
            <a:ext cx="856597" cy="738664"/>
          </a:xfrm>
          <a:prstGeom prst="rect">
            <a:avLst/>
          </a:prstGeom>
          <a:solidFill>
            <a:srgbClr val="FDDFEA"/>
          </a:solidFill>
          <a:ln>
            <a:solidFill>
              <a:srgbClr val="D7995E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rgbClr val="C00000"/>
                </a:solidFill>
                <a:latin typeface="Corbel"/>
                <a:ea typeface="微軟正黑體"/>
              </a:rPr>
              <a:t>陳</a:t>
            </a:r>
            <a:r>
              <a:rPr lang="zh-TW" altLang="en-US" sz="1400" b="1" dirty="0" smtClean="0">
                <a:solidFill>
                  <a:srgbClr val="C00000"/>
                </a:solidFill>
                <a:latin typeface="Corbel"/>
                <a:ea typeface="微軟正黑體"/>
              </a:rPr>
              <a:t>伯</a:t>
            </a:r>
            <a:endParaRPr lang="en-US" altLang="zh-HK" sz="1400" b="1" dirty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222346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34" grpId="0"/>
      <p:bldP spid="35" grpId="0" animBg="1"/>
      <p:bldP spid="59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687401" y="2285234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33235" y="3491146"/>
            <a:ext cx="1647118" cy="322253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46966" y="3497479"/>
            <a:ext cx="1271054" cy="306116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58851" y="3343408"/>
            <a:ext cx="1149890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28831" y="3497479"/>
            <a:ext cx="1097993" cy="258389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53019" y="3338042"/>
            <a:ext cx="1602403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94167" y="254410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4672895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5109787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3882603" y="5576371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3" name="圓角矩形 152"/>
          <p:cNvSpPr/>
          <p:nvPr/>
        </p:nvSpPr>
        <p:spPr>
          <a:xfrm>
            <a:off x="3582115" y="6050414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4" name="手繪多邊形 153"/>
          <p:cNvSpPr/>
          <p:nvPr/>
        </p:nvSpPr>
        <p:spPr>
          <a:xfrm>
            <a:off x="1265110" y="5170127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5" name="圓角矩形 154"/>
          <p:cNvSpPr/>
          <p:nvPr/>
        </p:nvSpPr>
        <p:spPr>
          <a:xfrm>
            <a:off x="6041711" y="3465747"/>
            <a:ext cx="429267" cy="1201861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3583"/>
              </a:solidFill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197" y="915779"/>
            <a:ext cx="499033" cy="711955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098" y="1879763"/>
            <a:ext cx="964334" cy="1302014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65" y="1364681"/>
            <a:ext cx="879038" cy="1878105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050" y="1846002"/>
            <a:ext cx="1207142" cy="1321468"/>
          </a:xfrm>
          <a:prstGeom prst="rect">
            <a:avLst/>
          </a:prstGeom>
        </p:spPr>
      </p:pic>
      <p:grpSp>
        <p:nvGrpSpPr>
          <p:cNvPr id="160" name="群組 159"/>
          <p:cNvGrpSpPr/>
          <p:nvPr/>
        </p:nvGrpSpPr>
        <p:grpSpPr>
          <a:xfrm>
            <a:off x="6439887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1" name="群組 16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6989199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7586800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7406749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7025384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7210573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7087294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7507365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6973678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7505501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7078513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7244720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7309719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7309720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7336966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7071849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7098379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7147576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6" name="圖片 20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207" name="流程圖: 程序 206">
            <a:hlinkClick r:id="rId7" action="ppaction://hlinksldjump"/>
          </p:cNvPr>
          <p:cNvSpPr/>
          <p:nvPr/>
        </p:nvSpPr>
        <p:spPr>
          <a:xfrm>
            <a:off x="1809765" y="3827613"/>
            <a:ext cx="212517" cy="108948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8" action="ppaction://hlinksldjump"/>
          </p:cNvPr>
          <p:cNvSpPr/>
          <p:nvPr/>
        </p:nvSpPr>
        <p:spPr>
          <a:xfrm>
            <a:off x="2185021" y="3825619"/>
            <a:ext cx="184949" cy="6028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9" action="ppaction://hlinksldjump"/>
          </p:cNvPr>
          <p:cNvSpPr/>
          <p:nvPr/>
        </p:nvSpPr>
        <p:spPr>
          <a:xfrm>
            <a:off x="2556923" y="3825328"/>
            <a:ext cx="188029" cy="85205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0" action="ppaction://hlinksldjump"/>
          </p:cNvPr>
          <p:cNvSpPr/>
          <p:nvPr/>
        </p:nvSpPr>
        <p:spPr>
          <a:xfrm>
            <a:off x="2869521" y="3833166"/>
            <a:ext cx="235891" cy="88484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1" action="ppaction://hlinksldjump"/>
          </p:cNvPr>
          <p:cNvSpPr/>
          <p:nvPr/>
        </p:nvSpPr>
        <p:spPr>
          <a:xfrm>
            <a:off x="4032806" y="3862357"/>
            <a:ext cx="201277" cy="8307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2" action="ppaction://hlinksldjump"/>
          </p:cNvPr>
          <p:cNvSpPr/>
          <p:nvPr/>
        </p:nvSpPr>
        <p:spPr>
          <a:xfrm>
            <a:off x="4383705" y="3859630"/>
            <a:ext cx="219790" cy="8334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3" action="ppaction://hlinksldjump"/>
          </p:cNvPr>
          <p:cNvSpPr/>
          <p:nvPr/>
        </p:nvSpPr>
        <p:spPr>
          <a:xfrm>
            <a:off x="4709629" y="3845181"/>
            <a:ext cx="226423" cy="150254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4" action="ppaction://hlinksldjump"/>
          </p:cNvPr>
          <p:cNvSpPr/>
          <p:nvPr/>
        </p:nvSpPr>
        <p:spPr>
          <a:xfrm>
            <a:off x="6128011" y="3947775"/>
            <a:ext cx="266092" cy="5718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5" action="ppaction://hlinksldjump"/>
          </p:cNvPr>
          <p:cNvSpPr/>
          <p:nvPr/>
        </p:nvSpPr>
        <p:spPr>
          <a:xfrm>
            <a:off x="6531828" y="3940558"/>
            <a:ext cx="289616" cy="196878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600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群組 16"/>
          <p:cNvGrpSpPr/>
          <p:nvPr/>
        </p:nvGrpSpPr>
        <p:grpSpPr>
          <a:xfrm>
            <a:off x="591445" y="548515"/>
            <a:ext cx="6484091" cy="1072760"/>
            <a:chOff x="741660" y="353756"/>
            <a:chExt cx="6484091" cy="1072760"/>
          </a:xfrm>
        </p:grpSpPr>
        <p:sp>
          <p:nvSpPr>
            <p:cNvPr id="18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143210" y="652215"/>
              <a:ext cx="5732286" cy="7743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4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植物要進行光合作用，需要具備甚麼條件？</a:t>
              </a:r>
              <a:endParaRPr lang="zh-HK" altLang="en-US" sz="2400" b="1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9" name="剪去單一角落矩形 18"/>
            <p:cNvSpPr/>
            <p:nvPr/>
          </p:nvSpPr>
          <p:spPr>
            <a:xfrm>
              <a:off x="993206" y="528760"/>
              <a:ext cx="6232545" cy="611165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橢圓 19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884" y="239400"/>
            <a:ext cx="754975" cy="90782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323341" y="113992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319" y="2309455"/>
            <a:ext cx="4163962" cy="3088272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一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86</a:t>
            </a:fld>
            <a:endParaRPr lang="zh-HK" altLang="en-US" dirty="0"/>
          </a:p>
        </p:txBody>
      </p:sp>
      <p:sp>
        <p:nvSpPr>
          <p:cNvPr id="21" name="手繪多邊形 2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592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群組 28"/>
          <p:cNvGrpSpPr/>
          <p:nvPr/>
        </p:nvGrpSpPr>
        <p:grpSpPr>
          <a:xfrm>
            <a:off x="591445" y="548515"/>
            <a:ext cx="6484091" cy="1072760"/>
            <a:chOff x="741660" y="353756"/>
            <a:chExt cx="6484091" cy="1072760"/>
          </a:xfrm>
        </p:grpSpPr>
        <p:sp>
          <p:nvSpPr>
            <p:cNvPr id="32" name="剪去單一角落矩形 31"/>
            <p:cNvSpPr/>
            <p:nvPr/>
          </p:nvSpPr>
          <p:spPr>
            <a:xfrm>
              <a:off x="993206" y="528760"/>
              <a:ext cx="6232545" cy="611165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143210" y="652215"/>
              <a:ext cx="5732286" cy="7743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4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植物要進行光合作用，需要具備</a:t>
              </a:r>
              <a:r>
                <a:rPr lang="zh-TW" altLang="en-US" sz="2400" b="1" u="sng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甚麼條件</a:t>
              </a:r>
              <a:r>
                <a:rPr lang="zh-TW" altLang="en-US" sz="2400" b="1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？</a:t>
              </a:r>
              <a:endParaRPr lang="zh-HK" altLang="en-US" sz="2400" b="1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5" name="橢圓 34"/>
            <p:cNvSpPr/>
            <p:nvPr/>
          </p:nvSpPr>
          <p:spPr>
            <a:xfrm>
              <a:off x="741660" y="353756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pic>
        <p:nvPicPr>
          <p:cNvPr id="12" name="圖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816" y="3586022"/>
            <a:ext cx="3552802" cy="2250247"/>
          </a:xfrm>
          <a:prstGeom prst="rect">
            <a:avLst/>
          </a:prstGeom>
        </p:spPr>
      </p:pic>
      <p:sp>
        <p:nvSpPr>
          <p:cNvPr id="10" name="文字方塊 9"/>
          <p:cNvSpPr txBox="1"/>
          <p:nvPr/>
        </p:nvSpPr>
        <p:spPr>
          <a:xfrm>
            <a:off x="1093901" y="2828411"/>
            <a:ext cx="654869" cy="335413"/>
          </a:xfrm>
          <a:prstGeom prst="rect">
            <a:avLst/>
          </a:prstGeom>
          <a:solidFill>
            <a:schemeClr val="bg1"/>
          </a:solidFill>
          <a:ln w="127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2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葉綠素</a:t>
            </a:r>
            <a:endParaRPr lang="zh-HK" altLang="en-US" sz="12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3" name="圖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884" y="239400"/>
            <a:ext cx="754975" cy="907823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323341" y="113992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1569040" y="2385262"/>
            <a:ext cx="492322" cy="335413"/>
          </a:xfrm>
          <a:prstGeom prst="rect">
            <a:avLst/>
          </a:prstGeom>
          <a:solidFill>
            <a:schemeClr val="bg1"/>
          </a:solidFill>
          <a:ln w="127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陽光</a:t>
            </a:r>
            <a:endParaRPr lang="zh-HK" altLang="en-US" sz="12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336206"/>
              </p:ext>
            </p:extLst>
          </p:nvPr>
        </p:nvGraphicFramePr>
        <p:xfrm>
          <a:off x="2764019" y="2983679"/>
          <a:ext cx="877654" cy="75006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776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43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1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葡萄糖</a:t>
                      </a:r>
                      <a:endParaRPr lang="zh-HK" altLang="en-US" sz="1200" b="1" dirty="0" smtClean="0">
                        <a:solidFill>
                          <a:srgbClr val="C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1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1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氧氣</a:t>
                      </a:r>
                      <a:endParaRPr lang="zh-HK" altLang="en-US" sz="1200" b="1" dirty="0" smtClean="0">
                        <a:solidFill>
                          <a:srgbClr val="C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F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34" name="直線單箭頭接點 33"/>
          <p:cNvCxnSpPr/>
          <p:nvPr/>
        </p:nvCxnSpPr>
        <p:spPr>
          <a:xfrm>
            <a:off x="1567270" y="3733746"/>
            <a:ext cx="640671" cy="909669"/>
          </a:xfrm>
          <a:prstGeom prst="straightConnector1">
            <a:avLst/>
          </a:prstGeom>
          <a:ln w="57150">
            <a:solidFill>
              <a:srgbClr val="6B03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單箭頭接點 26"/>
          <p:cNvCxnSpPr/>
          <p:nvPr/>
        </p:nvCxnSpPr>
        <p:spPr>
          <a:xfrm flipV="1">
            <a:off x="2624273" y="3810719"/>
            <a:ext cx="285497" cy="63537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字方塊 42"/>
          <p:cNvSpPr txBox="1"/>
          <p:nvPr/>
        </p:nvSpPr>
        <p:spPr>
          <a:xfrm>
            <a:off x="1093901" y="3257424"/>
            <a:ext cx="848299" cy="369332"/>
          </a:xfrm>
          <a:prstGeom prst="rect">
            <a:avLst/>
          </a:prstGeom>
          <a:solidFill>
            <a:schemeClr val="bg1"/>
          </a:solidFill>
          <a:ln w="127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zh-TW" altLang="en-US" sz="1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二氧化碳</a:t>
            </a:r>
            <a:endParaRPr lang="zh-HK" altLang="en-US" sz="12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文字方塊 43"/>
          <p:cNvSpPr txBox="1"/>
          <p:nvPr/>
        </p:nvSpPr>
        <p:spPr>
          <a:xfrm>
            <a:off x="1093901" y="2385263"/>
            <a:ext cx="379830" cy="335413"/>
          </a:xfrm>
          <a:prstGeom prst="rect">
            <a:avLst/>
          </a:prstGeom>
          <a:solidFill>
            <a:schemeClr val="bg1"/>
          </a:solidFill>
          <a:ln w="127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水</a:t>
            </a:r>
            <a:endParaRPr lang="zh-HK" altLang="en-US" sz="12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8" name="直線接點 2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手繪多邊形 35"/>
          <p:cNvSpPr/>
          <p:nvPr/>
        </p:nvSpPr>
        <p:spPr>
          <a:xfrm flipV="1">
            <a:off x="7185382" y="2515942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7" name="弧形 36"/>
          <p:cNvSpPr/>
          <p:nvPr/>
        </p:nvSpPr>
        <p:spPr>
          <a:xfrm rot="10620496">
            <a:off x="7823690" y="2416350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8" name="群組 37"/>
          <p:cNvGrpSpPr/>
          <p:nvPr/>
        </p:nvGrpSpPr>
        <p:grpSpPr>
          <a:xfrm>
            <a:off x="8284759" y="2453265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9" name="手繪多邊形 38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手繪多邊形 39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橢圓 40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橢圓 41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6" name="摺角紙張 45"/>
          <p:cNvSpPr/>
          <p:nvPr/>
        </p:nvSpPr>
        <p:spPr>
          <a:xfrm>
            <a:off x="5554469" y="2453265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手繪多邊形 46"/>
          <p:cNvSpPr/>
          <p:nvPr/>
        </p:nvSpPr>
        <p:spPr>
          <a:xfrm rot="15799771">
            <a:off x="7645589" y="2254584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8" name="矩形 47"/>
          <p:cNvSpPr/>
          <p:nvPr/>
        </p:nvSpPr>
        <p:spPr>
          <a:xfrm>
            <a:off x="5554469" y="3089157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只有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才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8E048E"/>
              </a:solidFill>
              <a:latin typeface="+mn-ea"/>
            </a:endParaRPr>
          </a:p>
        </p:txBody>
      </p:sp>
      <p:sp>
        <p:nvSpPr>
          <p:cNvPr id="50" name="AutoShape 25"/>
          <p:cNvSpPr txBox="1">
            <a:spLocks noChangeArrowheads="1"/>
          </p:cNvSpPr>
          <p:nvPr/>
        </p:nvSpPr>
        <p:spPr bwMode="auto">
          <a:xfrm>
            <a:off x="5937725" y="2617650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52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270470" y="4101540"/>
            <a:ext cx="3244712" cy="2014784"/>
          </a:xfrm>
          <a:prstGeom prst="snip1Rect">
            <a:avLst/>
          </a:prstGeom>
          <a:noFill/>
          <a:ln w="12700"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橢圓 52"/>
          <p:cNvSpPr/>
          <p:nvPr/>
        </p:nvSpPr>
        <p:spPr>
          <a:xfrm>
            <a:off x="5018786" y="3870245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5543969" y="4156177"/>
            <a:ext cx="2971213" cy="1882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buClr>
                <a:srgbClr val="FE8637"/>
              </a:buClr>
              <a:defRPr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植物</a:t>
            </a:r>
            <a:r>
              <a:rPr lang="zh-TW" altLang="en-US" sz="2000" b="1" u="sng" dirty="0" smtClean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只有</a:t>
            </a:r>
            <a:r>
              <a:rPr lang="zh-TW" altLang="en-US" sz="20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利用</a:t>
            </a:r>
            <a:r>
              <a:rPr lang="zh-TW" altLang="en-US" sz="20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葉綠素</a:t>
            </a:r>
            <a:r>
              <a:rPr lang="zh-TW" altLang="en-US" sz="20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、光、二氧化碳和水進行</a:t>
            </a:r>
            <a:r>
              <a:rPr lang="zh-TW" altLang="en-US" sz="20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光合作用</a:t>
            </a:r>
            <a:r>
              <a:rPr lang="zh-TW" altLang="en-US" sz="2000" dirty="0" smtClean="0">
                <a:solidFill>
                  <a:srgbClr val="9F62B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000" b="1" u="sng" dirty="0" smtClean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才</a:t>
            </a:r>
            <a:r>
              <a:rPr lang="zh-TW" altLang="en-US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能製造葡萄糖和氧氣</a:t>
            </a:r>
            <a:r>
              <a:rPr lang="zh-TW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20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8" name="群組 57"/>
          <p:cNvGrpSpPr/>
          <p:nvPr/>
        </p:nvGrpSpPr>
        <p:grpSpPr>
          <a:xfrm>
            <a:off x="4805139" y="2329108"/>
            <a:ext cx="1033192" cy="750314"/>
            <a:chOff x="1176253" y="5545705"/>
            <a:chExt cx="1033192" cy="750314"/>
          </a:xfrm>
        </p:grpSpPr>
        <p:sp>
          <p:nvSpPr>
            <p:cNvPr id="59" name="圓角矩形圖說文字 12"/>
            <p:cNvSpPr/>
            <p:nvPr/>
          </p:nvSpPr>
          <p:spPr>
            <a:xfrm flipH="1">
              <a:off x="1176253" y="5545705"/>
              <a:ext cx="1033192" cy="750314"/>
            </a:xfrm>
            <a:custGeom>
              <a:avLst/>
              <a:gdLst>
                <a:gd name="connsiteX0" fmla="*/ 0 w 2124585"/>
                <a:gd name="connsiteY0" fmla="*/ 110718 h 664292"/>
                <a:gd name="connsiteX1" fmla="*/ 110718 w 2124585"/>
                <a:gd name="connsiteY1" fmla="*/ 0 h 664292"/>
                <a:gd name="connsiteX2" fmla="*/ 354098 w 2124585"/>
                <a:gd name="connsiteY2" fmla="*/ 0 h 664292"/>
                <a:gd name="connsiteX3" fmla="*/ 354098 w 2124585"/>
                <a:gd name="connsiteY3" fmla="*/ 0 h 664292"/>
                <a:gd name="connsiteX4" fmla="*/ 885244 w 2124585"/>
                <a:gd name="connsiteY4" fmla="*/ 0 h 664292"/>
                <a:gd name="connsiteX5" fmla="*/ 2013867 w 2124585"/>
                <a:gd name="connsiteY5" fmla="*/ 0 h 664292"/>
                <a:gd name="connsiteX6" fmla="*/ 2124585 w 2124585"/>
                <a:gd name="connsiteY6" fmla="*/ 110718 h 664292"/>
                <a:gd name="connsiteX7" fmla="*/ 2124585 w 2124585"/>
                <a:gd name="connsiteY7" fmla="*/ 387504 h 664292"/>
                <a:gd name="connsiteX8" fmla="*/ 2124585 w 2124585"/>
                <a:gd name="connsiteY8" fmla="*/ 387504 h 664292"/>
                <a:gd name="connsiteX9" fmla="*/ 2124585 w 2124585"/>
                <a:gd name="connsiteY9" fmla="*/ 553577 h 664292"/>
                <a:gd name="connsiteX10" fmla="*/ 2124585 w 2124585"/>
                <a:gd name="connsiteY10" fmla="*/ 553574 h 664292"/>
                <a:gd name="connsiteX11" fmla="*/ 2013867 w 2124585"/>
                <a:gd name="connsiteY11" fmla="*/ 664292 h 664292"/>
                <a:gd name="connsiteX12" fmla="*/ 885244 w 2124585"/>
                <a:gd name="connsiteY12" fmla="*/ 664292 h 664292"/>
                <a:gd name="connsiteX13" fmla="*/ 89870 w 2124585"/>
                <a:gd name="connsiteY13" fmla="*/ 1147392 h 664292"/>
                <a:gd name="connsiteX14" fmla="*/ 354098 w 2124585"/>
                <a:gd name="connsiteY14" fmla="*/ 664292 h 664292"/>
                <a:gd name="connsiteX15" fmla="*/ 110718 w 2124585"/>
                <a:gd name="connsiteY15" fmla="*/ 664292 h 664292"/>
                <a:gd name="connsiteX16" fmla="*/ 0 w 2124585"/>
                <a:gd name="connsiteY16" fmla="*/ 553574 h 664292"/>
                <a:gd name="connsiteX17" fmla="*/ 0 w 2124585"/>
                <a:gd name="connsiteY17" fmla="*/ 553577 h 664292"/>
                <a:gd name="connsiteX18" fmla="*/ 0 w 2124585"/>
                <a:gd name="connsiteY18" fmla="*/ 387504 h 664292"/>
                <a:gd name="connsiteX19" fmla="*/ 0 w 2124585"/>
                <a:gd name="connsiteY19" fmla="*/ 387504 h 664292"/>
                <a:gd name="connsiteX20" fmla="*/ 0 w 2124585"/>
                <a:gd name="connsiteY20" fmla="*/ 110718 h 664292"/>
                <a:gd name="connsiteX0" fmla="*/ 0 w 2124585"/>
                <a:gd name="connsiteY0" fmla="*/ 110718 h 1147392"/>
                <a:gd name="connsiteX1" fmla="*/ 110718 w 2124585"/>
                <a:gd name="connsiteY1" fmla="*/ 0 h 1147392"/>
                <a:gd name="connsiteX2" fmla="*/ 354098 w 2124585"/>
                <a:gd name="connsiteY2" fmla="*/ 0 h 1147392"/>
                <a:gd name="connsiteX3" fmla="*/ 354098 w 2124585"/>
                <a:gd name="connsiteY3" fmla="*/ 0 h 1147392"/>
                <a:gd name="connsiteX4" fmla="*/ 885244 w 2124585"/>
                <a:gd name="connsiteY4" fmla="*/ 0 h 1147392"/>
                <a:gd name="connsiteX5" fmla="*/ 2013867 w 2124585"/>
                <a:gd name="connsiteY5" fmla="*/ 0 h 1147392"/>
                <a:gd name="connsiteX6" fmla="*/ 2124585 w 2124585"/>
                <a:gd name="connsiteY6" fmla="*/ 110718 h 1147392"/>
                <a:gd name="connsiteX7" fmla="*/ 2124585 w 2124585"/>
                <a:gd name="connsiteY7" fmla="*/ 387504 h 1147392"/>
                <a:gd name="connsiteX8" fmla="*/ 2124585 w 2124585"/>
                <a:gd name="connsiteY8" fmla="*/ 387504 h 1147392"/>
                <a:gd name="connsiteX9" fmla="*/ 2124585 w 2124585"/>
                <a:gd name="connsiteY9" fmla="*/ 553577 h 1147392"/>
                <a:gd name="connsiteX10" fmla="*/ 2124585 w 2124585"/>
                <a:gd name="connsiteY10" fmla="*/ 553574 h 1147392"/>
                <a:gd name="connsiteX11" fmla="*/ 2013867 w 2124585"/>
                <a:gd name="connsiteY11" fmla="*/ 664292 h 1147392"/>
                <a:gd name="connsiteX12" fmla="*/ 692739 w 2124585"/>
                <a:gd name="connsiteY12" fmla="*/ 664292 h 1147392"/>
                <a:gd name="connsiteX13" fmla="*/ 89870 w 2124585"/>
                <a:gd name="connsiteY13" fmla="*/ 1147392 h 1147392"/>
                <a:gd name="connsiteX14" fmla="*/ 354098 w 2124585"/>
                <a:gd name="connsiteY14" fmla="*/ 664292 h 1147392"/>
                <a:gd name="connsiteX15" fmla="*/ 110718 w 2124585"/>
                <a:gd name="connsiteY15" fmla="*/ 664292 h 1147392"/>
                <a:gd name="connsiteX16" fmla="*/ 0 w 2124585"/>
                <a:gd name="connsiteY16" fmla="*/ 553574 h 1147392"/>
                <a:gd name="connsiteX17" fmla="*/ 0 w 2124585"/>
                <a:gd name="connsiteY17" fmla="*/ 553577 h 1147392"/>
                <a:gd name="connsiteX18" fmla="*/ 0 w 2124585"/>
                <a:gd name="connsiteY18" fmla="*/ 387504 h 1147392"/>
                <a:gd name="connsiteX19" fmla="*/ 0 w 2124585"/>
                <a:gd name="connsiteY19" fmla="*/ 387504 h 1147392"/>
                <a:gd name="connsiteX20" fmla="*/ 0 w 2124585"/>
                <a:gd name="connsiteY20" fmla="*/ 110718 h 11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24585" h="1147392">
                  <a:moveTo>
                    <a:pt x="0" y="110718"/>
                  </a:moveTo>
                  <a:cubicBezTo>
                    <a:pt x="0" y="49570"/>
                    <a:pt x="49570" y="0"/>
                    <a:pt x="110718" y="0"/>
                  </a:cubicBezTo>
                  <a:lnTo>
                    <a:pt x="354098" y="0"/>
                  </a:lnTo>
                  <a:lnTo>
                    <a:pt x="354098" y="0"/>
                  </a:lnTo>
                  <a:lnTo>
                    <a:pt x="885244" y="0"/>
                  </a:lnTo>
                  <a:lnTo>
                    <a:pt x="2013867" y="0"/>
                  </a:lnTo>
                  <a:cubicBezTo>
                    <a:pt x="2075015" y="0"/>
                    <a:pt x="2124585" y="49570"/>
                    <a:pt x="2124585" y="110718"/>
                  </a:cubicBezTo>
                  <a:lnTo>
                    <a:pt x="2124585" y="387504"/>
                  </a:lnTo>
                  <a:lnTo>
                    <a:pt x="2124585" y="387504"/>
                  </a:lnTo>
                  <a:lnTo>
                    <a:pt x="2124585" y="553577"/>
                  </a:lnTo>
                  <a:lnTo>
                    <a:pt x="2124585" y="553574"/>
                  </a:lnTo>
                  <a:cubicBezTo>
                    <a:pt x="2124585" y="614722"/>
                    <a:pt x="2075015" y="664292"/>
                    <a:pt x="2013867" y="664292"/>
                  </a:cubicBezTo>
                  <a:lnTo>
                    <a:pt x="692739" y="664292"/>
                  </a:lnTo>
                  <a:lnTo>
                    <a:pt x="89870" y="1147392"/>
                  </a:lnTo>
                  <a:lnTo>
                    <a:pt x="354098" y="664292"/>
                  </a:lnTo>
                  <a:lnTo>
                    <a:pt x="110718" y="664292"/>
                  </a:lnTo>
                  <a:cubicBezTo>
                    <a:pt x="49570" y="664292"/>
                    <a:pt x="0" y="614722"/>
                    <a:pt x="0" y="553574"/>
                  </a:cubicBezTo>
                  <a:lnTo>
                    <a:pt x="0" y="553577"/>
                  </a:lnTo>
                  <a:lnTo>
                    <a:pt x="0" y="387504"/>
                  </a:lnTo>
                  <a:lnTo>
                    <a:pt x="0" y="387504"/>
                  </a:lnTo>
                  <a:lnTo>
                    <a:pt x="0" y="110718"/>
                  </a:lnTo>
                  <a:close/>
                </a:path>
              </a:pathLst>
            </a:custGeom>
            <a:solidFill>
              <a:srgbClr val="8E04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60" name="矩形 59"/>
            <p:cNvSpPr/>
            <p:nvPr/>
          </p:nvSpPr>
          <p:spPr>
            <a:xfrm>
              <a:off x="1259097" y="5622048"/>
              <a:ext cx="892730" cy="27699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必要條件</a:t>
              </a:r>
              <a:endPara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87</a:t>
            </a:fld>
            <a:endParaRPr lang="zh-HK" altLang="en-US" dirty="0"/>
          </a:p>
        </p:txBody>
      </p:sp>
      <p:sp>
        <p:nvSpPr>
          <p:cNvPr id="45" name="手繪多邊形 4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10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1" grpId="0" animBg="1"/>
      <p:bldP spid="43" grpId="0" animBg="1"/>
      <p:bldP spid="44" grpId="0" animBg="1"/>
      <p:bldP spid="36" grpId="0" animBg="1"/>
      <p:bldP spid="37" grpId="0" animBg="1"/>
      <p:bldP spid="46" grpId="0" animBg="1"/>
      <p:bldP spid="46" grpId="1" animBg="1"/>
      <p:bldP spid="47" grpId="0" animBg="1"/>
      <p:bldP spid="47" grpId="1" animBg="1"/>
      <p:bldP spid="48" grpId="0"/>
      <p:bldP spid="48" grpId="1"/>
      <p:bldP spid="50" grpId="0" animBg="1"/>
      <p:bldP spid="50" grpId="1" animBg="1"/>
      <p:bldP spid="52" grpId="0" animBg="1"/>
      <p:bldP spid="53" grpId="0" animBg="1"/>
      <p:bldP spid="5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4853" y="1836859"/>
            <a:ext cx="5077326" cy="4202975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477230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sp>
        <p:nvSpPr>
          <p:cNvPr id="13" name="內容版面配置區 2"/>
          <p:cNvSpPr txBox="1">
            <a:spLocks/>
          </p:cNvSpPr>
          <p:nvPr/>
        </p:nvSpPr>
        <p:spPr>
          <a:xfrm>
            <a:off x="667778" y="688179"/>
            <a:ext cx="4391475" cy="6402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8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8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生命生命</a:t>
            </a:r>
            <a:r>
              <a:rPr lang="en-US" altLang="zh-TW" sz="18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》(</a:t>
            </a:r>
            <a:r>
              <a:rPr lang="zh-TW" altLang="en-US" sz="18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</a:t>
            </a:r>
            <a:r>
              <a:rPr lang="en-US" altLang="zh-TW" sz="18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)</a:t>
            </a:r>
            <a:r>
              <a:rPr lang="en-US" altLang="zh-TW" sz="1800" dirty="0" smtClean="0">
                <a:solidFill>
                  <a:srgbClr val="8E048E"/>
                </a:solidFill>
                <a:latin typeface="微軟正黑體" panose="020B0604030504040204" pitchFamily="34" charset="-120"/>
              </a:rPr>
              <a:t>——</a:t>
            </a:r>
            <a:r>
              <a:rPr lang="zh-TW" altLang="en-US" sz="18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杏林子</a:t>
            </a:r>
            <a:endParaRPr lang="en-US" altLang="zh-TW" sz="1800" b="1" dirty="0">
              <a:solidFill>
                <a:srgbClr val="8E048E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1696" y="2115216"/>
            <a:ext cx="4208936" cy="380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600" spc="1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雖然肉體的生命短暫，生老病死的過程也往往令人無法捉摸，但是，從有限的生命發揮出無限的價值，使我們活得更為光彩有力，卻在於我們自己掌握。</a:t>
            </a:r>
            <a:endParaRPr lang="en-US" altLang="zh-TW" sz="1600" spc="120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342900" indent="-342900" algn="just" hangingPunct="0">
              <a:lnSpc>
                <a:spcPct val="150000"/>
              </a:lnSpc>
              <a:buAutoNum type="arabicPlain" startAt="4"/>
            </a:pPr>
            <a:endParaRPr lang="zh-TW" altLang="en-US" sz="1600" spc="120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600" spc="1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從那一刻起，我應許自己，絕不辜負生命，絕不讓它自我手中白白流失。不論未來的命運如何，遇福遇禍，或喜或憂，我都願意為它奮鬥，勇敢地活下去。</a:t>
            </a:r>
          </a:p>
          <a:p>
            <a:pPr algn="r">
              <a:lnSpc>
                <a:spcPct val="150000"/>
              </a:lnSpc>
            </a:pPr>
            <a:endParaRPr lang="en-US" altLang="zh-TW" sz="17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練習二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群組 20"/>
          <p:cNvGrpSpPr/>
          <p:nvPr/>
        </p:nvGrpSpPr>
        <p:grpSpPr>
          <a:xfrm>
            <a:off x="5134103" y="1603416"/>
            <a:ext cx="3136583" cy="1345539"/>
            <a:chOff x="741660" y="409511"/>
            <a:chExt cx="3136583" cy="1345539"/>
          </a:xfrm>
        </p:grpSpPr>
        <p:sp>
          <p:nvSpPr>
            <p:cNvPr id="22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104451" y="685667"/>
              <a:ext cx="2762641" cy="102477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7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spc="130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在文章中，作者對生命的看法給你甚麼啟發？</a:t>
              </a:r>
            </a:p>
          </p:txBody>
        </p:sp>
        <p:sp>
          <p:nvSpPr>
            <p:cNvPr id="23" name="剪去單一角落矩形 22"/>
            <p:cNvSpPr/>
            <p:nvPr/>
          </p:nvSpPr>
          <p:spPr>
            <a:xfrm>
              <a:off x="993206" y="652214"/>
              <a:ext cx="2885037" cy="1102836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橢圓 23"/>
            <p:cNvSpPr/>
            <p:nvPr/>
          </p:nvSpPr>
          <p:spPr>
            <a:xfrm>
              <a:off x="741660" y="409511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88</a:t>
            </a:fld>
            <a:endParaRPr lang="zh-HK" altLang="en-US" dirty="0"/>
          </a:p>
        </p:txBody>
      </p:sp>
      <p:sp>
        <p:nvSpPr>
          <p:cNvPr id="25" name="手繪多邊形 2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625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/>
      <p:bldP spid="14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24853" y="1836859"/>
            <a:ext cx="5077326" cy="4202975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內容版面配置區 2"/>
          <p:cNvSpPr txBox="1">
            <a:spLocks/>
          </p:cNvSpPr>
          <p:nvPr/>
        </p:nvSpPr>
        <p:spPr>
          <a:xfrm>
            <a:off x="667778" y="688179"/>
            <a:ext cx="4391475" cy="6402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8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8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生命生命</a:t>
            </a:r>
            <a:r>
              <a:rPr lang="en-US" altLang="zh-TW" sz="18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》(</a:t>
            </a:r>
            <a:r>
              <a:rPr lang="zh-TW" altLang="en-US" sz="18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</a:t>
            </a:r>
            <a:r>
              <a:rPr lang="en-US" altLang="zh-TW" sz="18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)</a:t>
            </a:r>
            <a:r>
              <a:rPr lang="en-US" altLang="zh-TW" sz="1800" dirty="0" smtClean="0">
                <a:solidFill>
                  <a:srgbClr val="8E048E"/>
                </a:solidFill>
                <a:latin typeface="微軟正黑體" panose="020B0604030504040204" pitchFamily="34" charset="-120"/>
              </a:rPr>
              <a:t>——</a:t>
            </a:r>
            <a:r>
              <a:rPr lang="zh-TW" altLang="en-US" sz="18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杏林子</a:t>
            </a:r>
            <a:endParaRPr lang="en-US" altLang="zh-TW" sz="1800" b="1" dirty="0">
              <a:solidFill>
                <a:srgbClr val="8E048E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70547" y="2115216"/>
            <a:ext cx="4180086" cy="380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600" spc="1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雖然</a:t>
            </a:r>
            <a:r>
              <a:rPr lang="zh-TW" altLang="en-US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肉體的生命短暫，生老病死的過程也往往令人無法捉摸，但是，從有限的生命發揮出無限的價值，使我們活得更為光彩有力，卻在於我們自己掌握</a:t>
            </a:r>
            <a:r>
              <a:rPr lang="zh-TW" altLang="en-US" sz="1600" spc="1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600" spc="120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342900" indent="-342900" algn="just" hangingPunct="0">
              <a:lnSpc>
                <a:spcPct val="150000"/>
              </a:lnSpc>
              <a:buAutoNum type="arabicPlain" startAt="4"/>
            </a:pPr>
            <a:endParaRPr lang="zh-TW" altLang="en-US" sz="1600" spc="12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600" spc="1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從</a:t>
            </a:r>
            <a:r>
              <a:rPr lang="zh-TW" altLang="en-US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那一刻起，我應許自己，絕不辜負生命，絕不讓它自我手中白白流失。不論未來的命運如何，遇福遇禍，或喜或憂，我都願意為它奮鬥，勇敢地活下去。</a:t>
            </a:r>
          </a:p>
          <a:p>
            <a:pPr algn="r">
              <a:lnSpc>
                <a:spcPct val="150000"/>
              </a:lnSpc>
            </a:pPr>
            <a:endParaRPr lang="en-US" altLang="zh-TW" sz="17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31" name="群組 30"/>
          <p:cNvGrpSpPr/>
          <p:nvPr/>
        </p:nvGrpSpPr>
        <p:grpSpPr>
          <a:xfrm>
            <a:off x="5134103" y="1603416"/>
            <a:ext cx="3136583" cy="1345539"/>
            <a:chOff x="741660" y="409511"/>
            <a:chExt cx="3136583" cy="1345539"/>
          </a:xfrm>
        </p:grpSpPr>
        <p:sp>
          <p:nvSpPr>
            <p:cNvPr id="32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104451" y="685667"/>
              <a:ext cx="2762641" cy="102477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7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spc="130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在文章中，作者對生命的看法給你甚麼啟發？</a:t>
              </a:r>
            </a:p>
          </p:txBody>
        </p:sp>
        <p:sp>
          <p:nvSpPr>
            <p:cNvPr id="37" name="剪去單一角落矩形 36"/>
            <p:cNvSpPr/>
            <p:nvPr/>
          </p:nvSpPr>
          <p:spPr>
            <a:xfrm>
              <a:off x="993206" y="652214"/>
              <a:ext cx="2885037" cy="1102836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橢圓 37"/>
            <p:cNvSpPr/>
            <p:nvPr/>
          </p:nvSpPr>
          <p:spPr>
            <a:xfrm>
              <a:off x="741660" y="409511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pic>
        <p:nvPicPr>
          <p:cNvPr id="25" name="圖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477230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5259876" y="3366250"/>
            <a:ext cx="2322688" cy="1940805"/>
            <a:chOff x="5891504" y="3255140"/>
            <a:chExt cx="2322688" cy="1940805"/>
          </a:xfrm>
        </p:grpSpPr>
        <p:pic>
          <p:nvPicPr>
            <p:cNvPr id="41" name="圖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3588">
              <a:off x="5891504" y="3255140"/>
              <a:ext cx="2322688" cy="1940805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 rot="743370">
              <a:off x="6101452" y="3902376"/>
              <a:ext cx="177861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dirty="0">
                  <a:solidFill>
                    <a:srgbClr val="FFFBF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作者對生命的看法是甚麼？</a:t>
              </a:r>
              <a:endParaRPr lang="zh-HK" altLang="en-US" b="1" dirty="0">
                <a:solidFill>
                  <a:srgbClr val="FFFBF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cxnSp>
        <p:nvCxnSpPr>
          <p:cNvPr id="16" name="直線接點 15"/>
          <p:cNvCxnSpPr/>
          <p:nvPr/>
        </p:nvCxnSpPr>
        <p:spPr>
          <a:xfrm>
            <a:off x="3864077" y="4336653"/>
            <a:ext cx="1201218" cy="0"/>
          </a:xfrm>
          <a:prstGeom prst="line">
            <a:avLst/>
          </a:prstGeom>
          <a:ln w="38100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接點 33"/>
          <p:cNvCxnSpPr/>
          <p:nvPr/>
        </p:nvCxnSpPr>
        <p:spPr>
          <a:xfrm>
            <a:off x="1071716" y="4717653"/>
            <a:ext cx="3993579" cy="0"/>
          </a:xfrm>
          <a:prstGeom prst="line">
            <a:avLst/>
          </a:prstGeom>
          <a:ln w="38100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接點 34"/>
          <p:cNvCxnSpPr/>
          <p:nvPr/>
        </p:nvCxnSpPr>
        <p:spPr>
          <a:xfrm>
            <a:off x="1071716" y="5122172"/>
            <a:ext cx="3993579" cy="0"/>
          </a:xfrm>
          <a:prstGeom prst="line">
            <a:avLst/>
          </a:prstGeom>
          <a:ln w="38100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接點 35"/>
          <p:cNvCxnSpPr/>
          <p:nvPr/>
        </p:nvCxnSpPr>
        <p:spPr>
          <a:xfrm>
            <a:off x="1071716" y="5451550"/>
            <a:ext cx="3048000" cy="0"/>
          </a:xfrm>
          <a:prstGeom prst="line">
            <a:avLst/>
          </a:prstGeom>
          <a:ln w="38100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二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89</a:t>
            </a:fld>
            <a:endParaRPr lang="zh-HK" altLang="en-US" dirty="0"/>
          </a:p>
        </p:txBody>
      </p:sp>
      <p:sp>
        <p:nvSpPr>
          <p:cNvPr id="27" name="手繪多邊形 2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053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/>
          <p:cNvSpPr txBox="1">
            <a:spLocks/>
          </p:cNvSpPr>
          <p:nvPr/>
        </p:nvSpPr>
        <p:spPr>
          <a:xfrm>
            <a:off x="691402" y="23962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HK" altLang="en-US" dirty="0"/>
          </a:p>
        </p:txBody>
      </p:sp>
      <p:sp>
        <p:nvSpPr>
          <p:cNvPr id="26" name="內容版面配置區 2"/>
          <p:cNvSpPr txBox="1">
            <a:spLocks/>
          </p:cNvSpPr>
          <p:nvPr/>
        </p:nvSpPr>
        <p:spPr>
          <a:xfrm>
            <a:off x="943037" y="797499"/>
            <a:ext cx="3818443" cy="421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HK" altLang="en-US" sz="2000" spc="300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常見的假設關係</a:t>
            </a:r>
            <a:r>
              <a:rPr lang="zh-TW" altLang="en-US" sz="2000" spc="300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有</a:t>
            </a:r>
            <a:r>
              <a:rPr lang="zh-TW" altLang="en-US" sz="2000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2000" spc="3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6871" y="2055717"/>
            <a:ext cx="30764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solidFill>
                  <a:srgbClr val="CD096B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1. </a:t>
            </a:r>
            <a:r>
              <a:rPr lang="zh-TW" altLang="en-US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r>
              <a:rPr lang="zh-TW" altLang="en-US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情況和結果前後</a:t>
            </a:r>
            <a:r>
              <a:rPr lang="zh-HK" altLang="en-US" sz="2000" b="1" u="sng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一致</a:t>
            </a:r>
            <a:r>
              <a:rPr lang="zh-HK" altLang="en-US" b="1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HK" b="1" dirty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52265" y="2055717"/>
            <a:ext cx="29209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solidFill>
                  <a:srgbClr val="CD096B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2. </a:t>
            </a:r>
            <a:r>
              <a:rPr lang="zh-TW" altLang="en-US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r>
              <a:rPr lang="zh-TW" altLang="en-US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情況和結果</a:t>
            </a:r>
            <a:r>
              <a:rPr lang="zh-HK" altLang="en-US" sz="2000" b="1" u="sng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</a:t>
            </a:r>
            <a:r>
              <a:rPr lang="zh-TW" altLang="en-US" sz="2000" b="1" u="sng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一致</a:t>
            </a:r>
            <a:endParaRPr lang="en-US" altLang="zh-HK" sz="2000" b="1" u="sng" dirty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82833" y="2972047"/>
            <a:ext cx="3298137" cy="1117450"/>
          </a:xfrm>
          <a:prstGeom prst="snip1Rect">
            <a:avLst/>
          </a:prstGeom>
          <a:noFill/>
          <a:ln w="12700"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668BF27-3A69-458F-84CE-BDE212187104}"/>
              </a:ext>
            </a:extLst>
          </p:cNvPr>
          <p:cNvSpPr/>
          <p:nvPr/>
        </p:nvSpPr>
        <p:spPr>
          <a:xfrm>
            <a:off x="1201563" y="3224063"/>
            <a:ext cx="28918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b="1" u="sng" spc="300" dirty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如果</a:t>
            </a:r>
            <a:r>
              <a:rPr lang="zh-TW" altLang="en-US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沒有太陽</a:t>
            </a:r>
            <a:r>
              <a:rPr lang="zh-TW" altLang="en-US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地球上的生物</a:t>
            </a:r>
            <a:r>
              <a:rPr lang="zh-HK" altLang="en-US" b="1" u="sng" spc="300" dirty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zh-HK" altLang="en-US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會凍死</a:t>
            </a:r>
            <a:r>
              <a:rPr lang="zh-HK" altLang="en-US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30" name="橢圓 29"/>
          <p:cNvSpPr/>
          <p:nvPr/>
        </p:nvSpPr>
        <p:spPr>
          <a:xfrm>
            <a:off x="837773" y="2707748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31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059306" y="2979331"/>
            <a:ext cx="3110577" cy="1454334"/>
          </a:xfrm>
          <a:prstGeom prst="snip1Rect">
            <a:avLst/>
          </a:prstGeom>
          <a:noFill/>
          <a:ln w="12700"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668BF27-3A69-458F-84CE-BDE212187104}"/>
              </a:ext>
            </a:extLst>
          </p:cNvPr>
          <p:cNvSpPr/>
          <p:nvPr/>
        </p:nvSpPr>
        <p:spPr>
          <a:xfrm>
            <a:off x="5278036" y="3231347"/>
            <a:ext cx="2759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b="1" u="sng" spc="300" dirty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即使</a:t>
            </a:r>
            <a:r>
              <a:rPr lang="zh-HK" altLang="en-US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明天下起傾盆大雨</a:t>
            </a:r>
            <a:r>
              <a:rPr lang="zh-HK" altLang="en-US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，我們</a:t>
            </a:r>
            <a:r>
              <a:rPr lang="zh-HK" altLang="en-US" b="1" u="sng" spc="300" dirty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</a:t>
            </a:r>
            <a:r>
              <a:rPr lang="zh-HK" altLang="en-US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會進行籃球訓練</a:t>
            </a:r>
            <a:r>
              <a:rPr lang="zh-HK" altLang="en-US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33" name="橢圓 32"/>
          <p:cNvSpPr/>
          <p:nvPr/>
        </p:nvSpPr>
        <p:spPr>
          <a:xfrm>
            <a:off x="4914246" y="2715032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34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82833" y="4086677"/>
            <a:ext cx="3298137" cy="1117450"/>
          </a:xfrm>
          <a:prstGeom prst="snip1Rect">
            <a:avLst/>
          </a:prstGeom>
          <a:noFill/>
          <a:ln w="12700"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矩形 11"/>
          <p:cNvSpPr/>
          <p:nvPr/>
        </p:nvSpPr>
        <p:spPr>
          <a:xfrm>
            <a:off x="1208407" y="4323646"/>
            <a:ext cx="2885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b="1" u="sng" spc="300" dirty="0">
                <a:solidFill>
                  <a:srgbClr val="D28B4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</a:t>
            </a:r>
            <a:r>
              <a:rPr lang="zh-TW" altLang="en-US" b="1" spc="300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要把東西加熱</a:t>
            </a:r>
            <a:r>
              <a:rPr lang="zh-TW" altLang="en-US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最常用的方法是用煮食爐</a:t>
            </a:r>
            <a:r>
              <a:rPr lang="zh-HK" altLang="en-US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35" name="圓角矩形 34"/>
          <p:cNvSpPr/>
          <p:nvPr/>
        </p:nvSpPr>
        <p:spPr>
          <a:xfrm>
            <a:off x="859891" y="5598054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假設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6728165" y="3647056"/>
            <a:ext cx="1687953" cy="1501191"/>
            <a:chOff x="6728165" y="3647056"/>
            <a:chExt cx="1687953" cy="1501191"/>
          </a:xfrm>
        </p:grpSpPr>
        <p:grpSp>
          <p:nvGrpSpPr>
            <p:cNvPr id="63" name="群組 62"/>
            <p:cNvGrpSpPr/>
            <p:nvPr/>
          </p:nvGrpSpPr>
          <p:grpSpPr>
            <a:xfrm flipH="1">
              <a:off x="7241603" y="3647056"/>
              <a:ext cx="1174515" cy="1294022"/>
              <a:chOff x="3022332" y="1972491"/>
              <a:chExt cx="4828764" cy="1330489"/>
            </a:xfrm>
          </p:grpSpPr>
          <p:cxnSp>
            <p:nvCxnSpPr>
              <p:cNvPr id="64" name="直線接點 63"/>
              <p:cNvCxnSpPr/>
              <p:nvPr/>
            </p:nvCxnSpPr>
            <p:spPr>
              <a:xfrm flipH="1">
                <a:off x="3022332" y="1972491"/>
                <a:ext cx="204282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線接點 64"/>
              <p:cNvCxnSpPr/>
              <p:nvPr/>
            </p:nvCxnSpPr>
            <p:spPr>
              <a:xfrm>
                <a:off x="3022332" y="1972491"/>
                <a:ext cx="0" cy="1330489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線接點 65"/>
              <p:cNvCxnSpPr/>
              <p:nvPr/>
            </p:nvCxnSpPr>
            <p:spPr>
              <a:xfrm>
                <a:off x="3022332" y="3302980"/>
                <a:ext cx="4828764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圓角矩形 38"/>
            <p:cNvSpPr/>
            <p:nvPr/>
          </p:nvSpPr>
          <p:spPr>
            <a:xfrm>
              <a:off x="6728165" y="4720386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789550" y="3451960"/>
            <a:ext cx="359493" cy="2352958"/>
            <a:chOff x="789550" y="3451960"/>
            <a:chExt cx="359493" cy="2352958"/>
          </a:xfrm>
        </p:grpSpPr>
        <p:grpSp>
          <p:nvGrpSpPr>
            <p:cNvPr id="42" name="群組 41"/>
            <p:cNvGrpSpPr/>
            <p:nvPr/>
          </p:nvGrpSpPr>
          <p:grpSpPr>
            <a:xfrm>
              <a:off x="789550" y="3451960"/>
              <a:ext cx="346327" cy="2352958"/>
              <a:chOff x="3022332" y="1972491"/>
              <a:chExt cx="1518158" cy="1330490"/>
            </a:xfrm>
          </p:grpSpPr>
          <p:cxnSp>
            <p:nvCxnSpPr>
              <p:cNvPr id="43" name="直線接點 42"/>
              <p:cNvCxnSpPr/>
              <p:nvPr/>
            </p:nvCxnSpPr>
            <p:spPr>
              <a:xfrm flipH="1">
                <a:off x="3022332" y="1972491"/>
                <a:ext cx="1518158" cy="0"/>
              </a:xfrm>
              <a:prstGeom prst="line">
                <a:avLst/>
              </a:prstGeom>
              <a:ln w="19050">
                <a:solidFill>
                  <a:srgbClr val="6B03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接點 43"/>
              <p:cNvCxnSpPr/>
              <p:nvPr/>
            </p:nvCxnSpPr>
            <p:spPr>
              <a:xfrm>
                <a:off x="3022332" y="1972491"/>
                <a:ext cx="0" cy="1330489"/>
              </a:xfrm>
              <a:prstGeom prst="line">
                <a:avLst/>
              </a:prstGeom>
              <a:ln w="19050">
                <a:solidFill>
                  <a:srgbClr val="6B03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接點 44"/>
              <p:cNvCxnSpPr/>
              <p:nvPr/>
            </p:nvCxnSpPr>
            <p:spPr>
              <a:xfrm>
                <a:off x="3022332" y="3302980"/>
                <a:ext cx="308348" cy="1"/>
              </a:xfrm>
              <a:prstGeom prst="line">
                <a:avLst/>
              </a:prstGeom>
              <a:ln w="19050">
                <a:solidFill>
                  <a:srgbClr val="6B03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7" name="直線接點 46"/>
            <p:cNvCxnSpPr/>
            <p:nvPr/>
          </p:nvCxnSpPr>
          <p:spPr>
            <a:xfrm flipH="1">
              <a:off x="802716" y="4529641"/>
              <a:ext cx="346327" cy="0"/>
            </a:xfrm>
            <a:prstGeom prst="line">
              <a:avLst/>
            </a:prstGeom>
            <a:ln w="19050">
              <a:solidFill>
                <a:srgbClr val="6B03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群組 3"/>
          <p:cNvGrpSpPr/>
          <p:nvPr/>
        </p:nvGrpSpPr>
        <p:grpSpPr>
          <a:xfrm>
            <a:off x="3422144" y="3661313"/>
            <a:ext cx="1025496" cy="2357533"/>
            <a:chOff x="3422144" y="3661313"/>
            <a:chExt cx="1025496" cy="2357533"/>
          </a:xfrm>
        </p:grpSpPr>
        <p:grpSp>
          <p:nvGrpSpPr>
            <p:cNvPr id="50" name="群組 49"/>
            <p:cNvGrpSpPr/>
            <p:nvPr/>
          </p:nvGrpSpPr>
          <p:grpSpPr>
            <a:xfrm flipH="1">
              <a:off x="3422144" y="3661313"/>
              <a:ext cx="1025496" cy="2143603"/>
              <a:chOff x="3022332" y="1972491"/>
              <a:chExt cx="1518158" cy="1330490"/>
            </a:xfrm>
          </p:grpSpPr>
          <p:cxnSp>
            <p:nvCxnSpPr>
              <p:cNvPr id="51" name="直線接點 50"/>
              <p:cNvCxnSpPr/>
              <p:nvPr/>
            </p:nvCxnSpPr>
            <p:spPr>
              <a:xfrm flipH="1">
                <a:off x="3022332" y="1972491"/>
                <a:ext cx="1518158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線接點 51"/>
              <p:cNvCxnSpPr/>
              <p:nvPr/>
            </p:nvCxnSpPr>
            <p:spPr>
              <a:xfrm>
                <a:off x="3022332" y="1972491"/>
                <a:ext cx="0" cy="1330489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線接點 52"/>
              <p:cNvCxnSpPr/>
              <p:nvPr/>
            </p:nvCxnSpPr>
            <p:spPr>
              <a:xfrm>
                <a:off x="3022332" y="3302980"/>
                <a:ext cx="308348" cy="1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圓角矩形 35"/>
            <p:cNvSpPr/>
            <p:nvPr/>
          </p:nvSpPr>
          <p:spPr>
            <a:xfrm>
              <a:off x="3595519" y="5590985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2743398" y="4969977"/>
            <a:ext cx="715879" cy="1048869"/>
            <a:chOff x="2743398" y="4969977"/>
            <a:chExt cx="715879" cy="1048869"/>
          </a:xfrm>
        </p:grpSpPr>
        <p:sp>
          <p:nvSpPr>
            <p:cNvPr id="37" name="圓角矩形 36"/>
            <p:cNvSpPr/>
            <p:nvPr/>
          </p:nvSpPr>
          <p:spPr>
            <a:xfrm>
              <a:off x="2743398" y="5590985"/>
              <a:ext cx="715879" cy="42786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行動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57" name="直線接點 56"/>
            <p:cNvCxnSpPr/>
            <p:nvPr/>
          </p:nvCxnSpPr>
          <p:spPr>
            <a:xfrm>
              <a:off x="3101337" y="4969977"/>
              <a:ext cx="0" cy="842007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群組 6"/>
          <p:cNvGrpSpPr/>
          <p:nvPr/>
        </p:nvGrpSpPr>
        <p:grpSpPr>
          <a:xfrm>
            <a:off x="4878964" y="3409361"/>
            <a:ext cx="1661985" cy="1738887"/>
            <a:chOff x="4878964" y="3409361"/>
            <a:chExt cx="1661985" cy="1738887"/>
          </a:xfrm>
        </p:grpSpPr>
        <p:grpSp>
          <p:nvGrpSpPr>
            <p:cNvPr id="58" name="群組 57"/>
            <p:cNvGrpSpPr/>
            <p:nvPr/>
          </p:nvGrpSpPr>
          <p:grpSpPr>
            <a:xfrm>
              <a:off x="4878964" y="3409361"/>
              <a:ext cx="1101553" cy="1546359"/>
              <a:chOff x="3022332" y="1972491"/>
              <a:chExt cx="4828764" cy="1330489"/>
            </a:xfrm>
          </p:grpSpPr>
          <p:cxnSp>
            <p:nvCxnSpPr>
              <p:cNvPr id="59" name="直線接點 58"/>
              <p:cNvCxnSpPr/>
              <p:nvPr/>
            </p:nvCxnSpPr>
            <p:spPr>
              <a:xfrm flipH="1">
                <a:off x="3022332" y="1972491"/>
                <a:ext cx="1518158" cy="0"/>
              </a:xfrm>
              <a:prstGeom prst="line">
                <a:avLst/>
              </a:prstGeom>
              <a:ln w="19050">
                <a:solidFill>
                  <a:srgbClr val="6B03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線接點 59"/>
              <p:cNvCxnSpPr/>
              <p:nvPr/>
            </p:nvCxnSpPr>
            <p:spPr>
              <a:xfrm>
                <a:off x="3022332" y="1972491"/>
                <a:ext cx="0" cy="1330489"/>
              </a:xfrm>
              <a:prstGeom prst="line">
                <a:avLst/>
              </a:prstGeom>
              <a:ln w="19050">
                <a:solidFill>
                  <a:srgbClr val="6B03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線接點 60"/>
              <p:cNvCxnSpPr/>
              <p:nvPr/>
            </p:nvCxnSpPr>
            <p:spPr>
              <a:xfrm>
                <a:off x="3022332" y="3302980"/>
                <a:ext cx="4828764" cy="0"/>
              </a:xfrm>
              <a:prstGeom prst="line">
                <a:avLst/>
              </a:prstGeom>
              <a:ln w="19050">
                <a:solidFill>
                  <a:srgbClr val="6B03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圓角矩形 37"/>
            <p:cNvSpPr/>
            <p:nvPr/>
          </p:nvSpPr>
          <p:spPr>
            <a:xfrm>
              <a:off x="5825070" y="4720387"/>
              <a:ext cx="715879" cy="427861"/>
            </a:xfrm>
            <a:prstGeom prst="roundRect">
              <a:avLst/>
            </a:prstGeom>
            <a:solidFill>
              <a:srgbClr val="8E04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假設</a:t>
              </a:r>
              <a:endPara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0" name="群組 3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41" name="圓角化單一角落矩形 4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3583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FF3583"/>
                  </a:solidFill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FF3583"/>
                  </a:solidFill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54" name="直線接點 5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sp>
        <p:nvSpPr>
          <p:cNvPr id="55" name="手繪多邊形 5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E16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假設關係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838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/>
      <p:bldP spid="10" grpId="0"/>
      <p:bldP spid="28" grpId="0" animBg="1"/>
      <p:bldP spid="29" grpId="0"/>
      <p:bldP spid="30" grpId="0" animBg="1"/>
      <p:bldP spid="31" grpId="0" animBg="1"/>
      <p:bldP spid="32" grpId="0"/>
      <p:bldP spid="33" grpId="0" animBg="1"/>
      <p:bldP spid="34" grpId="0" animBg="1"/>
      <p:bldP spid="12" grpId="0"/>
      <p:bldP spid="3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324853" y="1836859"/>
            <a:ext cx="5077326" cy="4202975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內容版面配置區 2"/>
          <p:cNvSpPr txBox="1">
            <a:spLocks/>
          </p:cNvSpPr>
          <p:nvPr/>
        </p:nvSpPr>
        <p:spPr>
          <a:xfrm>
            <a:off x="667778" y="688179"/>
            <a:ext cx="4391475" cy="6402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8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8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生命生命</a:t>
            </a:r>
            <a:r>
              <a:rPr lang="en-US" altLang="zh-TW" sz="18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》(</a:t>
            </a:r>
            <a:r>
              <a:rPr lang="zh-TW" altLang="en-US" sz="18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</a:t>
            </a:r>
            <a:r>
              <a:rPr lang="en-US" altLang="zh-TW" sz="1800" b="1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)</a:t>
            </a:r>
            <a:r>
              <a:rPr lang="en-US" altLang="zh-TW" sz="1800" dirty="0" smtClean="0">
                <a:solidFill>
                  <a:srgbClr val="8E048E"/>
                </a:solidFill>
                <a:latin typeface="微軟正黑體" panose="020B0604030504040204" pitchFamily="34" charset="-120"/>
              </a:rPr>
              <a:t>——</a:t>
            </a:r>
            <a:r>
              <a:rPr lang="zh-TW" altLang="en-US" sz="1800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杏林子</a:t>
            </a:r>
            <a:endParaRPr lang="en-US" altLang="zh-TW" sz="1800" b="1" dirty="0">
              <a:solidFill>
                <a:srgbClr val="8E048E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70546" y="2115216"/>
            <a:ext cx="4185907" cy="380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600" spc="1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雖然</a:t>
            </a:r>
            <a:r>
              <a:rPr lang="zh-TW" altLang="en-US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肉體的生命短暫，生老病死的過程也往往令人無法捉摸，但是，從有限的生命發揮出無限的價值，使我們活得更為光彩有力，卻在於我們自己掌握</a:t>
            </a:r>
            <a:r>
              <a:rPr lang="zh-TW" altLang="en-US" sz="1600" spc="1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600" spc="120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342900" indent="-342900" algn="just" hangingPunct="0">
              <a:lnSpc>
                <a:spcPct val="150000"/>
              </a:lnSpc>
              <a:buAutoNum type="arabicPlain" startAt="4"/>
            </a:pPr>
            <a:endParaRPr lang="zh-TW" altLang="en-US" sz="1600" spc="12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600" spc="1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從</a:t>
            </a:r>
            <a:r>
              <a:rPr lang="zh-TW" altLang="en-US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那一刻起，我應許自己，絕不辜負生命，絕不讓它自我手中白白流失。不論未來的命運如何，遇福遇禍，或喜或憂，我都願意為它奮鬥，勇敢地活下去。</a:t>
            </a:r>
          </a:p>
          <a:p>
            <a:pPr algn="just" hangingPunct="0">
              <a:lnSpc>
                <a:spcPct val="150000"/>
              </a:lnSpc>
            </a:pPr>
            <a:endParaRPr lang="en-US" altLang="zh-TW" sz="17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36" name="群組 35"/>
          <p:cNvGrpSpPr/>
          <p:nvPr/>
        </p:nvGrpSpPr>
        <p:grpSpPr>
          <a:xfrm>
            <a:off x="5134103" y="1603416"/>
            <a:ext cx="3136583" cy="1345539"/>
            <a:chOff x="741660" y="409511"/>
            <a:chExt cx="3136583" cy="1345539"/>
          </a:xfrm>
        </p:grpSpPr>
        <p:sp>
          <p:nvSpPr>
            <p:cNvPr id="37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104451" y="685667"/>
              <a:ext cx="2762641" cy="102477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base">
                <a:lnSpc>
                  <a:spcPct val="170000"/>
                </a:lnSpc>
                <a:spcAft>
                  <a:spcPct val="0"/>
                </a:spcAft>
                <a:buClr>
                  <a:srgbClr val="FE8637"/>
                </a:buClr>
                <a:buSzPct val="70000"/>
                <a:buNone/>
              </a:pPr>
              <a:r>
                <a:rPr lang="zh-TW" altLang="en-US" sz="2000" b="1" spc="130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在文章中，作者對生命的看法給你甚麼啟發？</a:t>
              </a:r>
            </a:p>
          </p:txBody>
        </p:sp>
        <p:sp>
          <p:nvSpPr>
            <p:cNvPr id="38" name="剪去單一角落矩形 37"/>
            <p:cNvSpPr/>
            <p:nvPr/>
          </p:nvSpPr>
          <p:spPr>
            <a:xfrm>
              <a:off x="993206" y="652214"/>
              <a:ext cx="2885037" cy="1102836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橢圓 38"/>
            <p:cNvSpPr/>
            <p:nvPr/>
          </p:nvSpPr>
          <p:spPr>
            <a:xfrm>
              <a:off x="741660" y="409511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pic>
        <p:nvPicPr>
          <p:cNvPr id="14" name="圖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2" y="284912"/>
            <a:ext cx="823121" cy="84821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477230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sp>
        <p:nvSpPr>
          <p:cNvPr id="29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379966" y="3323848"/>
            <a:ext cx="3084095" cy="2859584"/>
          </a:xfrm>
          <a:prstGeom prst="snip1Rect">
            <a:avLst/>
          </a:prstGeom>
          <a:noFill/>
          <a:ln w="12700"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橢圓 29"/>
          <p:cNvSpPr/>
          <p:nvPr/>
        </p:nvSpPr>
        <p:spPr>
          <a:xfrm>
            <a:off x="5128282" y="3092553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5653465" y="3595646"/>
            <a:ext cx="249788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文章中對生命的看法提醒我，</a:t>
            </a:r>
            <a:r>
              <a:rPr lang="zh-TW" altLang="en-US" sz="2000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無論</a:t>
            </a:r>
            <a:r>
              <a:rPr lang="zh-TW" altLang="en-US" sz="20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將來我的命運如何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</a:t>
            </a:r>
            <a:r>
              <a:rPr lang="zh-TW" altLang="en-US" sz="2000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</a:t>
            </a:r>
            <a:r>
              <a:rPr lang="zh-TW" altLang="en-US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願意積極地面對、勇敢地活下去。</a:t>
            </a:r>
            <a:endParaRPr lang="zh-HK" altLang="en-US" sz="20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二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27" name="直線接點 2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90</a:t>
            </a:fld>
            <a:endParaRPr lang="zh-HK" altLang="en-US" dirty="0"/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32" name="直線接點 31"/>
          <p:cNvCxnSpPr/>
          <p:nvPr/>
        </p:nvCxnSpPr>
        <p:spPr>
          <a:xfrm>
            <a:off x="3864077" y="4336653"/>
            <a:ext cx="1201218" cy="0"/>
          </a:xfrm>
          <a:prstGeom prst="line">
            <a:avLst/>
          </a:prstGeom>
          <a:ln w="38100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接點 43"/>
          <p:cNvCxnSpPr/>
          <p:nvPr/>
        </p:nvCxnSpPr>
        <p:spPr>
          <a:xfrm>
            <a:off x="1071716" y="4717653"/>
            <a:ext cx="3993579" cy="0"/>
          </a:xfrm>
          <a:prstGeom prst="line">
            <a:avLst/>
          </a:prstGeom>
          <a:ln w="38100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接點 44"/>
          <p:cNvCxnSpPr/>
          <p:nvPr/>
        </p:nvCxnSpPr>
        <p:spPr>
          <a:xfrm>
            <a:off x="1071716" y="5122172"/>
            <a:ext cx="3993579" cy="0"/>
          </a:xfrm>
          <a:prstGeom prst="line">
            <a:avLst/>
          </a:prstGeom>
          <a:ln w="38100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接點 45"/>
          <p:cNvCxnSpPr/>
          <p:nvPr/>
        </p:nvCxnSpPr>
        <p:spPr>
          <a:xfrm>
            <a:off x="1071716" y="5451550"/>
            <a:ext cx="3048000" cy="0"/>
          </a:xfrm>
          <a:prstGeom prst="line">
            <a:avLst/>
          </a:prstGeom>
          <a:ln w="38100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20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474" y="381000"/>
            <a:ext cx="818355" cy="733525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664" y="2223251"/>
            <a:ext cx="4345070" cy="3287097"/>
          </a:xfrm>
          <a:prstGeom prst="rect">
            <a:avLst/>
          </a:prstGeom>
        </p:spPr>
      </p:pic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練習三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群組 18"/>
          <p:cNvGrpSpPr/>
          <p:nvPr/>
        </p:nvGrpSpPr>
        <p:grpSpPr>
          <a:xfrm>
            <a:off x="2374211" y="1139925"/>
            <a:ext cx="4171437" cy="838457"/>
            <a:chOff x="741660" y="409511"/>
            <a:chExt cx="4171437" cy="838457"/>
          </a:xfrm>
        </p:grpSpPr>
        <p:sp>
          <p:nvSpPr>
            <p:cNvPr id="20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149055" y="806541"/>
              <a:ext cx="3764042" cy="35796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TW" altLang="en-US" sz="2000" b="1" spc="130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我們如何避免涉及欺凌事件？</a:t>
              </a:r>
            </a:p>
          </p:txBody>
        </p:sp>
        <p:sp>
          <p:nvSpPr>
            <p:cNvPr id="21" name="剪去單一角落矩形 20"/>
            <p:cNvSpPr/>
            <p:nvPr/>
          </p:nvSpPr>
          <p:spPr>
            <a:xfrm>
              <a:off x="993206" y="652214"/>
              <a:ext cx="3875287" cy="595754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橢圓 21"/>
            <p:cNvSpPr/>
            <p:nvPr/>
          </p:nvSpPr>
          <p:spPr>
            <a:xfrm>
              <a:off x="741660" y="409511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91</a:t>
            </a:fld>
            <a:endParaRPr lang="zh-HK" altLang="en-US" dirty="0"/>
          </a:p>
        </p:txBody>
      </p:sp>
      <p:sp>
        <p:nvSpPr>
          <p:cNvPr id="18" name="手繪多邊形 1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392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群組 39"/>
          <p:cNvGrpSpPr/>
          <p:nvPr/>
        </p:nvGrpSpPr>
        <p:grpSpPr>
          <a:xfrm>
            <a:off x="756268" y="753723"/>
            <a:ext cx="4171437" cy="838457"/>
            <a:chOff x="741660" y="409511"/>
            <a:chExt cx="4171437" cy="838457"/>
          </a:xfrm>
        </p:grpSpPr>
        <p:sp>
          <p:nvSpPr>
            <p:cNvPr id="41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149055" y="806541"/>
              <a:ext cx="3764042" cy="35796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TW" altLang="en-US" sz="2000" b="1" spc="130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我們如何</a:t>
              </a:r>
              <a:r>
                <a:rPr lang="zh-TW" altLang="en-US" sz="2000" b="1" u="sng" spc="13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避免涉及欺凌事件</a:t>
              </a:r>
              <a:r>
                <a:rPr lang="zh-TW" altLang="en-US" sz="2000" b="1" spc="130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？</a:t>
              </a:r>
            </a:p>
          </p:txBody>
        </p:sp>
        <p:sp>
          <p:nvSpPr>
            <p:cNvPr id="42" name="剪去單一角落矩形 41"/>
            <p:cNvSpPr/>
            <p:nvPr/>
          </p:nvSpPr>
          <p:spPr>
            <a:xfrm>
              <a:off x="993206" y="652214"/>
              <a:ext cx="3875287" cy="595754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橢圓 42"/>
            <p:cNvSpPr/>
            <p:nvPr/>
          </p:nvSpPr>
          <p:spPr>
            <a:xfrm>
              <a:off x="741660" y="409511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31" name="圓角矩形 30"/>
          <p:cNvSpPr/>
          <p:nvPr/>
        </p:nvSpPr>
        <p:spPr>
          <a:xfrm>
            <a:off x="3076945" y="1502204"/>
            <a:ext cx="691699" cy="42786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通</a:t>
            </a:r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識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474" y="381000"/>
            <a:ext cx="818355" cy="733525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19AAC371-BF0C-4943-98E2-8A1A73D474C5}"/>
              </a:ext>
            </a:extLst>
          </p:cNvPr>
          <p:cNvSpPr/>
          <p:nvPr/>
        </p:nvSpPr>
        <p:spPr>
          <a:xfrm>
            <a:off x="1066088" y="3985537"/>
            <a:ext cx="2702556" cy="467117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注意個人言行舉止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870F340-35AC-4B83-A79A-56B67088A890}"/>
              </a:ext>
            </a:extLst>
          </p:cNvPr>
          <p:cNvSpPr/>
          <p:nvPr/>
        </p:nvSpPr>
        <p:spPr>
          <a:xfrm>
            <a:off x="1066089" y="4452609"/>
            <a:ext cx="2702556" cy="467117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避免到不良份子聚集的地方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9AAC371-BF0C-4943-98E2-8A1A73D474C5}"/>
              </a:ext>
            </a:extLst>
          </p:cNvPr>
          <p:cNvSpPr/>
          <p:nvPr/>
        </p:nvSpPr>
        <p:spPr>
          <a:xfrm>
            <a:off x="1066088" y="4919726"/>
            <a:ext cx="2702556" cy="819331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不要接受不良份子</a:t>
            </a:r>
            <a:r>
              <a:rPr lang="zh-TW" altLang="en-US" sz="15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5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邀請</a:t>
            </a: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參與活動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706712" y="3665005"/>
            <a:ext cx="715879" cy="427861"/>
          </a:xfrm>
          <a:prstGeom prst="roundRect">
            <a:avLst/>
          </a:prstGeom>
          <a:solidFill>
            <a:srgbClr val="8E04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條件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練習三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群組 1"/>
          <p:cNvGrpSpPr/>
          <p:nvPr/>
        </p:nvGrpSpPr>
        <p:grpSpPr>
          <a:xfrm rot="20949624">
            <a:off x="1425543" y="2232948"/>
            <a:ext cx="1980137" cy="1654574"/>
            <a:chOff x="3340621" y="640620"/>
            <a:chExt cx="1980137" cy="1654574"/>
          </a:xfrm>
        </p:grpSpPr>
        <p:pic>
          <p:nvPicPr>
            <p:cNvPr id="39" name="圖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3588">
              <a:off x="3340621" y="640620"/>
              <a:ext cx="1980137" cy="1654574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 rot="1094445">
              <a:off x="3581557" y="1240108"/>
              <a:ext cx="145069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500" b="1" dirty="0">
                  <a:solidFill>
                    <a:srgbClr val="FFFBF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避免涉及欺凌事件的條件？</a:t>
              </a:r>
              <a:endParaRPr lang="zh-HK" altLang="en-US" sz="1500" b="1" dirty="0">
                <a:solidFill>
                  <a:srgbClr val="FFFBF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4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188952" y="3985538"/>
            <a:ext cx="4095807" cy="1814738"/>
          </a:xfrm>
          <a:prstGeom prst="snip1Rect">
            <a:avLst/>
          </a:prstGeom>
          <a:noFill/>
          <a:ln w="12700"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橢圓 45"/>
          <p:cNvSpPr/>
          <p:nvPr/>
        </p:nvSpPr>
        <p:spPr>
          <a:xfrm>
            <a:off x="3937268" y="3754242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4440015" y="4048214"/>
            <a:ext cx="3661109" cy="1703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只要</a:t>
            </a:r>
            <a:r>
              <a:rPr lang="zh-TW" altLang="en-US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我們能注意個人言行舉止，避免到不良份子聚集的地方以及不接受不良份子的邀請參與活動，</a:t>
            </a:r>
            <a:r>
              <a:rPr lang="zh-TW" altLang="en-US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便</a:t>
            </a:r>
            <a:r>
              <a:rPr lang="zh-TW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可避免涉及欺凌事件。</a:t>
            </a:r>
            <a:endParaRPr lang="zh-HK" altLang="en-US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手繪多邊形 47"/>
          <p:cNvSpPr/>
          <p:nvPr/>
        </p:nvSpPr>
        <p:spPr>
          <a:xfrm flipV="1">
            <a:off x="7185382" y="2515942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9" name="弧形 48"/>
          <p:cNvSpPr/>
          <p:nvPr/>
        </p:nvSpPr>
        <p:spPr>
          <a:xfrm rot="10620496">
            <a:off x="7823690" y="2416350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0" name="群組 49"/>
          <p:cNvGrpSpPr/>
          <p:nvPr/>
        </p:nvGrpSpPr>
        <p:grpSpPr>
          <a:xfrm>
            <a:off x="8284759" y="2453265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1" name="手繪多邊形 50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2" name="手繪多邊形 51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3" name="橢圓 52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4" name="橢圓 53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5" name="摺角紙張 54"/>
          <p:cNvSpPr/>
          <p:nvPr/>
        </p:nvSpPr>
        <p:spPr>
          <a:xfrm>
            <a:off x="5554469" y="2453265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6" name="手繪多邊形 55"/>
          <p:cNvSpPr/>
          <p:nvPr/>
        </p:nvSpPr>
        <p:spPr>
          <a:xfrm rot="15799771">
            <a:off x="7645589" y="2254584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57" name="矩形 56"/>
          <p:cNvSpPr/>
          <p:nvPr/>
        </p:nvSpPr>
        <p:spPr>
          <a:xfrm>
            <a:off x="5554469" y="3089157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只要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便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8E048E"/>
              </a:solidFill>
              <a:latin typeface="+mn-ea"/>
            </a:endParaRPr>
          </a:p>
        </p:txBody>
      </p:sp>
      <p:sp>
        <p:nvSpPr>
          <p:cNvPr id="58" name="AutoShape 25"/>
          <p:cNvSpPr txBox="1">
            <a:spLocks noChangeArrowheads="1"/>
          </p:cNvSpPr>
          <p:nvPr/>
        </p:nvSpPr>
        <p:spPr bwMode="auto">
          <a:xfrm>
            <a:off x="5937725" y="2617650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4739477" y="2225356"/>
            <a:ext cx="1033192" cy="750314"/>
            <a:chOff x="1176253" y="5545705"/>
            <a:chExt cx="1033192" cy="750314"/>
          </a:xfrm>
        </p:grpSpPr>
        <p:sp>
          <p:nvSpPr>
            <p:cNvPr id="37" name="圓角矩形圖說文字 12"/>
            <p:cNvSpPr/>
            <p:nvPr/>
          </p:nvSpPr>
          <p:spPr>
            <a:xfrm flipH="1">
              <a:off x="1176253" y="5545705"/>
              <a:ext cx="1033192" cy="750314"/>
            </a:xfrm>
            <a:custGeom>
              <a:avLst/>
              <a:gdLst>
                <a:gd name="connsiteX0" fmla="*/ 0 w 2124585"/>
                <a:gd name="connsiteY0" fmla="*/ 110718 h 664292"/>
                <a:gd name="connsiteX1" fmla="*/ 110718 w 2124585"/>
                <a:gd name="connsiteY1" fmla="*/ 0 h 664292"/>
                <a:gd name="connsiteX2" fmla="*/ 354098 w 2124585"/>
                <a:gd name="connsiteY2" fmla="*/ 0 h 664292"/>
                <a:gd name="connsiteX3" fmla="*/ 354098 w 2124585"/>
                <a:gd name="connsiteY3" fmla="*/ 0 h 664292"/>
                <a:gd name="connsiteX4" fmla="*/ 885244 w 2124585"/>
                <a:gd name="connsiteY4" fmla="*/ 0 h 664292"/>
                <a:gd name="connsiteX5" fmla="*/ 2013867 w 2124585"/>
                <a:gd name="connsiteY5" fmla="*/ 0 h 664292"/>
                <a:gd name="connsiteX6" fmla="*/ 2124585 w 2124585"/>
                <a:gd name="connsiteY6" fmla="*/ 110718 h 664292"/>
                <a:gd name="connsiteX7" fmla="*/ 2124585 w 2124585"/>
                <a:gd name="connsiteY7" fmla="*/ 387504 h 664292"/>
                <a:gd name="connsiteX8" fmla="*/ 2124585 w 2124585"/>
                <a:gd name="connsiteY8" fmla="*/ 387504 h 664292"/>
                <a:gd name="connsiteX9" fmla="*/ 2124585 w 2124585"/>
                <a:gd name="connsiteY9" fmla="*/ 553577 h 664292"/>
                <a:gd name="connsiteX10" fmla="*/ 2124585 w 2124585"/>
                <a:gd name="connsiteY10" fmla="*/ 553574 h 664292"/>
                <a:gd name="connsiteX11" fmla="*/ 2013867 w 2124585"/>
                <a:gd name="connsiteY11" fmla="*/ 664292 h 664292"/>
                <a:gd name="connsiteX12" fmla="*/ 885244 w 2124585"/>
                <a:gd name="connsiteY12" fmla="*/ 664292 h 664292"/>
                <a:gd name="connsiteX13" fmla="*/ 89870 w 2124585"/>
                <a:gd name="connsiteY13" fmla="*/ 1147392 h 664292"/>
                <a:gd name="connsiteX14" fmla="*/ 354098 w 2124585"/>
                <a:gd name="connsiteY14" fmla="*/ 664292 h 664292"/>
                <a:gd name="connsiteX15" fmla="*/ 110718 w 2124585"/>
                <a:gd name="connsiteY15" fmla="*/ 664292 h 664292"/>
                <a:gd name="connsiteX16" fmla="*/ 0 w 2124585"/>
                <a:gd name="connsiteY16" fmla="*/ 553574 h 664292"/>
                <a:gd name="connsiteX17" fmla="*/ 0 w 2124585"/>
                <a:gd name="connsiteY17" fmla="*/ 553577 h 664292"/>
                <a:gd name="connsiteX18" fmla="*/ 0 w 2124585"/>
                <a:gd name="connsiteY18" fmla="*/ 387504 h 664292"/>
                <a:gd name="connsiteX19" fmla="*/ 0 w 2124585"/>
                <a:gd name="connsiteY19" fmla="*/ 387504 h 664292"/>
                <a:gd name="connsiteX20" fmla="*/ 0 w 2124585"/>
                <a:gd name="connsiteY20" fmla="*/ 110718 h 664292"/>
                <a:gd name="connsiteX0" fmla="*/ 0 w 2124585"/>
                <a:gd name="connsiteY0" fmla="*/ 110718 h 1147392"/>
                <a:gd name="connsiteX1" fmla="*/ 110718 w 2124585"/>
                <a:gd name="connsiteY1" fmla="*/ 0 h 1147392"/>
                <a:gd name="connsiteX2" fmla="*/ 354098 w 2124585"/>
                <a:gd name="connsiteY2" fmla="*/ 0 h 1147392"/>
                <a:gd name="connsiteX3" fmla="*/ 354098 w 2124585"/>
                <a:gd name="connsiteY3" fmla="*/ 0 h 1147392"/>
                <a:gd name="connsiteX4" fmla="*/ 885244 w 2124585"/>
                <a:gd name="connsiteY4" fmla="*/ 0 h 1147392"/>
                <a:gd name="connsiteX5" fmla="*/ 2013867 w 2124585"/>
                <a:gd name="connsiteY5" fmla="*/ 0 h 1147392"/>
                <a:gd name="connsiteX6" fmla="*/ 2124585 w 2124585"/>
                <a:gd name="connsiteY6" fmla="*/ 110718 h 1147392"/>
                <a:gd name="connsiteX7" fmla="*/ 2124585 w 2124585"/>
                <a:gd name="connsiteY7" fmla="*/ 387504 h 1147392"/>
                <a:gd name="connsiteX8" fmla="*/ 2124585 w 2124585"/>
                <a:gd name="connsiteY8" fmla="*/ 387504 h 1147392"/>
                <a:gd name="connsiteX9" fmla="*/ 2124585 w 2124585"/>
                <a:gd name="connsiteY9" fmla="*/ 553577 h 1147392"/>
                <a:gd name="connsiteX10" fmla="*/ 2124585 w 2124585"/>
                <a:gd name="connsiteY10" fmla="*/ 553574 h 1147392"/>
                <a:gd name="connsiteX11" fmla="*/ 2013867 w 2124585"/>
                <a:gd name="connsiteY11" fmla="*/ 664292 h 1147392"/>
                <a:gd name="connsiteX12" fmla="*/ 692739 w 2124585"/>
                <a:gd name="connsiteY12" fmla="*/ 664292 h 1147392"/>
                <a:gd name="connsiteX13" fmla="*/ 89870 w 2124585"/>
                <a:gd name="connsiteY13" fmla="*/ 1147392 h 1147392"/>
                <a:gd name="connsiteX14" fmla="*/ 354098 w 2124585"/>
                <a:gd name="connsiteY14" fmla="*/ 664292 h 1147392"/>
                <a:gd name="connsiteX15" fmla="*/ 110718 w 2124585"/>
                <a:gd name="connsiteY15" fmla="*/ 664292 h 1147392"/>
                <a:gd name="connsiteX16" fmla="*/ 0 w 2124585"/>
                <a:gd name="connsiteY16" fmla="*/ 553574 h 1147392"/>
                <a:gd name="connsiteX17" fmla="*/ 0 w 2124585"/>
                <a:gd name="connsiteY17" fmla="*/ 553577 h 1147392"/>
                <a:gd name="connsiteX18" fmla="*/ 0 w 2124585"/>
                <a:gd name="connsiteY18" fmla="*/ 387504 h 1147392"/>
                <a:gd name="connsiteX19" fmla="*/ 0 w 2124585"/>
                <a:gd name="connsiteY19" fmla="*/ 387504 h 1147392"/>
                <a:gd name="connsiteX20" fmla="*/ 0 w 2124585"/>
                <a:gd name="connsiteY20" fmla="*/ 110718 h 11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24585" h="1147392">
                  <a:moveTo>
                    <a:pt x="0" y="110718"/>
                  </a:moveTo>
                  <a:cubicBezTo>
                    <a:pt x="0" y="49570"/>
                    <a:pt x="49570" y="0"/>
                    <a:pt x="110718" y="0"/>
                  </a:cubicBezTo>
                  <a:lnTo>
                    <a:pt x="354098" y="0"/>
                  </a:lnTo>
                  <a:lnTo>
                    <a:pt x="354098" y="0"/>
                  </a:lnTo>
                  <a:lnTo>
                    <a:pt x="885244" y="0"/>
                  </a:lnTo>
                  <a:lnTo>
                    <a:pt x="2013867" y="0"/>
                  </a:lnTo>
                  <a:cubicBezTo>
                    <a:pt x="2075015" y="0"/>
                    <a:pt x="2124585" y="49570"/>
                    <a:pt x="2124585" y="110718"/>
                  </a:cubicBezTo>
                  <a:lnTo>
                    <a:pt x="2124585" y="387504"/>
                  </a:lnTo>
                  <a:lnTo>
                    <a:pt x="2124585" y="387504"/>
                  </a:lnTo>
                  <a:lnTo>
                    <a:pt x="2124585" y="553577"/>
                  </a:lnTo>
                  <a:lnTo>
                    <a:pt x="2124585" y="553574"/>
                  </a:lnTo>
                  <a:cubicBezTo>
                    <a:pt x="2124585" y="614722"/>
                    <a:pt x="2075015" y="664292"/>
                    <a:pt x="2013867" y="664292"/>
                  </a:cubicBezTo>
                  <a:lnTo>
                    <a:pt x="692739" y="664292"/>
                  </a:lnTo>
                  <a:lnTo>
                    <a:pt x="89870" y="1147392"/>
                  </a:lnTo>
                  <a:lnTo>
                    <a:pt x="354098" y="664292"/>
                  </a:lnTo>
                  <a:lnTo>
                    <a:pt x="110718" y="664292"/>
                  </a:lnTo>
                  <a:cubicBezTo>
                    <a:pt x="49570" y="664292"/>
                    <a:pt x="0" y="614722"/>
                    <a:pt x="0" y="553574"/>
                  </a:cubicBezTo>
                  <a:lnTo>
                    <a:pt x="0" y="553577"/>
                  </a:lnTo>
                  <a:lnTo>
                    <a:pt x="0" y="387504"/>
                  </a:lnTo>
                  <a:lnTo>
                    <a:pt x="0" y="387504"/>
                  </a:lnTo>
                  <a:lnTo>
                    <a:pt x="0" y="110718"/>
                  </a:lnTo>
                  <a:close/>
                </a:path>
              </a:pathLst>
            </a:custGeom>
            <a:solidFill>
              <a:srgbClr val="8E04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1259097" y="5622048"/>
              <a:ext cx="892730" cy="27699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充分條件</a:t>
              </a:r>
              <a:endPara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92</a:t>
            </a:fld>
            <a:endParaRPr lang="zh-HK" altLang="en-US" dirty="0"/>
          </a:p>
        </p:txBody>
      </p:sp>
      <p:sp>
        <p:nvSpPr>
          <p:cNvPr id="44" name="手繪多邊形 4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305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4" grpId="0" animBg="1"/>
      <p:bldP spid="25" grpId="0" animBg="1"/>
      <p:bldP spid="26" grpId="0" animBg="1"/>
      <p:bldP spid="30" grpId="0" animBg="1"/>
      <p:bldP spid="45" grpId="0" animBg="1"/>
      <p:bldP spid="46" grpId="0" animBg="1"/>
      <p:bldP spid="47" grpId="0"/>
      <p:bldP spid="48" grpId="0" animBg="1"/>
      <p:bldP spid="49" grpId="0" animBg="1"/>
      <p:bldP spid="55" grpId="0" animBg="1"/>
      <p:bldP spid="55" grpId="1" animBg="1"/>
      <p:bldP spid="56" grpId="0" animBg="1"/>
      <p:bldP spid="56" grpId="1" animBg="1"/>
      <p:bldP spid="57" grpId="0"/>
      <p:bldP spid="57" grpId="1"/>
      <p:bldP spid="58" grpId="0" animBg="1"/>
      <p:bldP spid="58" grpId="1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606558" y="285700"/>
            <a:ext cx="5668623" cy="1379401"/>
            <a:chOff x="606558" y="285700"/>
            <a:chExt cx="5668623" cy="1379401"/>
          </a:xfrm>
        </p:grpSpPr>
        <p:sp>
          <p:nvSpPr>
            <p:cNvPr id="5" name="圓角矩形 4"/>
            <p:cNvSpPr/>
            <p:nvPr/>
          </p:nvSpPr>
          <p:spPr>
            <a:xfrm>
              <a:off x="922241" y="285700"/>
              <a:ext cx="1194531" cy="566058"/>
            </a:xfrm>
            <a:prstGeom prst="roundRect">
              <a:avLst/>
            </a:prstGeom>
            <a:solidFill>
              <a:srgbClr val="FEEC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19" name="群組 18"/>
            <p:cNvGrpSpPr/>
            <p:nvPr/>
          </p:nvGrpSpPr>
          <p:grpSpPr>
            <a:xfrm>
              <a:off x="606558" y="609056"/>
              <a:ext cx="5668623" cy="1056045"/>
              <a:chOff x="741660" y="409511"/>
              <a:chExt cx="5668623" cy="1056045"/>
            </a:xfrm>
          </p:grpSpPr>
          <p:sp>
            <p:nvSpPr>
              <p:cNvPr id="20" name="內容版面配置區 3">
                <a:extLst>
                  <a:ext uri="{FF2B5EF4-FFF2-40B4-BE49-F238E27FC236}">
                    <a16:creationId xmlns:a16="http://schemas.microsoft.com/office/drawing/2014/main" id="{A5D9EA83-B1AF-40CD-B550-5870F803A42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87232" y="806542"/>
                <a:ext cx="5023770" cy="64018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TW" altLang="en-US" sz="1800" b="1" spc="130" dirty="0">
                    <a:solidFill>
                      <a:srgbClr val="CD096B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哪些權利只有香港永久性居民才合資格享有？哪些權利是所有人皆可擁有？</a:t>
                </a:r>
                <a:endParaRPr lang="zh-HK" altLang="en-US" sz="1800" b="1" spc="130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21" name="剪去單一角落矩形 20"/>
              <p:cNvSpPr/>
              <p:nvPr/>
            </p:nvSpPr>
            <p:spPr>
              <a:xfrm>
                <a:off x="993206" y="652213"/>
                <a:ext cx="5417077" cy="813343"/>
              </a:xfrm>
              <a:prstGeom prst="snip1Rect">
                <a:avLst/>
              </a:prstGeom>
              <a:noFill/>
              <a:ln w="12700">
                <a:solidFill>
                  <a:srgbClr val="CD09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2" name="橢圓 21"/>
              <p:cNvSpPr/>
              <p:nvPr/>
            </p:nvSpPr>
            <p:spPr>
              <a:xfrm>
                <a:off x="741660" y="409511"/>
                <a:ext cx="503093" cy="489990"/>
              </a:xfrm>
              <a:prstGeom prst="ellipse">
                <a:avLst/>
              </a:prstGeom>
              <a:solidFill>
                <a:srgbClr val="CD09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dirty="0">
                    <a:solidFill>
                      <a:schemeClr val="bg1"/>
                    </a:solidFill>
                    <a:latin typeface="FangSong" panose="02010609060101010101" pitchFamily="49" charset="-122"/>
                    <a:ea typeface="FangSong" panose="02010609060101010101" pitchFamily="49" charset="-122"/>
                  </a:rPr>
                  <a:t>問</a:t>
                </a:r>
                <a:endParaRPr lang="zh-HK" altLang="en-US" dirty="0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008776" y="39938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HK" altLang="en-US" b="1" dirty="0">
                  <a:solidFill>
                    <a:srgbClr val="8E048E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公民權責</a:t>
              </a:r>
            </a:p>
          </p:txBody>
        </p:sp>
      </p:grpSp>
      <p:sp>
        <p:nvSpPr>
          <p:cNvPr id="41" name="矩形 40"/>
          <p:cNvSpPr/>
          <p:nvPr/>
        </p:nvSpPr>
        <p:spPr>
          <a:xfrm>
            <a:off x="324853" y="2186387"/>
            <a:ext cx="6521717" cy="3795217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矩形 7"/>
          <p:cNvSpPr/>
          <p:nvPr/>
        </p:nvSpPr>
        <p:spPr>
          <a:xfrm>
            <a:off x="860697" y="1898732"/>
            <a:ext cx="2716893" cy="381956"/>
          </a:xfrm>
          <a:prstGeom prst="rect">
            <a:avLst/>
          </a:prstGeom>
          <a:solidFill>
            <a:srgbClr val="8E04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四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856389" y="1931247"/>
            <a:ext cx="28112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香港居民享有的權利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6389" y="2371664"/>
            <a:ext cx="5818731" cy="3554819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</a:t>
            </a:r>
            <a:r>
              <a:rPr lang="en-US" altLang="zh-TW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基本法</a:t>
            </a:r>
            <a:r>
              <a:rPr lang="en-US" altLang="zh-TW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第三章第廿五條至第四十一條，列明了香港居民的基本權利。根據條文所載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居民在法律面前一律平等。香港是一個自由社會，香港居民享有高度自由和不同的權利，包括言論自由、人身自由、住宅和其他房屋不受侵犯、通訊自由、出入境自由、信仰自由、選擇職業的自由、婚姻自由及自願生育的權利、進行學術研究、文學藝術創作和其他文化活動的自由等。此外，香港居民亦依法享有社會福利的權利，以及享有本地法律保障的其他權利和自由；一些國際公約適用於香港的有關規定繼續有效。而香港永久性居民則依法享有選舉權和被選舉權。</a:t>
            </a:r>
            <a:endParaRPr lang="zh-HK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18697" y="1164977"/>
            <a:ext cx="1196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生活與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社會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24" name="圖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666" y="220793"/>
            <a:ext cx="849455" cy="906431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93</a:t>
            </a:fld>
            <a:endParaRPr lang="zh-HK" altLang="en-US" dirty="0"/>
          </a:p>
        </p:txBody>
      </p:sp>
      <p:sp>
        <p:nvSpPr>
          <p:cNvPr id="25" name="手繪多邊形 2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833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8" grpId="0" animBg="1"/>
      <p:bldP spid="6" grpId="0"/>
      <p:bldP spid="1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324853" y="2186387"/>
            <a:ext cx="6521717" cy="3795217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矩形 7"/>
          <p:cNvSpPr/>
          <p:nvPr/>
        </p:nvSpPr>
        <p:spPr>
          <a:xfrm>
            <a:off x="860697" y="1898732"/>
            <a:ext cx="2716893" cy="381956"/>
          </a:xfrm>
          <a:prstGeom prst="rect">
            <a:avLst/>
          </a:prstGeom>
          <a:solidFill>
            <a:srgbClr val="8E04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圓角矩形 4"/>
          <p:cNvSpPr/>
          <p:nvPr/>
        </p:nvSpPr>
        <p:spPr>
          <a:xfrm>
            <a:off x="922241" y="285700"/>
            <a:ext cx="1194531" cy="566058"/>
          </a:xfrm>
          <a:prstGeom prst="roundRect">
            <a:avLst/>
          </a:prstGeom>
          <a:solidFill>
            <a:srgbClr val="FEE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練習四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群組 18"/>
          <p:cNvGrpSpPr/>
          <p:nvPr/>
        </p:nvGrpSpPr>
        <p:grpSpPr>
          <a:xfrm>
            <a:off x="606558" y="609056"/>
            <a:ext cx="5668623" cy="1056045"/>
            <a:chOff x="741660" y="409511"/>
            <a:chExt cx="5668623" cy="1056045"/>
          </a:xfrm>
        </p:grpSpPr>
        <p:sp>
          <p:nvSpPr>
            <p:cNvPr id="20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187232" y="806542"/>
              <a:ext cx="5023770" cy="64018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TW" altLang="en-US" sz="1800" b="1" spc="130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哪些權利只有香港永久性居民才合資格享有？哪些權利是所有人皆可擁有？</a:t>
              </a:r>
              <a:endParaRPr lang="zh-HK" altLang="en-US" sz="1800" b="1" spc="130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1" name="剪去單一角落矩形 20"/>
            <p:cNvSpPr/>
            <p:nvPr/>
          </p:nvSpPr>
          <p:spPr>
            <a:xfrm>
              <a:off x="993206" y="652213"/>
              <a:ext cx="5417077" cy="813343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橢圓 21"/>
            <p:cNvSpPr/>
            <p:nvPr/>
          </p:nvSpPr>
          <p:spPr>
            <a:xfrm>
              <a:off x="741660" y="409511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4" name="矩形 3"/>
          <p:cNvSpPr/>
          <p:nvPr/>
        </p:nvSpPr>
        <p:spPr>
          <a:xfrm>
            <a:off x="1008776" y="39938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公民權責</a:t>
            </a:r>
          </a:p>
        </p:txBody>
      </p:sp>
      <p:sp>
        <p:nvSpPr>
          <p:cNvPr id="6" name="矩形 5"/>
          <p:cNvSpPr/>
          <p:nvPr/>
        </p:nvSpPr>
        <p:spPr>
          <a:xfrm>
            <a:off x="856389" y="1931247"/>
            <a:ext cx="60977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香港居民享有的權利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6389" y="2371664"/>
            <a:ext cx="5818731" cy="3554819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</a:t>
            </a:r>
            <a:r>
              <a:rPr lang="en-US" altLang="zh-TW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基本法</a:t>
            </a:r>
            <a:r>
              <a:rPr lang="en-US" altLang="zh-TW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第三章第廿五條至第四十一條，列明了香港居民的基本權利。根據條文所載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500" u="sng" dirty="0" smtClean="0">
                <a:solidFill>
                  <a:srgbClr val="CD096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</a:t>
            </a:r>
            <a:r>
              <a:rPr lang="zh-TW" altLang="en-US" sz="1500" u="sng" dirty="0">
                <a:solidFill>
                  <a:srgbClr val="CD096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居民</a:t>
            </a:r>
            <a:r>
              <a:rPr lang="zh-TW" altLang="en-US" sz="1500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在法律面前一律平等。香港是一個自由社會，香港居民享有高度自由和不同的權利</a:t>
            </a:r>
            <a:r>
              <a:rPr lang="zh-TW" altLang="en-US" sz="15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，包括</a:t>
            </a:r>
            <a:r>
              <a:rPr lang="zh-TW" altLang="en-US" sz="1500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言論自由、人身自由、住宅和其他房屋不受侵犯、通訊自由、出入境自由、信仰自由、</a:t>
            </a:r>
            <a:r>
              <a:rPr lang="zh-TW" altLang="en-US" sz="15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選擇</a:t>
            </a:r>
            <a:r>
              <a:rPr lang="zh-TW" altLang="en-US" sz="1500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職業的自由、婚姻自由及自願生育的權利、進行學術研究、文學藝術創作和其他文化活動</a:t>
            </a:r>
            <a:r>
              <a:rPr lang="zh-TW" altLang="en-US" sz="15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的自由</a:t>
            </a:r>
            <a:r>
              <a:rPr lang="zh-TW" altLang="en-US" sz="1500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等。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此外，香港居民亦依法享有</a:t>
            </a:r>
            <a:r>
              <a:rPr lang="zh-TW" altLang="en-US" sz="1500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社會福利的權利，以及享有本地法律保障的其他權利和</a:t>
            </a:r>
            <a:r>
              <a:rPr lang="zh-TW" altLang="en-US" sz="15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自由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；一些國際公約適用於香港的有關規定繼續有效。而</a:t>
            </a:r>
            <a:r>
              <a:rPr lang="zh-TW" altLang="en-US" sz="1500" u="sng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香港永久性居民</a:t>
            </a:r>
            <a:r>
              <a:rPr lang="zh-TW" altLang="en-US" sz="1500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則依法享有選舉權和</a:t>
            </a:r>
            <a:r>
              <a:rPr lang="zh-TW" altLang="en-US" sz="1500" dirty="0" smtClean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被選舉權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45" name="手繪多邊形 44"/>
          <p:cNvSpPr/>
          <p:nvPr/>
        </p:nvSpPr>
        <p:spPr>
          <a:xfrm rot="11951615">
            <a:off x="6505363" y="2174419"/>
            <a:ext cx="2193863" cy="1978809"/>
          </a:xfrm>
          <a:custGeom>
            <a:avLst/>
            <a:gdLst>
              <a:gd name="connsiteX0" fmla="*/ 1505931 w 1944404"/>
              <a:gd name="connsiteY0" fmla="*/ 1725767 h 1753803"/>
              <a:gd name="connsiteX1" fmla="*/ 1122421 w 1944404"/>
              <a:gd name="connsiteY1" fmla="*/ 1703611 h 1753803"/>
              <a:gd name="connsiteX2" fmla="*/ 1067503 w 1944404"/>
              <a:gd name="connsiteY2" fmla="*/ 1670245 h 1753803"/>
              <a:gd name="connsiteX3" fmla="*/ 998915 w 1944404"/>
              <a:gd name="connsiteY3" fmla="*/ 1702155 h 1753803"/>
              <a:gd name="connsiteX4" fmla="*/ 461369 w 1944404"/>
              <a:gd name="connsiteY4" fmla="*/ 1564691 h 1753803"/>
              <a:gd name="connsiteX5" fmla="*/ 455711 w 1944404"/>
              <a:gd name="connsiteY5" fmla="*/ 1557028 h 1753803"/>
              <a:gd name="connsiteX6" fmla="*/ 373855 w 1944404"/>
              <a:gd name="connsiteY6" fmla="*/ 1543625 h 1753803"/>
              <a:gd name="connsiteX7" fmla="*/ 28036 w 1944404"/>
              <a:gd name="connsiteY7" fmla="*/ 1223315 h 1753803"/>
              <a:gd name="connsiteX8" fmla="*/ 337042 w 1944404"/>
              <a:gd name="connsiteY8" fmla="*/ 584289 h 1753803"/>
              <a:gd name="connsiteX9" fmla="*/ 558820 w 1944404"/>
              <a:gd name="connsiteY9" fmla="*/ 559492 h 1753803"/>
              <a:gd name="connsiteX10" fmla="*/ 594107 w 1944404"/>
              <a:gd name="connsiteY10" fmla="*/ 566158 h 1753803"/>
              <a:gd name="connsiteX11" fmla="*/ 621610 w 1944404"/>
              <a:gd name="connsiteY11" fmla="*/ 535947 h 1753803"/>
              <a:gd name="connsiteX12" fmla="*/ 793151 w 1944404"/>
              <a:gd name="connsiteY12" fmla="*/ 434467 h 1753803"/>
              <a:gd name="connsiteX13" fmla="*/ 990627 w 1944404"/>
              <a:gd name="connsiteY13" fmla="*/ 407488 h 1753803"/>
              <a:gd name="connsiteX14" fmla="*/ 1066189 w 1944404"/>
              <a:gd name="connsiteY14" fmla="*/ 419860 h 1753803"/>
              <a:gd name="connsiteX15" fmla="*/ 1105800 w 1944404"/>
              <a:gd name="connsiteY15" fmla="*/ 376349 h 1753803"/>
              <a:gd name="connsiteX16" fmla="*/ 1277341 w 1944404"/>
              <a:gd name="connsiteY16" fmla="*/ 274869 h 1753803"/>
              <a:gd name="connsiteX17" fmla="*/ 1283810 w 1944404"/>
              <a:gd name="connsiteY17" fmla="*/ 273324 h 1753803"/>
              <a:gd name="connsiteX18" fmla="*/ 1289930 w 1944404"/>
              <a:gd name="connsiteY18" fmla="*/ 253837 h 1753803"/>
              <a:gd name="connsiteX19" fmla="*/ 1556937 w 1944404"/>
              <a:gd name="connsiteY19" fmla="*/ 0 h 1753803"/>
              <a:gd name="connsiteX20" fmla="*/ 1484728 w 1944404"/>
              <a:gd name="connsiteY20" fmla="*/ 216097 h 1753803"/>
              <a:gd name="connsiteX21" fmla="*/ 1482526 w 1944404"/>
              <a:gd name="connsiteY21" fmla="*/ 249153 h 1753803"/>
              <a:gd name="connsiteX22" fmla="*/ 1570549 w 1944404"/>
              <a:gd name="connsiteY22" fmla="*/ 263565 h 1753803"/>
              <a:gd name="connsiteX23" fmla="*/ 1916368 w 1944404"/>
              <a:gd name="connsiteY23" fmla="*/ 583875 h 1753803"/>
              <a:gd name="connsiteX24" fmla="*/ 1844208 w 1944404"/>
              <a:gd name="connsiteY24" fmla="*/ 1049688 h 1753803"/>
              <a:gd name="connsiteX25" fmla="*/ 1813364 w 1944404"/>
              <a:gd name="connsiteY25" fmla="*/ 1083569 h 1753803"/>
              <a:gd name="connsiteX26" fmla="*/ 1814937 w 1944404"/>
              <a:gd name="connsiteY26" fmla="*/ 1086740 h 1753803"/>
              <a:gd name="connsiteX27" fmla="*/ 1505931 w 1944404"/>
              <a:gd name="connsiteY27" fmla="*/ 1725767 h 175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944404" h="1753803">
                <a:moveTo>
                  <a:pt x="1505931" y="1725767"/>
                </a:moveTo>
                <a:cubicBezTo>
                  <a:pt x="1375035" y="1771333"/>
                  <a:pt x="1238062" y="1759530"/>
                  <a:pt x="1122421" y="1703611"/>
                </a:cubicBezTo>
                <a:lnTo>
                  <a:pt x="1067503" y="1670245"/>
                </a:lnTo>
                <a:lnTo>
                  <a:pt x="998915" y="1702155"/>
                </a:lnTo>
                <a:cubicBezTo>
                  <a:pt x="802571" y="1770505"/>
                  <a:pt x="592553" y="1709773"/>
                  <a:pt x="461369" y="1564691"/>
                </a:cubicBezTo>
                <a:lnTo>
                  <a:pt x="455711" y="1557028"/>
                </a:lnTo>
                <a:lnTo>
                  <a:pt x="373855" y="1543625"/>
                </a:lnTo>
                <a:cubicBezTo>
                  <a:pt x="218112" y="1502335"/>
                  <a:pt x="84994" y="1386935"/>
                  <a:pt x="28036" y="1223315"/>
                </a:cubicBezTo>
                <a:cubicBezTo>
                  <a:pt x="-63096" y="961523"/>
                  <a:pt x="75250" y="675422"/>
                  <a:pt x="337042" y="584289"/>
                </a:cubicBezTo>
                <a:cubicBezTo>
                  <a:pt x="410671" y="558657"/>
                  <a:pt x="486223" y="551179"/>
                  <a:pt x="558820" y="559492"/>
                </a:cubicBezTo>
                <a:lnTo>
                  <a:pt x="594107" y="566158"/>
                </a:lnTo>
                <a:lnTo>
                  <a:pt x="621610" y="535947"/>
                </a:lnTo>
                <a:cubicBezTo>
                  <a:pt x="669971" y="492218"/>
                  <a:pt x="727703" y="457250"/>
                  <a:pt x="793151" y="434467"/>
                </a:cubicBezTo>
                <a:cubicBezTo>
                  <a:pt x="858599" y="411684"/>
                  <a:pt x="925567" y="403243"/>
                  <a:pt x="990627" y="407488"/>
                </a:cubicBezTo>
                <a:lnTo>
                  <a:pt x="1066189" y="419860"/>
                </a:lnTo>
                <a:lnTo>
                  <a:pt x="1105800" y="376349"/>
                </a:lnTo>
                <a:cubicBezTo>
                  <a:pt x="1154161" y="332621"/>
                  <a:pt x="1211893" y="297653"/>
                  <a:pt x="1277341" y="274869"/>
                </a:cubicBezTo>
                <a:lnTo>
                  <a:pt x="1283810" y="273324"/>
                </a:lnTo>
                <a:lnTo>
                  <a:pt x="1289930" y="253837"/>
                </a:lnTo>
                <a:cubicBezTo>
                  <a:pt x="1318636" y="169635"/>
                  <a:pt x="1367337" y="83757"/>
                  <a:pt x="1556937" y="0"/>
                </a:cubicBezTo>
                <a:cubicBezTo>
                  <a:pt x="1508268" y="77036"/>
                  <a:pt x="1491847" y="148542"/>
                  <a:pt x="1484728" y="216097"/>
                </a:cubicBezTo>
                <a:lnTo>
                  <a:pt x="1482526" y="249153"/>
                </a:lnTo>
                <a:lnTo>
                  <a:pt x="1570549" y="263565"/>
                </a:lnTo>
                <a:cubicBezTo>
                  <a:pt x="1726292" y="304856"/>
                  <a:pt x="1859410" y="420255"/>
                  <a:pt x="1916368" y="583875"/>
                </a:cubicBezTo>
                <a:cubicBezTo>
                  <a:pt x="1973326" y="747495"/>
                  <a:pt x="1940644" y="920611"/>
                  <a:pt x="1844208" y="1049688"/>
                </a:cubicBezTo>
                <a:lnTo>
                  <a:pt x="1813364" y="1083569"/>
                </a:lnTo>
                <a:lnTo>
                  <a:pt x="1814937" y="1086740"/>
                </a:lnTo>
                <a:cubicBezTo>
                  <a:pt x="1906070" y="1348533"/>
                  <a:pt x="1767724" y="1634634"/>
                  <a:pt x="1505931" y="172576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矩形 33"/>
          <p:cNvSpPr/>
          <p:nvPr/>
        </p:nvSpPr>
        <p:spPr>
          <a:xfrm>
            <a:off x="6778576" y="2594989"/>
            <a:ext cx="168853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400" b="1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香港居民</a:t>
            </a:r>
            <a:r>
              <a:rPr lang="zh-TW" altLang="en-US" sz="14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分為</a:t>
            </a:r>
            <a:r>
              <a:rPr lang="zh-TW" altLang="en-US" sz="1400" b="1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兩類</a:t>
            </a:r>
            <a:r>
              <a:rPr lang="zh-TW" altLang="en-US" sz="14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1400" b="1" dirty="0" smtClean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14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包括</a:t>
            </a:r>
            <a:r>
              <a:rPr lang="zh-TW" altLang="en-US" sz="1400" b="1" u="sng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永久性居民</a:t>
            </a:r>
            <a:endParaRPr lang="en-US" altLang="zh-TW" sz="1400" b="1" u="sng" dirty="0" smtClean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14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TW" altLang="en-US" sz="1400" b="1" u="sng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非永久性居民</a:t>
            </a:r>
            <a:endParaRPr lang="zh-HK" altLang="en-US" sz="1400" b="1" u="sng" dirty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218697" y="1164977"/>
            <a:ext cx="1196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生活與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社會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48" name="圖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666" y="220793"/>
            <a:ext cx="849455" cy="906431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94</a:t>
            </a:fld>
            <a:endParaRPr lang="zh-HK" altLang="en-US" dirty="0"/>
          </a:p>
        </p:txBody>
      </p:sp>
      <p:sp>
        <p:nvSpPr>
          <p:cNvPr id="23" name="手繪多邊形 2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974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34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606558" y="285700"/>
            <a:ext cx="5668623" cy="1379401"/>
            <a:chOff x="606558" y="285700"/>
            <a:chExt cx="5668623" cy="1379401"/>
          </a:xfrm>
        </p:grpSpPr>
        <p:sp>
          <p:nvSpPr>
            <p:cNvPr id="5" name="圓角矩形 4"/>
            <p:cNvSpPr/>
            <p:nvPr/>
          </p:nvSpPr>
          <p:spPr>
            <a:xfrm>
              <a:off x="922241" y="285700"/>
              <a:ext cx="1194531" cy="566058"/>
            </a:xfrm>
            <a:prstGeom prst="roundRect">
              <a:avLst/>
            </a:prstGeom>
            <a:solidFill>
              <a:srgbClr val="FEEC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19" name="群組 18"/>
            <p:cNvGrpSpPr/>
            <p:nvPr/>
          </p:nvGrpSpPr>
          <p:grpSpPr>
            <a:xfrm>
              <a:off x="606558" y="609056"/>
              <a:ext cx="5668623" cy="1056045"/>
              <a:chOff x="741660" y="409511"/>
              <a:chExt cx="5668623" cy="1056045"/>
            </a:xfrm>
          </p:grpSpPr>
          <p:sp>
            <p:nvSpPr>
              <p:cNvPr id="20" name="內容版面配置區 3">
                <a:extLst>
                  <a:ext uri="{FF2B5EF4-FFF2-40B4-BE49-F238E27FC236}">
                    <a16:creationId xmlns:a16="http://schemas.microsoft.com/office/drawing/2014/main" id="{A5D9EA83-B1AF-40CD-B550-5870F803A42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87232" y="806542"/>
                <a:ext cx="5023770" cy="64018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TW" altLang="en-US" sz="1800" b="1" spc="130" dirty="0">
                    <a:solidFill>
                      <a:srgbClr val="CD096B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哪些權利只有香港永久性居民才合資格享有？哪些權利是所有人皆可擁有？</a:t>
                </a:r>
                <a:endParaRPr lang="zh-HK" altLang="en-US" sz="1800" b="1" spc="130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21" name="剪去單一角落矩形 20"/>
              <p:cNvSpPr/>
              <p:nvPr/>
            </p:nvSpPr>
            <p:spPr>
              <a:xfrm>
                <a:off x="993206" y="652213"/>
                <a:ext cx="5417077" cy="813343"/>
              </a:xfrm>
              <a:prstGeom prst="snip1Rect">
                <a:avLst/>
              </a:prstGeom>
              <a:noFill/>
              <a:ln w="12700">
                <a:solidFill>
                  <a:srgbClr val="CD09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2" name="橢圓 21"/>
              <p:cNvSpPr/>
              <p:nvPr/>
            </p:nvSpPr>
            <p:spPr>
              <a:xfrm>
                <a:off x="741660" y="409511"/>
                <a:ext cx="503093" cy="489990"/>
              </a:xfrm>
              <a:prstGeom prst="ellipse">
                <a:avLst/>
              </a:prstGeom>
              <a:solidFill>
                <a:srgbClr val="CD09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dirty="0">
                    <a:solidFill>
                      <a:schemeClr val="bg1"/>
                    </a:solidFill>
                    <a:latin typeface="FangSong" panose="02010609060101010101" pitchFamily="49" charset="-122"/>
                    <a:ea typeface="FangSong" panose="02010609060101010101" pitchFamily="49" charset="-122"/>
                  </a:rPr>
                  <a:t>問</a:t>
                </a:r>
                <a:endParaRPr lang="zh-HK" altLang="en-US" dirty="0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008776" y="39938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HK" altLang="en-US" b="1" dirty="0">
                  <a:solidFill>
                    <a:srgbClr val="8E048E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公民權責</a:t>
              </a:r>
            </a:p>
          </p:txBody>
        </p:sp>
      </p:grp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練習五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6912891" y="2231159"/>
            <a:ext cx="615553" cy="270849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TW" altLang="en-US" sz="14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香港居民</a:t>
            </a:r>
            <a:endParaRPr lang="en-US" altLang="zh-TW" sz="1400" b="1" spc="13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400" b="1" spc="13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永久性</a:t>
            </a:r>
            <a:r>
              <a:rPr lang="zh-TW" altLang="en-US" sz="1400" b="1" spc="130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及非永久性居民</a:t>
            </a:r>
            <a:endParaRPr lang="en-US" altLang="zh-TW" sz="1400" b="1" spc="130" dirty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111191" y="3226454"/>
            <a:ext cx="615553" cy="107337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TW" altLang="en-US" sz="14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</a:t>
            </a:r>
            <a:r>
              <a:rPr lang="zh-TW" altLang="en-US" sz="1400" b="1" spc="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居民</a:t>
            </a:r>
            <a:endParaRPr lang="en-US" altLang="zh-TW" sz="1400" b="1" spc="13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400" b="1" spc="13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永久性</a:t>
            </a:r>
            <a:r>
              <a:rPr lang="zh-TW" altLang="en-US" sz="1400" b="1" spc="13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居民</a:t>
            </a:r>
            <a:endParaRPr lang="en-US" altLang="zh-TW" sz="1400" b="1" spc="13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2029423" y="1907803"/>
            <a:ext cx="4524984" cy="4524984"/>
            <a:chOff x="2029423" y="1907803"/>
            <a:chExt cx="4524984" cy="4524984"/>
          </a:xfrm>
        </p:grpSpPr>
        <p:sp>
          <p:nvSpPr>
            <p:cNvPr id="39" name="橢圓 38"/>
            <p:cNvSpPr/>
            <p:nvPr/>
          </p:nvSpPr>
          <p:spPr>
            <a:xfrm>
              <a:off x="2029423" y="1907803"/>
              <a:ext cx="4524984" cy="452498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FFC5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332853" y="3296901"/>
              <a:ext cx="3028521" cy="25299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言論自由</a:t>
              </a:r>
              <a:endParaRPr lang="en-US" altLang="zh-TW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人身自由</a:t>
              </a:r>
              <a:endParaRPr lang="en-US" altLang="zh-TW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住宅和其他房屋不受侵犯</a:t>
              </a:r>
              <a:endParaRPr lang="en-US" altLang="zh-TW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通訊自由</a:t>
              </a:r>
              <a:endParaRPr lang="en-US" altLang="zh-TW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出入境自由</a:t>
              </a:r>
              <a:endParaRPr lang="en-US" altLang="zh-TW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信仰自由</a:t>
              </a:r>
              <a:endParaRPr lang="en-US" altLang="zh-TW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選擇職業的自由</a:t>
              </a:r>
              <a:endParaRPr lang="en-US" altLang="zh-TW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婚姻自由及自願生育的權利</a:t>
              </a:r>
              <a:endParaRPr lang="en-US" altLang="zh-TW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進行學術研究</a:t>
              </a:r>
              <a:endParaRPr lang="en-US" altLang="zh-TW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文學藝術創作和其他文化活動的自由</a:t>
              </a:r>
              <a:endParaRPr lang="en-US" altLang="zh-TW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社會福利的權利</a:t>
              </a:r>
              <a:endParaRPr lang="en-US" altLang="zh-TW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本地法律保障的其他權利和自由</a:t>
              </a:r>
              <a:endParaRPr lang="zh-HK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2" name="手繪多邊形 91"/>
            <p:cNvSpPr/>
            <p:nvPr/>
          </p:nvSpPr>
          <p:spPr>
            <a:xfrm>
              <a:off x="2033119" y="2912212"/>
              <a:ext cx="1270954" cy="2236056"/>
            </a:xfrm>
            <a:custGeom>
              <a:avLst/>
              <a:gdLst>
                <a:gd name="connsiteX0" fmla="*/ 382807 w 1270954"/>
                <a:gd name="connsiteY0" fmla="*/ 0 h 2236056"/>
                <a:gd name="connsiteX1" fmla="*/ 474191 w 1270954"/>
                <a:gd name="connsiteY1" fmla="*/ 23497 h 2236056"/>
                <a:gd name="connsiteX2" fmla="*/ 1270954 w 1270954"/>
                <a:gd name="connsiteY2" fmla="*/ 1106488 h 2236056"/>
                <a:gd name="connsiteX3" fmla="*/ 252924 w 1270954"/>
                <a:gd name="connsiteY3" fmla="*/ 2234606 h 2236056"/>
                <a:gd name="connsiteX4" fmla="*/ 224199 w 1270954"/>
                <a:gd name="connsiteY4" fmla="*/ 2236056 h 2236056"/>
                <a:gd name="connsiteX5" fmla="*/ 177798 w 1270954"/>
                <a:gd name="connsiteY5" fmla="*/ 2139733 h 2236056"/>
                <a:gd name="connsiteX6" fmla="*/ 0 w 1270954"/>
                <a:gd name="connsiteY6" fmla="*/ 1259069 h 2236056"/>
                <a:gd name="connsiteX7" fmla="*/ 273071 w 1270954"/>
                <a:gd name="connsiteY7" fmla="*/ 180631 h 2236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954" h="2236056">
                  <a:moveTo>
                    <a:pt x="382807" y="0"/>
                  </a:moveTo>
                  <a:lnTo>
                    <a:pt x="474191" y="23497"/>
                  </a:lnTo>
                  <a:cubicBezTo>
                    <a:pt x="935795" y="167071"/>
                    <a:pt x="1270954" y="597640"/>
                    <a:pt x="1270954" y="1106488"/>
                  </a:cubicBezTo>
                  <a:cubicBezTo>
                    <a:pt x="1270954" y="1693621"/>
                    <a:pt x="824736" y="2176535"/>
                    <a:pt x="252924" y="2234606"/>
                  </a:cubicBezTo>
                  <a:lnTo>
                    <a:pt x="224199" y="2236056"/>
                  </a:lnTo>
                  <a:lnTo>
                    <a:pt x="177798" y="2139733"/>
                  </a:lnTo>
                  <a:cubicBezTo>
                    <a:pt x="63310" y="1869052"/>
                    <a:pt x="0" y="1571454"/>
                    <a:pt x="0" y="1259069"/>
                  </a:cubicBezTo>
                  <a:cubicBezTo>
                    <a:pt x="0" y="868588"/>
                    <a:pt x="98921" y="501211"/>
                    <a:pt x="273071" y="180631"/>
                  </a:cubicBezTo>
                  <a:close/>
                </a:path>
              </a:pathLst>
            </a:custGeom>
            <a:solidFill>
              <a:srgbClr val="E16D61"/>
            </a:solidFill>
            <a:ln>
              <a:solidFill>
                <a:srgbClr val="FFC5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472220" y="3296901"/>
              <a:ext cx="387798" cy="139397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TW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選舉權與被選舉權</a:t>
              </a:r>
              <a:endParaRPr lang="zh-HK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cxnSp>
        <p:nvCxnSpPr>
          <p:cNvPr id="69" name="直線接點 68"/>
          <p:cNvCxnSpPr/>
          <p:nvPr/>
        </p:nvCxnSpPr>
        <p:spPr>
          <a:xfrm>
            <a:off x="1728592" y="3668796"/>
            <a:ext cx="666410" cy="0"/>
          </a:xfrm>
          <a:prstGeom prst="line">
            <a:avLst/>
          </a:prstGeom>
          <a:ln w="19050">
            <a:solidFill>
              <a:srgbClr val="C00000"/>
            </a:solidFill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5" name="手繪多邊形 94"/>
          <p:cNvSpPr/>
          <p:nvPr/>
        </p:nvSpPr>
        <p:spPr>
          <a:xfrm rot="11951615">
            <a:off x="5896576" y="4573560"/>
            <a:ext cx="2193863" cy="1978809"/>
          </a:xfrm>
          <a:custGeom>
            <a:avLst/>
            <a:gdLst>
              <a:gd name="connsiteX0" fmla="*/ 1505931 w 1944404"/>
              <a:gd name="connsiteY0" fmla="*/ 1725767 h 1753803"/>
              <a:gd name="connsiteX1" fmla="*/ 1122421 w 1944404"/>
              <a:gd name="connsiteY1" fmla="*/ 1703611 h 1753803"/>
              <a:gd name="connsiteX2" fmla="*/ 1067503 w 1944404"/>
              <a:gd name="connsiteY2" fmla="*/ 1670245 h 1753803"/>
              <a:gd name="connsiteX3" fmla="*/ 998915 w 1944404"/>
              <a:gd name="connsiteY3" fmla="*/ 1702155 h 1753803"/>
              <a:gd name="connsiteX4" fmla="*/ 461369 w 1944404"/>
              <a:gd name="connsiteY4" fmla="*/ 1564691 h 1753803"/>
              <a:gd name="connsiteX5" fmla="*/ 455711 w 1944404"/>
              <a:gd name="connsiteY5" fmla="*/ 1557028 h 1753803"/>
              <a:gd name="connsiteX6" fmla="*/ 373855 w 1944404"/>
              <a:gd name="connsiteY6" fmla="*/ 1543625 h 1753803"/>
              <a:gd name="connsiteX7" fmla="*/ 28036 w 1944404"/>
              <a:gd name="connsiteY7" fmla="*/ 1223315 h 1753803"/>
              <a:gd name="connsiteX8" fmla="*/ 337042 w 1944404"/>
              <a:gd name="connsiteY8" fmla="*/ 584289 h 1753803"/>
              <a:gd name="connsiteX9" fmla="*/ 558820 w 1944404"/>
              <a:gd name="connsiteY9" fmla="*/ 559492 h 1753803"/>
              <a:gd name="connsiteX10" fmla="*/ 594107 w 1944404"/>
              <a:gd name="connsiteY10" fmla="*/ 566158 h 1753803"/>
              <a:gd name="connsiteX11" fmla="*/ 621610 w 1944404"/>
              <a:gd name="connsiteY11" fmla="*/ 535947 h 1753803"/>
              <a:gd name="connsiteX12" fmla="*/ 793151 w 1944404"/>
              <a:gd name="connsiteY12" fmla="*/ 434467 h 1753803"/>
              <a:gd name="connsiteX13" fmla="*/ 990627 w 1944404"/>
              <a:gd name="connsiteY13" fmla="*/ 407488 h 1753803"/>
              <a:gd name="connsiteX14" fmla="*/ 1066189 w 1944404"/>
              <a:gd name="connsiteY14" fmla="*/ 419860 h 1753803"/>
              <a:gd name="connsiteX15" fmla="*/ 1105800 w 1944404"/>
              <a:gd name="connsiteY15" fmla="*/ 376349 h 1753803"/>
              <a:gd name="connsiteX16" fmla="*/ 1277341 w 1944404"/>
              <a:gd name="connsiteY16" fmla="*/ 274869 h 1753803"/>
              <a:gd name="connsiteX17" fmla="*/ 1283810 w 1944404"/>
              <a:gd name="connsiteY17" fmla="*/ 273324 h 1753803"/>
              <a:gd name="connsiteX18" fmla="*/ 1289930 w 1944404"/>
              <a:gd name="connsiteY18" fmla="*/ 253837 h 1753803"/>
              <a:gd name="connsiteX19" fmla="*/ 1556937 w 1944404"/>
              <a:gd name="connsiteY19" fmla="*/ 0 h 1753803"/>
              <a:gd name="connsiteX20" fmla="*/ 1484728 w 1944404"/>
              <a:gd name="connsiteY20" fmla="*/ 216097 h 1753803"/>
              <a:gd name="connsiteX21" fmla="*/ 1482526 w 1944404"/>
              <a:gd name="connsiteY21" fmla="*/ 249153 h 1753803"/>
              <a:gd name="connsiteX22" fmla="*/ 1570549 w 1944404"/>
              <a:gd name="connsiteY22" fmla="*/ 263565 h 1753803"/>
              <a:gd name="connsiteX23" fmla="*/ 1916368 w 1944404"/>
              <a:gd name="connsiteY23" fmla="*/ 583875 h 1753803"/>
              <a:gd name="connsiteX24" fmla="*/ 1844208 w 1944404"/>
              <a:gd name="connsiteY24" fmla="*/ 1049688 h 1753803"/>
              <a:gd name="connsiteX25" fmla="*/ 1813364 w 1944404"/>
              <a:gd name="connsiteY25" fmla="*/ 1083569 h 1753803"/>
              <a:gd name="connsiteX26" fmla="*/ 1814937 w 1944404"/>
              <a:gd name="connsiteY26" fmla="*/ 1086740 h 1753803"/>
              <a:gd name="connsiteX27" fmla="*/ 1505931 w 1944404"/>
              <a:gd name="connsiteY27" fmla="*/ 1725767 h 175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944404" h="1753803">
                <a:moveTo>
                  <a:pt x="1505931" y="1725767"/>
                </a:moveTo>
                <a:cubicBezTo>
                  <a:pt x="1375035" y="1771333"/>
                  <a:pt x="1238062" y="1759530"/>
                  <a:pt x="1122421" y="1703611"/>
                </a:cubicBezTo>
                <a:lnTo>
                  <a:pt x="1067503" y="1670245"/>
                </a:lnTo>
                <a:lnTo>
                  <a:pt x="998915" y="1702155"/>
                </a:lnTo>
                <a:cubicBezTo>
                  <a:pt x="802571" y="1770505"/>
                  <a:pt x="592553" y="1709773"/>
                  <a:pt x="461369" y="1564691"/>
                </a:cubicBezTo>
                <a:lnTo>
                  <a:pt x="455711" y="1557028"/>
                </a:lnTo>
                <a:lnTo>
                  <a:pt x="373855" y="1543625"/>
                </a:lnTo>
                <a:cubicBezTo>
                  <a:pt x="218112" y="1502335"/>
                  <a:pt x="84994" y="1386935"/>
                  <a:pt x="28036" y="1223315"/>
                </a:cubicBezTo>
                <a:cubicBezTo>
                  <a:pt x="-63096" y="961523"/>
                  <a:pt x="75250" y="675422"/>
                  <a:pt x="337042" y="584289"/>
                </a:cubicBezTo>
                <a:cubicBezTo>
                  <a:pt x="410671" y="558657"/>
                  <a:pt x="486223" y="551179"/>
                  <a:pt x="558820" y="559492"/>
                </a:cubicBezTo>
                <a:lnTo>
                  <a:pt x="594107" y="566158"/>
                </a:lnTo>
                <a:lnTo>
                  <a:pt x="621610" y="535947"/>
                </a:lnTo>
                <a:cubicBezTo>
                  <a:pt x="669971" y="492218"/>
                  <a:pt x="727703" y="457250"/>
                  <a:pt x="793151" y="434467"/>
                </a:cubicBezTo>
                <a:cubicBezTo>
                  <a:pt x="858599" y="411684"/>
                  <a:pt x="925567" y="403243"/>
                  <a:pt x="990627" y="407488"/>
                </a:cubicBezTo>
                <a:lnTo>
                  <a:pt x="1066189" y="419860"/>
                </a:lnTo>
                <a:lnTo>
                  <a:pt x="1105800" y="376349"/>
                </a:lnTo>
                <a:cubicBezTo>
                  <a:pt x="1154161" y="332621"/>
                  <a:pt x="1211893" y="297653"/>
                  <a:pt x="1277341" y="274869"/>
                </a:cubicBezTo>
                <a:lnTo>
                  <a:pt x="1283810" y="273324"/>
                </a:lnTo>
                <a:lnTo>
                  <a:pt x="1289930" y="253837"/>
                </a:lnTo>
                <a:cubicBezTo>
                  <a:pt x="1318636" y="169635"/>
                  <a:pt x="1367337" y="83757"/>
                  <a:pt x="1556937" y="0"/>
                </a:cubicBezTo>
                <a:cubicBezTo>
                  <a:pt x="1508268" y="77036"/>
                  <a:pt x="1491847" y="148542"/>
                  <a:pt x="1484728" y="216097"/>
                </a:cubicBezTo>
                <a:lnTo>
                  <a:pt x="1482526" y="249153"/>
                </a:lnTo>
                <a:lnTo>
                  <a:pt x="1570549" y="263565"/>
                </a:lnTo>
                <a:cubicBezTo>
                  <a:pt x="1726292" y="304856"/>
                  <a:pt x="1859410" y="420255"/>
                  <a:pt x="1916368" y="583875"/>
                </a:cubicBezTo>
                <a:cubicBezTo>
                  <a:pt x="1973326" y="747495"/>
                  <a:pt x="1940644" y="920611"/>
                  <a:pt x="1844208" y="1049688"/>
                </a:cubicBezTo>
                <a:lnTo>
                  <a:pt x="1813364" y="1083569"/>
                </a:lnTo>
                <a:lnTo>
                  <a:pt x="1814937" y="1086740"/>
                </a:lnTo>
                <a:cubicBezTo>
                  <a:pt x="1906070" y="1348533"/>
                  <a:pt x="1767724" y="1634634"/>
                  <a:pt x="1505931" y="172576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6" name="矩形 95"/>
          <p:cNvSpPr/>
          <p:nvPr/>
        </p:nvSpPr>
        <p:spPr>
          <a:xfrm>
            <a:off x="6206362" y="4994130"/>
            <a:ext cx="168853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400" b="1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香港居民</a:t>
            </a:r>
            <a:r>
              <a:rPr lang="zh-TW" altLang="en-US" sz="14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分為</a:t>
            </a:r>
            <a:r>
              <a:rPr lang="zh-TW" altLang="en-US" sz="1400" b="1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兩類</a:t>
            </a:r>
            <a:r>
              <a:rPr lang="zh-TW" altLang="en-US" sz="14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1400" b="1" dirty="0" smtClean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14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包括</a:t>
            </a:r>
            <a:r>
              <a:rPr lang="zh-TW" altLang="en-US" sz="1400" b="1" u="sng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永久性居民</a:t>
            </a:r>
            <a:endParaRPr lang="en-US" altLang="zh-TW" sz="1400" b="1" u="sng" dirty="0" smtClean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1400" b="1" dirty="0" smtClean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TW" altLang="en-US" sz="1400" b="1" u="sng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非永久性居民</a:t>
            </a:r>
            <a:endParaRPr lang="zh-HK" altLang="en-US" sz="1400" b="1" u="sng" dirty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7218697" y="1164977"/>
            <a:ext cx="1196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生活與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社會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101" name="圖片 10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666" y="220793"/>
            <a:ext cx="849455" cy="906431"/>
          </a:xfrm>
          <a:prstGeom prst="rect">
            <a:avLst/>
          </a:prstGeom>
        </p:spPr>
      </p:pic>
      <p:grpSp>
        <p:nvGrpSpPr>
          <p:cNvPr id="82" name="群組 81"/>
          <p:cNvGrpSpPr/>
          <p:nvPr/>
        </p:nvGrpSpPr>
        <p:grpSpPr>
          <a:xfrm rot="10800000" flipV="1">
            <a:off x="4663094" y="2667171"/>
            <a:ext cx="2236560" cy="306803"/>
            <a:chOff x="2157230" y="2538919"/>
            <a:chExt cx="1712782" cy="204281"/>
          </a:xfrm>
        </p:grpSpPr>
        <p:cxnSp>
          <p:nvCxnSpPr>
            <p:cNvPr id="83" name="直線接點 82"/>
            <p:cNvCxnSpPr/>
            <p:nvPr/>
          </p:nvCxnSpPr>
          <p:spPr>
            <a:xfrm>
              <a:off x="2157230" y="2542036"/>
              <a:ext cx="1712782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4" name="直線接點 83"/>
            <p:cNvCxnSpPr/>
            <p:nvPr/>
          </p:nvCxnSpPr>
          <p:spPr>
            <a:xfrm>
              <a:off x="3862201" y="2538919"/>
              <a:ext cx="0" cy="204281"/>
            </a:xfrm>
            <a:prstGeom prst="line">
              <a:avLst/>
            </a:prstGeom>
            <a:ln w="19050">
              <a:solidFill>
                <a:srgbClr val="C00000"/>
              </a:solidFill>
              <a:headEnd type="none"/>
              <a:tailEnd type="oval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95</a:t>
            </a:fld>
            <a:endParaRPr lang="zh-HK" altLang="en-US" dirty="0"/>
          </a:p>
        </p:txBody>
      </p:sp>
      <p:sp>
        <p:nvSpPr>
          <p:cNvPr id="31" name="手繪多邊形 3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9557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67" grpId="0"/>
      <p:bldP spid="95" grpId="0" animBg="1"/>
      <p:bldP spid="96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橢圓 38"/>
          <p:cNvSpPr/>
          <p:nvPr/>
        </p:nvSpPr>
        <p:spPr>
          <a:xfrm>
            <a:off x="1688494" y="1907803"/>
            <a:ext cx="4524984" cy="4524984"/>
          </a:xfrm>
          <a:prstGeom prst="ellipse">
            <a:avLst/>
          </a:prstGeom>
          <a:solidFill>
            <a:schemeClr val="accent2">
              <a:lumMod val="60000"/>
              <a:lumOff val="40000"/>
              <a:alpha val="14000"/>
            </a:schemeClr>
          </a:solidFill>
          <a:ln>
            <a:solidFill>
              <a:srgbClr val="FFC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圓角矩形 4"/>
          <p:cNvSpPr/>
          <p:nvPr/>
        </p:nvSpPr>
        <p:spPr>
          <a:xfrm>
            <a:off x="922242" y="285700"/>
            <a:ext cx="1209050" cy="566058"/>
          </a:xfrm>
          <a:prstGeom prst="roundRect">
            <a:avLst/>
          </a:prstGeom>
          <a:solidFill>
            <a:srgbClr val="FEE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練習五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群組 18"/>
          <p:cNvGrpSpPr/>
          <p:nvPr/>
        </p:nvGrpSpPr>
        <p:grpSpPr>
          <a:xfrm>
            <a:off x="606558" y="609056"/>
            <a:ext cx="5668623" cy="1056045"/>
            <a:chOff x="741660" y="409511"/>
            <a:chExt cx="5668623" cy="1056045"/>
          </a:xfrm>
        </p:grpSpPr>
        <p:sp>
          <p:nvSpPr>
            <p:cNvPr id="20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187232" y="806542"/>
              <a:ext cx="5023770" cy="64018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TW" altLang="en-US" sz="1800" b="1" spc="130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哪些權利只有香港永久性居民才合資格享有？哪些權利是所有人皆可擁有？</a:t>
              </a:r>
              <a:endParaRPr lang="zh-HK" altLang="en-US" sz="1800" b="1" spc="130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1" name="剪去單一角落矩形 20"/>
            <p:cNvSpPr/>
            <p:nvPr/>
          </p:nvSpPr>
          <p:spPr>
            <a:xfrm>
              <a:off x="993206" y="652213"/>
              <a:ext cx="5417077" cy="813343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橢圓 21"/>
            <p:cNvSpPr/>
            <p:nvPr/>
          </p:nvSpPr>
          <p:spPr>
            <a:xfrm>
              <a:off x="741660" y="409511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4" name="矩形 3"/>
          <p:cNvSpPr/>
          <p:nvPr/>
        </p:nvSpPr>
        <p:spPr>
          <a:xfrm>
            <a:off x="1008776" y="39938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公民權責</a:t>
            </a:r>
          </a:p>
        </p:txBody>
      </p:sp>
      <p:sp>
        <p:nvSpPr>
          <p:cNvPr id="67" name="矩形 66"/>
          <p:cNvSpPr/>
          <p:nvPr/>
        </p:nvSpPr>
        <p:spPr>
          <a:xfrm>
            <a:off x="707556" y="3226454"/>
            <a:ext cx="738664" cy="132985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TW" altLang="en-US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</a:t>
            </a:r>
            <a:r>
              <a:rPr lang="zh-TW" altLang="en-US" b="1" spc="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居民</a:t>
            </a:r>
            <a:endParaRPr lang="en-US" altLang="zh-TW" b="1" spc="13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b="1" spc="13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永久性</a:t>
            </a:r>
            <a:r>
              <a:rPr lang="zh-TW" altLang="en-US" b="1" spc="13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居民</a:t>
            </a:r>
            <a:endParaRPr lang="en-US" altLang="zh-TW" b="1" spc="13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91924" y="3296901"/>
            <a:ext cx="3028521" cy="25299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言論自由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人身自由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住宅和其他房屋不受侵犯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通訊自由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出入境自由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信仰自由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選擇職業的自由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婚姻自由及自願生育的權利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進行學術研究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文學藝術創作和其他文化活動的自由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社會福利的權利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本地法律保障的其他權利和自由</a:t>
            </a:r>
            <a:endParaRPr lang="zh-HK" altLang="en-US" sz="11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2" name="手繪多邊形 91"/>
          <p:cNvSpPr/>
          <p:nvPr/>
        </p:nvSpPr>
        <p:spPr>
          <a:xfrm>
            <a:off x="1692190" y="2912212"/>
            <a:ext cx="1270954" cy="2236056"/>
          </a:xfrm>
          <a:custGeom>
            <a:avLst/>
            <a:gdLst>
              <a:gd name="connsiteX0" fmla="*/ 382807 w 1270954"/>
              <a:gd name="connsiteY0" fmla="*/ 0 h 2236056"/>
              <a:gd name="connsiteX1" fmla="*/ 474191 w 1270954"/>
              <a:gd name="connsiteY1" fmla="*/ 23497 h 2236056"/>
              <a:gd name="connsiteX2" fmla="*/ 1270954 w 1270954"/>
              <a:gd name="connsiteY2" fmla="*/ 1106488 h 2236056"/>
              <a:gd name="connsiteX3" fmla="*/ 252924 w 1270954"/>
              <a:gd name="connsiteY3" fmla="*/ 2234606 h 2236056"/>
              <a:gd name="connsiteX4" fmla="*/ 224199 w 1270954"/>
              <a:gd name="connsiteY4" fmla="*/ 2236056 h 2236056"/>
              <a:gd name="connsiteX5" fmla="*/ 177798 w 1270954"/>
              <a:gd name="connsiteY5" fmla="*/ 2139733 h 2236056"/>
              <a:gd name="connsiteX6" fmla="*/ 0 w 1270954"/>
              <a:gd name="connsiteY6" fmla="*/ 1259069 h 2236056"/>
              <a:gd name="connsiteX7" fmla="*/ 273071 w 1270954"/>
              <a:gd name="connsiteY7" fmla="*/ 180631 h 223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0954" h="2236056">
                <a:moveTo>
                  <a:pt x="382807" y="0"/>
                </a:moveTo>
                <a:lnTo>
                  <a:pt x="474191" y="23497"/>
                </a:lnTo>
                <a:cubicBezTo>
                  <a:pt x="935795" y="167071"/>
                  <a:pt x="1270954" y="597640"/>
                  <a:pt x="1270954" y="1106488"/>
                </a:cubicBezTo>
                <a:cubicBezTo>
                  <a:pt x="1270954" y="1693621"/>
                  <a:pt x="824736" y="2176535"/>
                  <a:pt x="252924" y="2234606"/>
                </a:cubicBezTo>
                <a:lnTo>
                  <a:pt x="224199" y="2236056"/>
                </a:lnTo>
                <a:lnTo>
                  <a:pt x="177798" y="2139733"/>
                </a:lnTo>
                <a:cubicBezTo>
                  <a:pt x="63310" y="1869052"/>
                  <a:pt x="0" y="1571454"/>
                  <a:pt x="0" y="1259069"/>
                </a:cubicBezTo>
                <a:cubicBezTo>
                  <a:pt x="0" y="868588"/>
                  <a:pt x="98921" y="501211"/>
                  <a:pt x="273071" y="180631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FFC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6" name="矩形 65"/>
          <p:cNvSpPr/>
          <p:nvPr/>
        </p:nvSpPr>
        <p:spPr>
          <a:xfrm>
            <a:off x="2131291" y="3296901"/>
            <a:ext cx="387798" cy="139397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選舉權與被選舉權</a:t>
            </a:r>
            <a:endParaRPr lang="zh-HK" altLang="en-US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69" name="直線接點 68"/>
          <p:cNvCxnSpPr/>
          <p:nvPr/>
        </p:nvCxnSpPr>
        <p:spPr>
          <a:xfrm>
            <a:off x="1387663" y="3668796"/>
            <a:ext cx="666410" cy="0"/>
          </a:xfrm>
          <a:prstGeom prst="line">
            <a:avLst/>
          </a:prstGeom>
          <a:ln w="19050">
            <a:solidFill>
              <a:srgbClr val="C00000"/>
            </a:solidFill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手繪多邊形 27"/>
          <p:cNvSpPr/>
          <p:nvPr/>
        </p:nvSpPr>
        <p:spPr>
          <a:xfrm flipV="1">
            <a:off x="7185382" y="2435180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29" name="弧形 28"/>
          <p:cNvSpPr/>
          <p:nvPr/>
        </p:nvSpPr>
        <p:spPr>
          <a:xfrm rot="10620496">
            <a:off x="7823690" y="2335588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0" name="群組 29"/>
          <p:cNvGrpSpPr/>
          <p:nvPr/>
        </p:nvGrpSpPr>
        <p:grpSpPr>
          <a:xfrm>
            <a:off x="8284759" y="2372503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1" name="手繪多邊形 30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手繪多邊形 31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橢圓 32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5" name="摺角紙張 34"/>
          <p:cNvSpPr/>
          <p:nvPr/>
        </p:nvSpPr>
        <p:spPr>
          <a:xfrm>
            <a:off x="5554469" y="2372503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手繪多邊形 35"/>
          <p:cNvSpPr/>
          <p:nvPr/>
        </p:nvSpPr>
        <p:spPr>
          <a:xfrm rot="15799771">
            <a:off x="7645589" y="2173822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38" name="矩形 37"/>
          <p:cNvSpPr/>
          <p:nvPr/>
        </p:nvSpPr>
        <p:spPr>
          <a:xfrm>
            <a:off x="5554469" y="3008395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只有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才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8E048E"/>
              </a:solidFill>
              <a:latin typeface="+mn-ea"/>
            </a:endParaRPr>
          </a:p>
        </p:txBody>
      </p:sp>
      <p:sp>
        <p:nvSpPr>
          <p:cNvPr id="40" name="AutoShape 25"/>
          <p:cNvSpPr txBox="1">
            <a:spLocks noChangeArrowheads="1"/>
          </p:cNvSpPr>
          <p:nvPr/>
        </p:nvSpPr>
        <p:spPr bwMode="auto">
          <a:xfrm>
            <a:off x="5937725" y="2536888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41" name="群組 40"/>
          <p:cNvGrpSpPr/>
          <p:nvPr/>
        </p:nvGrpSpPr>
        <p:grpSpPr>
          <a:xfrm>
            <a:off x="1062145" y="2547845"/>
            <a:ext cx="1161010" cy="728734"/>
            <a:chOff x="3176116" y="5112339"/>
            <a:chExt cx="1397128" cy="728734"/>
          </a:xfrm>
        </p:grpSpPr>
        <p:sp>
          <p:nvSpPr>
            <p:cNvPr id="42" name="圓角矩形圖說文字 12"/>
            <p:cNvSpPr/>
            <p:nvPr/>
          </p:nvSpPr>
          <p:spPr>
            <a:xfrm>
              <a:off x="3176116" y="5112339"/>
              <a:ext cx="1397128" cy="728734"/>
            </a:xfrm>
            <a:custGeom>
              <a:avLst/>
              <a:gdLst>
                <a:gd name="connsiteX0" fmla="*/ 0 w 2124585"/>
                <a:gd name="connsiteY0" fmla="*/ 110718 h 664292"/>
                <a:gd name="connsiteX1" fmla="*/ 110718 w 2124585"/>
                <a:gd name="connsiteY1" fmla="*/ 0 h 664292"/>
                <a:gd name="connsiteX2" fmla="*/ 354098 w 2124585"/>
                <a:gd name="connsiteY2" fmla="*/ 0 h 664292"/>
                <a:gd name="connsiteX3" fmla="*/ 354098 w 2124585"/>
                <a:gd name="connsiteY3" fmla="*/ 0 h 664292"/>
                <a:gd name="connsiteX4" fmla="*/ 885244 w 2124585"/>
                <a:gd name="connsiteY4" fmla="*/ 0 h 664292"/>
                <a:gd name="connsiteX5" fmla="*/ 2013867 w 2124585"/>
                <a:gd name="connsiteY5" fmla="*/ 0 h 664292"/>
                <a:gd name="connsiteX6" fmla="*/ 2124585 w 2124585"/>
                <a:gd name="connsiteY6" fmla="*/ 110718 h 664292"/>
                <a:gd name="connsiteX7" fmla="*/ 2124585 w 2124585"/>
                <a:gd name="connsiteY7" fmla="*/ 387504 h 664292"/>
                <a:gd name="connsiteX8" fmla="*/ 2124585 w 2124585"/>
                <a:gd name="connsiteY8" fmla="*/ 387504 h 664292"/>
                <a:gd name="connsiteX9" fmla="*/ 2124585 w 2124585"/>
                <a:gd name="connsiteY9" fmla="*/ 553577 h 664292"/>
                <a:gd name="connsiteX10" fmla="*/ 2124585 w 2124585"/>
                <a:gd name="connsiteY10" fmla="*/ 553574 h 664292"/>
                <a:gd name="connsiteX11" fmla="*/ 2013867 w 2124585"/>
                <a:gd name="connsiteY11" fmla="*/ 664292 h 664292"/>
                <a:gd name="connsiteX12" fmla="*/ 885244 w 2124585"/>
                <a:gd name="connsiteY12" fmla="*/ 664292 h 664292"/>
                <a:gd name="connsiteX13" fmla="*/ 89870 w 2124585"/>
                <a:gd name="connsiteY13" fmla="*/ 1147392 h 664292"/>
                <a:gd name="connsiteX14" fmla="*/ 354098 w 2124585"/>
                <a:gd name="connsiteY14" fmla="*/ 664292 h 664292"/>
                <a:gd name="connsiteX15" fmla="*/ 110718 w 2124585"/>
                <a:gd name="connsiteY15" fmla="*/ 664292 h 664292"/>
                <a:gd name="connsiteX16" fmla="*/ 0 w 2124585"/>
                <a:gd name="connsiteY16" fmla="*/ 553574 h 664292"/>
                <a:gd name="connsiteX17" fmla="*/ 0 w 2124585"/>
                <a:gd name="connsiteY17" fmla="*/ 553577 h 664292"/>
                <a:gd name="connsiteX18" fmla="*/ 0 w 2124585"/>
                <a:gd name="connsiteY18" fmla="*/ 387504 h 664292"/>
                <a:gd name="connsiteX19" fmla="*/ 0 w 2124585"/>
                <a:gd name="connsiteY19" fmla="*/ 387504 h 664292"/>
                <a:gd name="connsiteX20" fmla="*/ 0 w 2124585"/>
                <a:gd name="connsiteY20" fmla="*/ 110718 h 664292"/>
                <a:gd name="connsiteX0" fmla="*/ 0 w 2124585"/>
                <a:gd name="connsiteY0" fmla="*/ 110718 h 1147392"/>
                <a:gd name="connsiteX1" fmla="*/ 110718 w 2124585"/>
                <a:gd name="connsiteY1" fmla="*/ 0 h 1147392"/>
                <a:gd name="connsiteX2" fmla="*/ 354098 w 2124585"/>
                <a:gd name="connsiteY2" fmla="*/ 0 h 1147392"/>
                <a:gd name="connsiteX3" fmla="*/ 354098 w 2124585"/>
                <a:gd name="connsiteY3" fmla="*/ 0 h 1147392"/>
                <a:gd name="connsiteX4" fmla="*/ 885244 w 2124585"/>
                <a:gd name="connsiteY4" fmla="*/ 0 h 1147392"/>
                <a:gd name="connsiteX5" fmla="*/ 2013867 w 2124585"/>
                <a:gd name="connsiteY5" fmla="*/ 0 h 1147392"/>
                <a:gd name="connsiteX6" fmla="*/ 2124585 w 2124585"/>
                <a:gd name="connsiteY6" fmla="*/ 110718 h 1147392"/>
                <a:gd name="connsiteX7" fmla="*/ 2124585 w 2124585"/>
                <a:gd name="connsiteY7" fmla="*/ 387504 h 1147392"/>
                <a:gd name="connsiteX8" fmla="*/ 2124585 w 2124585"/>
                <a:gd name="connsiteY8" fmla="*/ 387504 h 1147392"/>
                <a:gd name="connsiteX9" fmla="*/ 2124585 w 2124585"/>
                <a:gd name="connsiteY9" fmla="*/ 553577 h 1147392"/>
                <a:gd name="connsiteX10" fmla="*/ 2124585 w 2124585"/>
                <a:gd name="connsiteY10" fmla="*/ 553574 h 1147392"/>
                <a:gd name="connsiteX11" fmla="*/ 2013867 w 2124585"/>
                <a:gd name="connsiteY11" fmla="*/ 664292 h 1147392"/>
                <a:gd name="connsiteX12" fmla="*/ 692739 w 2124585"/>
                <a:gd name="connsiteY12" fmla="*/ 664292 h 1147392"/>
                <a:gd name="connsiteX13" fmla="*/ 89870 w 2124585"/>
                <a:gd name="connsiteY13" fmla="*/ 1147392 h 1147392"/>
                <a:gd name="connsiteX14" fmla="*/ 354098 w 2124585"/>
                <a:gd name="connsiteY14" fmla="*/ 664292 h 1147392"/>
                <a:gd name="connsiteX15" fmla="*/ 110718 w 2124585"/>
                <a:gd name="connsiteY15" fmla="*/ 664292 h 1147392"/>
                <a:gd name="connsiteX16" fmla="*/ 0 w 2124585"/>
                <a:gd name="connsiteY16" fmla="*/ 553574 h 1147392"/>
                <a:gd name="connsiteX17" fmla="*/ 0 w 2124585"/>
                <a:gd name="connsiteY17" fmla="*/ 553577 h 1147392"/>
                <a:gd name="connsiteX18" fmla="*/ 0 w 2124585"/>
                <a:gd name="connsiteY18" fmla="*/ 387504 h 1147392"/>
                <a:gd name="connsiteX19" fmla="*/ 0 w 2124585"/>
                <a:gd name="connsiteY19" fmla="*/ 387504 h 1147392"/>
                <a:gd name="connsiteX20" fmla="*/ 0 w 2124585"/>
                <a:gd name="connsiteY20" fmla="*/ 110718 h 1147392"/>
                <a:gd name="connsiteX0" fmla="*/ 0 w 2124585"/>
                <a:gd name="connsiteY0" fmla="*/ 110718 h 1117432"/>
                <a:gd name="connsiteX1" fmla="*/ 110718 w 2124585"/>
                <a:gd name="connsiteY1" fmla="*/ 0 h 1117432"/>
                <a:gd name="connsiteX2" fmla="*/ 354098 w 2124585"/>
                <a:gd name="connsiteY2" fmla="*/ 0 h 1117432"/>
                <a:gd name="connsiteX3" fmla="*/ 354098 w 2124585"/>
                <a:gd name="connsiteY3" fmla="*/ 0 h 1117432"/>
                <a:gd name="connsiteX4" fmla="*/ 885244 w 2124585"/>
                <a:gd name="connsiteY4" fmla="*/ 0 h 1117432"/>
                <a:gd name="connsiteX5" fmla="*/ 2013867 w 2124585"/>
                <a:gd name="connsiteY5" fmla="*/ 0 h 1117432"/>
                <a:gd name="connsiteX6" fmla="*/ 2124585 w 2124585"/>
                <a:gd name="connsiteY6" fmla="*/ 110718 h 1117432"/>
                <a:gd name="connsiteX7" fmla="*/ 2124585 w 2124585"/>
                <a:gd name="connsiteY7" fmla="*/ 387504 h 1117432"/>
                <a:gd name="connsiteX8" fmla="*/ 2124585 w 2124585"/>
                <a:gd name="connsiteY8" fmla="*/ 387504 h 1117432"/>
                <a:gd name="connsiteX9" fmla="*/ 2124585 w 2124585"/>
                <a:gd name="connsiteY9" fmla="*/ 553577 h 1117432"/>
                <a:gd name="connsiteX10" fmla="*/ 2124585 w 2124585"/>
                <a:gd name="connsiteY10" fmla="*/ 553574 h 1117432"/>
                <a:gd name="connsiteX11" fmla="*/ 2013867 w 2124585"/>
                <a:gd name="connsiteY11" fmla="*/ 664292 h 1117432"/>
                <a:gd name="connsiteX12" fmla="*/ 692739 w 2124585"/>
                <a:gd name="connsiteY12" fmla="*/ 664292 h 1117432"/>
                <a:gd name="connsiteX13" fmla="*/ 1321024 w 2124585"/>
                <a:gd name="connsiteY13" fmla="*/ 1117432 h 1117432"/>
                <a:gd name="connsiteX14" fmla="*/ 354098 w 2124585"/>
                <a:gd name="connsiteY14" fmla="*/ 664292 h 1117432"/>
                <a:gd name="connsiteX15" fmla="*/ 110718 w 2124585"/>
                <a:gd name="connsiteY15" fmla="*/ 664292 h 1117432"/>
                <a:gd name="connsiteX16" fmla="*/ 0 w 2124585"/>
                <a:gd name="connsiteY16" fmla="*/ 553574 h 1117432"/>
                <a:gd name="connsiteX17" fmla="*/ 0 w 2124585"/>
                <a:gd name="connsiteY17" fmla="*/ 553577 h 1117432"/>
                <a:gd name="connsiteX18" fmla="*/ 0 w 2124585"/>
                <a:gd name="connsiteY18" fmla="*/ 387504 h 1117432"/>
                <a:gd name="connsiteX19" fmla="*/ 0 w 2124585"/>
                <a:gd name="connsiteY19" fmla="*/ 387504 h 1117432"/>
                <a:gd name="connsiteX20" fmla="*/ 0 w 2124585"/>
                <a:gd name="connsiteY20" fmla="*/ 110718 h 1117432"/>
                <a:gd name="connsiteX0" fmla="*/ 90319 w 2214904"/>
                <a:gd name="connsiteY0" fmla="*/ 110718 h 1176894"/>
                <a:gd name="connsiteX1" fmla="*/ 201037 w 2214904"/>
                <a:gd name="connsiteY1" fmla="*/ 0 h 1176894"/>
                <a:gd name="connsiteX2" fmla="*/ 444417 w 2214904"/>
                <a:gd name="connsiteY2" fmla="*/ 0 h 1176894"/>
                <a:gd name="connsiteX3" fmla="*/ 444417 w 2214904"/>
                <a:gd name="connsiteY3" fmla="*/ 0 h 1176894"/>
                <a:gd name="connsiteX4" fmla="*/ 975563 w 2214904"/>
                <a:gd name="connsiteY4" fmla="*/ 0 h 1176894"/>
                <a:gd name="connsiteX5" fmla="*/ 2104186 w 2214904"/>
                <a:gd name="connsiteY5" fmla="*/ 0 h 1176894"/>
                <a:gd name="connsiteX6" fmla="*/ 2214904 w 2214904"/>
                <a:gd name="connsiteY6" fmla="*/ 110718 h 1176894"/>
                <a:gd name="connsiteX7" fmla="*/ 2214904 w 2214904"/>
                <a:gd name="connsiteY7" fmla="*/ 387504 h 1176894"/>
                <a:gd name="connsiteX8" fmla="*/ 2214904 w 2214904"/>
                <a:gd name="connsiteY8" fmla="*/ 387504 h 1176894"/>
                <a:gd name="connsiteX9" fmla="*/ 2214904 w 2214904"/>
                <a:gd name="connsiteY9" fmla="*/ 553577 h 1176894"/>
                <a:gd name="connsiteX10" fmla="*/ 2214904 w 2214904"/>
                <a:gd name="connsiteY10" fmla="*/ 553574 h 1176894"/>
                <a:gd name="connsiteX11" fmla="*/ 2104186 w 2214904"/>
                <a:gd name="connsiteY11" fmla="*/ 664292 h 1176894"/>
                <a:gd name="connsiteX12" fmla="*/ 783058 w 2214904"/>
                <a:gd name="connsiteY12" fmla="*/ 664292 h 1176894"/>
                <a:gd name="connsiteX13" fmla="*/ 0 w 2214904"/>
                <a:gd name="connsiteY13" fmla="*/ 1176894 h 1176894"/>
                <a:gd name="connsiteX14" fmla="*/ 444417 w 2214904"/>
                <a:gd name="connsiteY14" fmla="*/ 664292 h 1176894"/>
                <a:gd name="connsiteX15" fmla="*/ 201037 w 2214904"/>
                <a:gd name="connsiteY15" fmla="*/ 664292 h 1176894"/>
                <a:gd name="connsiteX16" fmla="*/ 90319 w 2214904"/>
                <a:gd name="connsiteY16" fmla="*/ 553574 h 1176894"/>
                <a:gd name="connsiteX17" fmla="*/ 90319 w 2214904"/>
                <a:gd name="connsiteY17" fmla="*/ 553577 h 1176894"/>
                <a:gd name="connsiteX18" fmla="*/ 90319 w 2214904"/>
                <a:gd name="connsiteY18" fmla="*/ 387504 h 1176894"/>
                <a:gd name="connsiteX19" fmla="*/ 90319 w 2214904"/>
                <a:gd name="connsiteY19" fmla="*/ 387504 h 1176894"/>
                <a:gd name="connsiteX20" fmla="*/ 90319 w 2214904"/>
                <a:gd name="connsiteY20" fmla="*/ 110718 h 117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14904" h="1176894">
                  <a:moveTo>
                    <a:pt x="90319" y="110718"/>
                  </a:moveTo>
                  <a:cubicBezTo>
                    <a:pt x="90319" y="49570"/>
                    <a:pt x="139889" y="0"/>
                    <a:pt x="201037" y="0"/>
                  </a:cubicBezTo>
                  <a:lnTo>
                    <a:pt x="444417" y="0"/>
                  </a:lnTo>
                  <a:lnTo>
                    <a:pt x="444417" y="0"/>
                  </a:lnTo>
                  <a:lnTo>
                    <a:pt x="975563" y="0"/>
                  </a:lnTo>
                  <a:lnTo>
                    <a:pt x="2104186" y="0"/>
                  </a:lnTo>
                  <a:cubicBezTo>
                    <a:pt x="2165334" y="0"/>
                    <a:pt x="2214904" y="49570"/>
                    <a:pt x="2214904" y="110718"/>
                  </a:cubicBezTo>
                  <a:lnTo>
                    <a:pt x="2214904" y="387504"/>
                  </a:lnTo>
                  <a:lnTo>
                    <a:pt x="2214904" y="387504"/>
                  </a:lnTo>
                  <a:lnTo>
                    <a:pt x="2214904" y="553577"/>
                  </a:lnTo>
                  <a:lnTo>
                    <a:pt x="2214904" y="553574"/>
                  </a:lnTo>
                  <a:cubicBezTo>
                    <a:pt x="2214904" y="614722"/>
                    <a:pt x="2165334" y="664292"/>
                    <a:pt x="2104186" y="664292"/>
                  </a:cubicBezTo>
                  <a:lnTo>
                    <a:pt x="783058" y="664292"/>
                  </a:lnTo>
                  <a:lnTo>
                    <a:pt x="0" y="1176894"/>
                  </a:lnTo>
                  <a:lnTo>
                    <a:pt x="444417" y="664292"/>
                  </a:lnTo>
                  <a:lnTo>
                    <a:pt x="201037" y="664292"/>
                  </a:lnTo>
                  <a:cubicBezTo>
                    <a:pt x="139889" y="664292"/>
                    <a:pt x="90319" y="614722"/>
                    <a:pt x="90319" y="553574"/>
                  </a:cubicBezTo>
                  <a:lnTo>
                    <a:pt x="90319" y="553577"/>
                  </a:lnTo>
                  <a:lnTo>
                    <a:pt x="90319" y="387504"/>
                  </a:lnTo>
                  <a:lnTo>
                    <a:pt x="90319" y="387504"/>
                  </a:lnTo>
                  <a:lnTo>
                    <a:pt x="90319" y="110718"/>
                  </a:lnTo>
                  <a:close/>
                </a:path>
              </a:pathLst>
            </a:custGeom>
            <a:solidFill>
              <a:srgbClr val="8E04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3391583" y="5175203"/>
              <a:ext cx="1063732" cy="27699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必要條件</a:t>
              </a:r>
              <a:endParaRPr lang="zh-TW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  <p:grpSp>
        <p:nvGrpSpPr>
          <p:cNvPr id="44" name="群組 43"/>
          <p:cNvGrpSpPr/>
          <p:nvPr/>
        </p:nvGrpSpPr>
        <p:grpSpPr>
          <a:xfrm rot="1106327">
            <a:off x="1933146" y="2178524"/>
            <a:ext cx="580017" cy="351572"/>
            <a:chOff x="6896317" y="1802889"/>
            <a:chExt cx="580017" cy="351572"/>
          </a:xfrm>
        </p:grpSpPr>
        <p:cxnSp>
          <p:nvCxnSpPr>
            <p:cNvPr id="45" name="直線接點 44"/>
            <p:cNvCxnSpPr/>
            <p:nvPr/>
          </p:nvCxnSpPr>
          <p:spPr>
            <a:xfrm>
              <a:off x="6896317" y="1988715"/>
              <a:ext cx="209089" cy="165746"/>
            </a:xfrm>
            <a:prstGeom prst="line">
              <a:avLst/>
            </a:prstGeom>
            <a:ln w="28575" cap="rnd">
              <a:solidFill>
                <a:srgbClr val="8E048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接點 45"/>
            <p:cNvCxnSpPr/>
            <p:nvPr/>
          </p:nvCxnSpPr>
          <p:spPr>
            <a:xfrm>
              <a:off x="7204849" y="1802889"/>
              <a:ext cx="5338" cy="329607"/>
            </a:xfrm>
            <a:prstGeom prst="line">
              <a:avLst/>
            </a:prstGeom>
            <a:ln w="28575" cap="rnd">
              <a:solidFill>
                <a:srgbClr val="8E048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接點 46"/>
            <p:cNvCxnSpPr/>
            <p:nvPr/>
          </p:nvCxnSpPr>
          <p:spPr>
            <a:xfrm flipH="1">
              <a:off x="7330143" y="2017177"/>
              <a:ext cx="146191" cy="124669"/>
            </a:xfrm>
            <a:prstGeom prst="line">
              <a:avLst/>
            </a:prstGeom>
            <a:ln w="28575" cap="rnd">
              <a:solidFill>
                <a:srgbClr val="8E048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266569" y="4463347"/>
            <a:ext cx="3640913" cy="1167133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矩形 1"/>
          <p:cNvSpPr/>
          <p:nvPr/>
        </p:nvSpPr>
        <p:spPr>
          <a:xfrm>
            <a:off x="4526686" y="4573660"/>
            <a:ext cx="32750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只有</a:t>
            </a:r>
            <a:r>
              <a:rPr lang="zh-TW" altLang="en-US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香港永久性居民</a:t>
            </a:r>
            <a:r>
              <a:rPr lang="zh-TW" altLang="en-US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才</a:t>
            </a:r>
            <a:r>
              <a:rPr lang="zh-TW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可享有選舉權與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被選舉權</a:t>
            </a:r>
            <a:r>
              <a:rPr lang="zh-TW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橢圓 48"/>
          <p:cNvSpPr/>
          <p:nvPr/>
        </p:nvSpPr>
        <p:spPr>
          <a:xfrm>
            <a:off x="4023592" y="4212831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50" name="矩形 49"/>
          <p:cNvSpPr/>
          <p:nvPr/>
        </p:nvSpPr>
        <p:spPr>
          <a:xfrm>
            <a:off x="7218697" y="1164977"/>
            <a:ext cx="1196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生活與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社會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51" name="圖片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666" y="220793"/>
            <a:ext cx="849455" cy="906431"/>
          </a:xfrm>
          <a:prstGeom prst="rect">
            <a:avLst/>
          </a:prstGeom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96</a:t>
            </a:fld>
            <a:endParaRPr lang="zh-HK" altLang="en-US" dirty="0"/>
          </a:p>
        </p:txBody>
      </p:sp>
      <p:sp>
        <p:nvSpPr>
          <p:cNvPr id="52" name="手繪多邊形 5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6004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5" grpId="0" animBg="1"/>
      <p:bldP spid="35" grpId="1" animBg="1"/>
      <p:bldP spid="36" grpId="0" animBg="1"/>
      <p:bldP spid="36" grpId="1" animBg="1"/>
      <p:bldP spid="38" grpId="0"/>
      <p:bldP spid="38" grpId="1"/>
      <p:bldP spid="40" grpId="0" animBg="1"/>
      <p:bldP spid="40" grpId="1" animBg="1"/>
      <p:bldP spid="48" grpId="0" animBg="1"/>
      <p:bldP spid="2" grpId="0"/>
      <p:bldP spid="49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橢圓 38"/>
          <p:cNvSpPr/>
          <p:nvPr/>
        </p:nvSpPr>
        <p:spPr>
          <a:xfrm>
            <a:off x="2710607" y="1907803"/>
            <a:ext cx="4524984" cy="452498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C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圓角矩形 4"/>
          <p:cNvSpPr/>
          <p:nvPr/>
        </p:nvSpPr>
        <p:spPr>
          <a:xfrm>
            <a:off x="922241" y="285700"/>
            <a:ext cx="1194531" cy="566058"/>
          </a:xfrm>
          <a:prstGeom prst="roundRect">
            <a:avLst/>
          </a:prstGeom>
          <a:solidFill>
            <a:srgbClr val="FEE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練習五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群組 18"/>
          <p:cNvGrpSpPr/>
          <p:nvPr/>
        </p:nvGrpSpPr>
        <p:grpSpPr>
          <a:xfrm>
            <a:off x="606558" y="609056"/>
            <a:ext cx="5668623" cy="1056045"/>
            <a:chOff x="741660" y="409511"/>
            <a:chExt cx="5668623" cy="1056045"/>
          </a:xfrm>
        </p:grpSpPr>
        <p:sp>
          <p:nvSpPr>
            <p:cNvPr id="20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187232" y="806542"/>
              <a:ext cx="5023770" cy="64018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TW" altLang="en-US" sz="1800" b="1" spc="130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哪些權利只有香港永久性居民才合資格享有？哪些權利是所有人皆可擁有？</a:t>
              </a:r>
              <a:endParaRPr lang="zh-HK" altLang="en-US" sz="1800" b="1" spc="130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1" name="剪去單一角落矩形 20"/>
            <p:cNvSpPr/>
            <p:nvPr/>
          </p:nvSpPr>
          <p:spPr>
            <a:xfrm>
              <a:off x="993206" y="652213"/>
              <a:ext cx="5417077" cy="813343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橢圓 21"/>
            <p:cNvSpPr/>
            <p:nvPr/>
          </p:nvSpPr>
          <p:spPr>
            <a:xfrm>
              <a:off x="741660" y="409511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4" name="矩形 3"/>
          <p:cNvSpPr/>
          <p:nvPr/>
        </p:nvSpPr>
        <p:spPr>
          <a:xfrm>
            <a:off x="1008776" y="39938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公民權責</a:t>
            </a:r>
          </a:p>
        </p:txBody>
      </p:sp>
      <p:sp>
        <p:nvSpPr>
          <p:cNvPr id="3" name="矩形 2"/>
          <p:cNvSpPr/>
          <p:nvPr/>
        </p:nvSpPr>
        <p:spPr>
          <a:xfrm>
            <a:off x="4014037" y="3296901"/>
            <a:ext cx="3028521" cy="25299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言論自由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人身自由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住宅和其他房屋不受侵犯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通訊自由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出入境自由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信仰自由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選擇職業的自由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婚姻自由及自願生育的權利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進行學術研究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文學藝術創作和其他文化活動的自由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社會福利的權利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本地法律保障的其他權利和自由</a:t>
            </a:r>
            <a:endParaRPr lang="zh-HK" altLang="en-US" sz="11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2" name="手繪多邊形 91"/>
          <p:cNvSpPr/>
          <p:nvPr/>
        </p:nvSpPr>
        <p:spPr>
          <a:xfrm>
            <a:off x="2714303" y="2912212"/>
            <a:ext cx="1270954" cy="2236056"/>
          </a:xfrm>
          <a:custGeom>
            <a:avLst/>
            <a:gdLst>
              <a:gd name="connsiteX0" fmla="*/ 382807 w 1270954"/>
              <a:gd name="connsiteY0" fmla="*/ 0 h 2236056"/>
              <a:gd name="connsiteX1" fmla="*/ 474191 w 1270954"/>
              <a:gd name="connsiteY1" fmla="*/ 23497 h 2236056"/>
              <a:gd name="connsiteX2" fmla="*/ 1270954 w 1270954"/>
              <a:gd name="connsiteY2" fmla="*/ 1106488 h 2236056"/>
              <a:gd name="connsiteX3" fmla="*/ 252924 w 1270954"/>
              <a:gd name="connsiteY3" fmla="*/ 2234606 h 2236056"/>
              <a:gd name="connsiteX4" fmla="*/ 224199 w 1270954"/>
              <a:gd name="connsiteY4" fmla="*/ 2236056 h 2236056"/>
              <a:gd name="connsiteX5" fmla="*/ 177798 w 1270954"/>
              <a:gd name="connsiteY5" fmla="*/ 2139733 h 2236056"/>
              <a:gd name="connsiteX6" fmla="*/ 0 w 1270954"/>
              <a:gd name="connsiteY6" fmla="*/ 1259069 h 2236056"/>
              <a:gd name="connsiteX7" fmla="*/ 273071 w 1270954"/>
              <a:gd name="connsiteY7" fmla="*/ 180631 h 223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0954" h="2236056">
                <a:moveTo>
                  <a:pt x="382807" y="0"/>
                </a:moveTo>
                <a:lnTo>
                  <a:pt x="474191" y="23497"/>
                </a:lnTo>
                <a:cubicBezTo>
                  <a:pt x="935795" y="167071"/>
                  <a:pt x="1270954" y="597640"/>
                  <a:pt x="1270954" y="1106488"/>
                </a:cubicBezTo>
                <a:cubicBezTo>
                  <a:pt x="1270954" y="1693621"/>
                  <a:pt x="824736" y="2176535"/>
                  <a:pt x="252924" y="2234606"/>
                </a:cubicBezTo>
                <a:lnTo>
                  <a:pt x="224199" y="2236056"/>
                </a:lnTo>
                <a:lnTo>
                  <a:pt x="177798" y="2139733"/>
                </a:lnTo>
                <a:cubicBezTo>
                  <a:pt x="63310" y="1869052"/>
                  <a:pt x="0" y="1571454"/>
                  <a:pt x="0" y="1259069"/>
                </a:cubicBezTo>
                <a:cubicBezTo>
                  <a:pt x="0" y="868588"/>
                  <a:pt x="98921" y="501211"/>
                  <a:pt x="273071" y="180631"/>
                </a:cubicBezTo>
                <a:close/>
              </a:path>
            </a:pathLst>
          </a:custGeom>
          <a:solidFill>
            <a:srgbClr val="F7D8D5"/>
          </a:solidFill>
          <a:ln>
            <a:solidFill>
              <a:srgbClr val="FFC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6" name="矩形 65"/>
          <p:cNvSpPr/>
          <p:nvPr/>
        </p:nvSpPr>
        <p:spPr>
          <a:xfrm>
            <a:off x="3153404" y="3296901"/>
            <a:ext cx="387798" cy="139397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選舉權與被選舉權</a:t>
            </a:r>
            <a:endParaRPr lang="zh-HK" altLang="en-US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手繪多邊形 27"/>
          <p:cNvSpPr/>
          <p:nvPr/>
        </p:nvSpPr>
        <p:spPr>
          <a:xfrm flipV="1">
            <a:off x="7173375" y="4906001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29" name="弧形 28"/>
          <p:cNvSpPr/>
          <p:nvPr/>
        </p:nvSpPr>
        <p:spPr>
          <a:xfrm rot="10620496">
            <a:off x="7811683" y="4806409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0" name="群組 29"/>
          <p:cNvGrpSpPr/>
          <p:nvPr/>
        </p:nvGrpSpPr>
        <p:grpSpPr>
          <a:xfrm>
            <a:off x="8272752" y="4843324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1" name="手繪多邊形 30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手繪多邊形 31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960000"/>
                </a:gs>
                <a:gs pos="22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橢圓 32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100000">
                  <a:srgbClr val="C00000">
                    <a:lumMod val="70000"/>
                  </a:srgbClr>
                </a:gs>
                <a:gs pos="22000">
                  <a:srgbClr val="C00000">
                    <a:lumMod val="62000"/>
                    <a:lumOff val="38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5" name="摺角紙張 34"/>
          <p:cNvSpPr/>
          <p:nvPr/>
        </p:nvSpPr>
        <p:spPr>
          <a:xfrm>
            <a:off x="5542462" y="4843324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手繪多邊形 35"/>
          <p:cNvSpPr/>
          <p:nvPr/>
        </p:nvSpPr>
        <p:spPr>
          <a:xfrm rot="15799771">
            <a:off x="7633582" y="4644643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38" name="矩形 37"/>
          <p:cNvSpPr/>
          <p:nvPr/>
        </p:nvSpPr>
        <p:spPr>
          <a:xfrm>
            <a:off x="5542462" y="5479216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不論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8E048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</a:t>
            </a:r>
            <a:r>
              <a:rPr lang="en-US" altLang="zh-HK" sz="1500" b="1" dirty="0" smtClean="0">
                <a:solidFill>
                  <a:srgbClr val="8E048E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8E048E"/>
              </a:solidFill>
              <a:latin typeface="+mn-ea"/>
            </a:endParaRPr>
          </a:p>
        </p:txBody>
      </p:sp>
      <p:sp>
        <p:nvSpPr>
          <p:cNvPr id="40" name="AutoShape 25"/>
          <p:cNvSpPr txBox="1">
            <a:spLocks noChangeArrowheads="1"/>
          </p:cNvSpPr>
          <p:nvPr/>
        </p:nvSpPr>
        <p:spPr bwMode="auto">
          <a:xfrm>
            <a:off x="5925718" y="5007709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50" name="矩形 49"/>
          <p:cNvSpPr/>
          <p:nvPr/>
        </p:nvSpPr>
        <p:spPr>
          <a:xfrm>
            <a:off x="7536321" y="2118425"/>
            <a:ext cx="738664" cy="270849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TW" altLang="en-US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香港居民</a:t>
            </a:r>
            <a:endParaRPr lang="en-US" altLang="zh-TW" b="1" spc="13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b="1" spc="13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永久性</a:t>
            </a:r>
            <a:r>
              <a:rPr lang="zh-TW" altLang="en-US" b="1" spc="130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及非永久性居民</a:t>
            </a:r>
            <a:endParaRPr lang="en-US" altLang="zh-TW" b="1" spc="130" dirty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1" name="群組 50"/>
          <p:cNvGrpSpPr/>
          <p:nvPr/>
        </p:nvGrpSpPr>
        <p:grpSpPr>
          <a:xfrm rot="10800000" flipV="1">
            <a:off x="5331067" y="2667171"/>
            <a:ext cx="2236560" cy="306803"/>
            <a:chOff x="2159843" y="2538919"/>
            <a:chExt cx="1712782" cy="204281"/>
          </a:xfrm>
        </p:grpSpPr>
        <p:cxnSp>
          <p:nvCxnSpPr>
            <p:cNvPr id="52" name="直線接點 51"/>
            <p:cNvCxnSpPr/>
            <p:nvPr/>
          </p:nvCxnSpPr>
          <p:spPr>
            <a:xfrm>
              <a:off x="2159843" y="2542036"/>
              <a:ext cx="1712782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直線接點 52"/>
            <p:cNvCxnSpPr/>
            <p:nvPr/>
          </p:nvCxnSpPr>
          <p:spPr>
            <a:xfrm>
              <a:off x="3862201" y="2538919"/>
              <a:ext cx="0" cy="204281"/>
            </a:xfrm>
            <a:prstGeom prst="line">
              <a:avLst/>
            </a:prstGeom>
            <a:ln w="19050">
              <a:solidFill>
                <a:srgbClr val="C00000"/>
              </a:solidFill>
              <a:headEnd type="none"/>
              <a:tailEnd type="oval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54" name="群組 53"/>
          <p:cNvGrpSpPr/>
          <p:nvPr/>
        </p:nvGrpSpPr>
        <p:grpSpPr>
          <a:xfrm>
            <a:off x="6856407" y="1612245"/>
            <a:ext cx="1113667" cy="766313"/>
            <a:chOff x="3233087" y="5112339"/>
            <a:chExt cx="1340157" cy="766313"/>
          </a:xfrm>
        </p:grpSpPr>
        <p:sp>
          <p:nvSpPr>
            <p:cNvPr id="55" name="圓角矩形圖說文字 12"/>
            <p:cNvSpPr/>
            <p:nvPr/>
          </p:nvSpPr>
          <p:spPr>
            <a:xfrm>
              <a:off x="3233087" y="5112339"/>
              <a:ext cx="1340157" cy="766313"/>
            </a:xfrm>
            <a:custGeom>
              <a:avLst/>
              <a:gdLst>
                <a:gd name="connsiteX0" fmla="*/ 0 w 2124585"/>
                <a:gd name="connsiteY0" fmla="*/ 110718 h 664292"/>
                <a:gd name="connsiteX1" fmla="*/ 110718 w 2124585"/>
                <a:gd name="connsiteY1" fmla="*/ 0 h 664292"/>
                <a:gd name="connsiteX2" fmla="*/ 354098 w 2124585"/>
                <a:gd name="connsiteY2" fmla="*/ 0 h 664292"/>
                <a:gd name="connsiteX3" fmla="*/ 354098 w 2124585"/>
                <a:gd name="connsiteY3" fmla="*/ 0 h 664292"/>
                <a:gd name="connsiteX4" fmla="*/ 885244 w 2124585"/>
                <a:gd name="connsiteY4" fmla="*/ 0 h 664292"/>
                <a:gd name="connsiteX5" fmla="*/ 2013867 w 2124585"/>
                <a:gd name="connsiteY5" fmla="*/ 0 h 664292"/>
                <a:gd name="connsiteX6" fmla="*/ 2124585 w 2124585"/>
                <a:gd name="connsiteY6" fmla="*/ 110718 h 664292"/>
                <a:gd name="connsiteX7" fmla="*/ 2124585 w 2124585"/>
                <a:gd name="connsiteY7" fmla="*/ 387504 h 664292"/>
                <a:gd name="connsiteX8" fmla="*/ 2124585 w 2124585"/>
                <a:gd name="connsiteY8" fmla="*/ 387504 h 664292"/>
                <a:gd name="connsiteX9" fmla="*/ 2124585 w 2124585"/>
                <a:gd name="connsiteY9" fmla="*/ 553577 h 664292"/>
                <a:gd name="connsiteX10" fmla="*/ 2124585 w 2124585"/>
                <a:gd name="connsiteY10" fmla="*/ 553574 h 664292"/>
                <a:gd name="connsiteX11" fmla="*/ 2013867 w 2124585"/>
                <a:gd name="connsiteY11" fmla="*/ 664292 h 664292"/>
                <a:gd name="connsiteX12" fmla="*/ 885244 w 2124585"/>
                <a:gd name="connsiteY12" fmla="*/ 664292 h 664292"/>
                <a:gd name="connsiteX13" fmla="*/ 89870 w 2124585"/>
                <a:gd name="connsiteY13" fmla="*/ 1147392 h 664292"/>
                <a:gd name="connsiteX14" fmla="*/ 354098 w 2124585"/>
                <a:gd name="connsiteY14" fmla="*/ 664292 h 664292"/>
                <a:gd name="connsiteX15" fmla="*/ 110718 w 2124585"/>
                <a:gd name="connsiteY15" fmla="*/ 664292 h 664292"/>
                <a:gd name="connsiteX16" fmla="*/ 0 w 2124585"/>
                <a:gd name="connsiteY16" fmla="*/ 553574 h 664292"/>
                <a:gd name="connsiteX17" fmla="*/ 0 w 2124585"/>
                <a:gd name="connsiteY17" fmla="*/ 553577 h 664292"/>
                <a:gd name="connsiteX18" fmla="*/ 0 w 2124585"/>
                <a:gd name="connsiteY18" fmla="*/ 387504 h 664292"/>
                <a:gd name="connsiteX19" fmla="*/ 0 w 2124585"/>
                <a:gd name="connsiteY19" fmla="*/ 387504 h 664292"/>
                <a:gd name="connsiteX20" fmla="*/ 0 w 2124585"/>
                <a:gd name="connsiteY20" fmla="*/ 110718 h 664292"/>
                <a:gd name="connsiteX0" fmla="*/ 0 w 2124585"/>
                <a:gd name="connsiteY0" fmla="*/ 110718 h 1147392"/>
                <a:gd name="connsiteX1" fmla="*/ 110718 w 2124585"/>
                <a:gd name="connsiteY1" fmla="*/ 0 h 1147392"/>
                <a:gd name="connsiteX2" fmla="*/ 354098 w 2124585"/>
                <a:gd name="connsiteY2" fmla="*/ 0 h 1147392"/>
                <a:gd name="connsiteX3" fmla="*/ 354098 w 2124585"/>
                <a:gd name="connsiteY3" fmla="*/ 0 h 1147392"/>
                <a:gd name="connsiteX4" fmla="*/ 885244 w 2124585"/>
                <a:gd name="connsiteY4" fmla="*/ 0 h 1147392"/>
                <a:gd name="connsiteX5" fmla="*/ 2013867 w 2124585"/>
                <a:gd name="connsiteY5" fmla="*/ 0 h 1147392"/>
                <a:gd name="connsiteX6" fmla="*/ 2124585 w 2124585"/>
                <a:gd name="connsiteY6" fmla="*/ 110718 h 1147392"/>
                <a:gd name="connsiteX7" fmla="*/ 2124585 w 2124585"/>
                <a:gd name="connsiteY7" fmla="*/ 387504 h 1147392"/>
                <a:gd name="connsiteX8" fmla="*/ 2124585 w 2124585"/>
                <a:gd name="connsiteY8" fmla="*/ 387504 h 1147392"/>
                <a:gd name="connsiteX9" fmla="*/ 2124585 w 2124585"/>
                <a:gd name="connsiteY9" fmla="*/ 553577 h 1147392"/>
                <a:gd name="connsiteX10" fmla="*/ 2124585 w 2124585"/>
                <a:gd name="connsiteY10" fmla="*/ 553574 h 1147392"/>
                <a:gd name="connsiteX11" fmla="*/ 2013867 w 2124585"/>
                <a:gd name="connsiteY11" fmla="*/ 664292 h 1147392"/>
                <a:gd name="connsiteX12" fmla="*/ 692739 w 2124585"/>
                <a:gd name="connsiteY12" fmla="*/ 664292 h 1147392"/>
                <a:gd name="connsiteX13" fmla="*/ 89870 w 2124585"/>
                <a:gd name="connsiteY13" fmla="*/ 1147392 h 1147392"/>
                <a:gd name="connsiteX14" fmla="*/ 354098 w 2124585"/>
                <a:gd name="connsiteY14" fmla="*/ 664292 h 1147392"/>
                <a:gd name="connsiteX15" fmla="*/ 110718 w 2124585"/>
                <a:gd name="connsiteY15" fmla="*/ 664292 h 1147392"/>
                <a:gd name="connsiteX16" fmla="*/ 0 w 2124585"/>
                <a:gd name="connsiteY16" fmla="*/ 553574 h 1147392"/>
                <a:gd name="connsiteX17" fmla="*/ 0 w 2124585"/>
                <a:gd name="connsiteY17" fmla="*/ 553577 h 1147392"/>
                <a:gd name="connsiteX18" fmla="*/ 0 w 2124585"/>
                <a:gd name="connsiteY18" fmla="*/ 387504 h 1147392"/>
                <a:gd name="connsiteX19" fmla="*/ 0 w 2124585"/>
                <a:gd name="connsiteY19" fmla="*/ 387504 h 1147392"/>
                <a:gd name="connsiteX20" fmla="*/ 0 w 2124585"/>
                <a:gd name="connsiteY20" fmla="*/ 110718 h 1147392"/>
                <a:gd name="connsiteX0" fmla="*/ 0 w 2124585"/>
                <a:gd name="connsiteY0" fmla="*/ 110718 h 1117432"/>
                <a:gd name="connsiteX1" fmla="*/ 110718 w 2124585"/>
                <a:gd name="connsiteY1" fmla="*/ 0 h 1117432"/>
                <a:gd name="connsiteX2" fmla="*/ 354098 w 2124585"/>
                <a:gd name="connsiteY2" fmla="*/ 0 h 1117432"/>
                <a:gd name="connsiteX3" fmla="*/ 354098 w 2124585"/>
                <a:gd name="connsiteY3" fmla="*/ 0 h 1117432"/>
                <a:gd name="connsiteX4" fmla="*/ 885244 w 2124585"/>
                <a:gd name="connsiteY4" fmla="*/ 0 h 1117432"/>
                <a:gd name="connsiteX5" fmla="*/ 2013867 w 2124585"/>
                <a:gd name="connsiteY5" fmla="*/ 0 h 1117432"/>
                <a:gd name="connsiteX6" fmla="*/ 2124585 w 2124585"/>
                <a:gd name="connsiteY6" fmla="*/ 110718 h 1117432"/>
                <a:gd name="connsiteX7" fmla="*/ 2124585 w 2124585"/>
                <a:gd name="connsiteY7" fmla="*/ 387504 h 1117432"/>
                <a:gd name="connsiteX8" fmla="*/ 2124585 w 2124585"/>
                <a:gd name="connsiteY8" fmla="*/ 387504 h 1117432"/>
                <a:gd name="connsiteX9" fmla="*/ 2124585 w 2124585"/>
                <a:gd name="connsiteY9" fmla="*/ 553577 h 1117432"/>
                <a:gd name="connsiteX10" fmla="*/ 2124585 w 2124585"/>
                <a:gd name="connsiteY10" fmla="*/ 553574 h 1117432"/>
                <a:gd name="connsiteX11" fmla="*/ 2013867 w 2124585"/>
                <a:gd name="connsiteY11" fmla="*/ 664292 h 1117432"/>
                <a:gd name="connsiteX12" fmla="*/ 692739 w 2124585"/>
                <a:gd name="connsiteY12" fmla="*/ 664292 h 1117432"/>
                <a:gd name="connsiteX13" fmla="*/ 1321024 w 2124585"/>
                <a:gd name="connsiteY13" fmla="*/ 1117432 h 1117432"/>
                <a:gd name="connsiteX14" fmla="*/ 354098 w 2124585"/>
                <a:gd name="connsiteY14" fmla="*/ 664292 h 1117432"/>
                <a:gd name="connsiteX15" fmla="*/ 110718 w 2124585"/>
                <a:gd name="connsiteY15" fmla="*/ 664292 h 1117432"/>
                <a:gd name="connsiteX16" fmla="*/ 0 w 2124585"/>
                <a:gd name="connsiteY16" fmla="*/ 553574 h 1117432"/>
                <a:gd name="connsiteX17" fmla="*/ 0 w 2124585"/>
                <a:gd name="connsiteY17" fmla="*/ 553577 h 1117432"/>
                <a:gd name="connsiteX18" fmla="*/ 0 w 2124585"/>
                <a:gd name="connsiteY18" fmla="*/ 387504 h 1117432"/>
                <a:gd name="connsiteX19" fmla="*/ 0 w 2124585"/>
                <a:gd name="connsiteY19" fmla="*/ 387504 h 1117432"/>
                <a:gd name="connsiteX20" fmla="*/ 0 w 2124585"/>
                <a:gd name="connsiteY20" fmla="*/ 110718 h 1117432"/>
                <a:gd name="connsiteX0" fmla="*/ 90319 w 2214904"/>
                <a:gd name="connsiteY0" fmla="*/ 110718 h 1176894"/>
                <a:gd name="connsiteX1" fmla="*/ 201037 w 2214904"/>
                <a:gd name="connsiteY1" fmla="*/ 0 h 1176894"/>
                <a:gd name="connsiteX2" fmla="*/ 444417 w 2214904"/>
                <a:gd name="connsiteY2" fmla="*/ 0 h 1176894"/>
                <a:gd name="connsiteX3" fmla="*/ 444417 w 2214904"/>
                <a:gd name="connsiteY3" fmla="*/ 0 h 1176894"/>
                <a:gd name="connsiteX4" fmla="*/ 975563 w 2214904"/>
                <a:gd name="connsiteY4" fmla="*/ 0 h 1176894"/>
                <a:gd name="connsiteX5" fmla="*/ 2104186 w 2214904"/>
                <a:gd name="connsiteY5" fmla="*/ 0 h 1176894"/>
                <a:gd name="connsiteX6" fmla="*/ 2214904 w 2214904"/>
                <a:gd name="connsiteY6" fmla="*/ 110718 h 1176894"/>
                <a:gd name="connsiteX7" fmla="*/ 2214904 w 2214904"/>
                <a:gd name="connsiteY7" fmla="*/ 387504 h 1176894"/>
                <a:gd name="connsiteX8" fmla="*/ 2214904 w 2214904"/>
                <a:gd name="connsiteY8" fmla="*/ 387504 h 1176894"/>
                <a:gd name="connsiteX9" fmla="*/ 2214904 w 2214904"/>
                <a:gd name="connsiteY9" fmla="*/ 553577 h 1176894"/>
                <a:gd name="connsiteX10" fmla="*/ 2214904 w 2214904"/>
                <a:gd name="connsiteY10" fmla="*/ 553574 h 1176894"/>
                <a:gd name="connsiteX11" fmla="*/ 2104186 w 2214904"/>
                <a:gd name="connsiteY11" fmla="*/ 664292 h 1176894"/>
                <a:gd name="connsiteX12" fmla="*/ 783058 w 2214904"/>
                <a:gd name="connsiteY12" fmla="*/ 664292 h 1176894"/>
                <a:gd name="connsiteX13" fmla="*/ 0 w 2214904"/>
                <a:gd name="connsiteY13" fmla="*/ 1176894 h 1176894"/>
                <a:gd name="connsiteX14" fmla="*/ 444417 w 2214904"/>
                <a:gd name="connsiteY14" fmla="*/ 664292 h 1176894"/>
                <a:gd name="connsiteX15" fmla="*/ 201037 w 2214904"/>
                <a:gd name="connsiteY15" fmla="*/ 664292 h 1176894"/>
                <a:gd name="connsiteX16" fmla="*/ 90319 w 2214904"/>
                <a:gd name="connsiteY16" fmla="*/ 553574 h 1176894"/>
                <a:gd name="connsiteX17" fmla="*/ 90319 w 2214904"/>
                <a:gd name="connsiteY17" fmla="*/ 553577 h 1176894"/>
                <a:gd name="connsiteX18" fmla="*/ 90319 w 2214904"/>
                <a:gd name="connsiteY18" fmla="*/ 387504 h 1176894"/>
                <a:gd name="connsiteX19" fmla="*/ 90319 w 2214904"/>
                <a:gd name="connsiteY19" fmla="*/ 387504 h 1176894"/>
                <a:gd name="connsiteX20" fmla="*/ 90319 w 2214904"/>
                <a:gd name="connsiteY20" fmla="*/ 110718 h 1176894"/>
                <a:gd name="connsiteX0" fmla="*/ 1 w 2124586"/>
                <a:gd name="connsiteY0" fmla="*/ 110718 h 1237583"/>
                <a:gd name="connsiteX1" fmla="*/ 110719 w 2124586"/>
                <a:gd name="connsiteY1" fmla="*/ 0 h 1237583"/>
                <a:gd name="connsiteX2" fmla="*/ 354099 w 2124586"/>
                <a:gd name="connsiteY2" fmla="*/ 0 h 1237583"/>
                <a:gd name="connsiteX3" fmla="*/ 354099 w 2124586"/>
                <a:gd name="connsiteY3" fmla="*/ 0 h 1237583"/>
                <a:gd name="connsiteX4" fmla="*/ 885245 w 2124586"/>
                <a:gd name="connsiteY4" fmla="*/ 0 h 1237583"/>
                <a:gd name="connsiteX5" fmla="*/ 2013868 w 2124586"/>
                <a:gd name="connsiteY5" fmla="*/ 0 h 1237583"/>
                <a:gd name="connsiteX6" fmla="*/ 2124586 w 2124586"/>
                <a:gd name="connsiteY6" fmla="*/ 110718 h 1237583"/>
                <a:gd name="connsiteX7" fmla="*/ 2124586 w 2124586"/>
                <a:gd name="connsiteY7" fmla="*/ 387504 h 1237583"/>
                <a:gd name="connsiteX8" fmla="*/ 2124586 w 2124586"/>
                <a:gd name="connsiteY8" fmla="*/ 387504 h 1237583"/>
                <a:gd name="connsiteX9" fmla="*/ 2124586 w 2124586"/>
                <a:gd name="connsiteY9" fmla="*/ 553577 h 1237583"/>
                <a:gd name="connsiteX10" fmla="*/ 2124586 w 2124586"/>
                <a:gd name="connsiteY10" fmla="*/ 553574 h 1237583"/>
                <a:gd name="connsiteX11" fmla="*/ 2013868 w 2124586"/>
                <a:gd name="connsiteY11" fmla="*/ 664292 h 1237583"/>
                <a:gd name="connsiteX12" fmla="*/ 692740 w 2124586"/>
                <a:gd name="connsiteY12" fmla="*/ 664292 h 1237583"/>
                <a:gd name="connsiteX13" fmla="*/ 1367361 w 2124586"/>
                <a:gd name="connsiteY13" fmla="*/ 1237583 h 1237583"/>
                <a:gd name="connsiteX14" fmla="*/ 354099 w 2124586"/>
                <a:gd name="connsiteY14" fmla="*/ 664292 h 1237583"/>
                <a:gd name="connsiteX15" fmla="*/ 110719 w 2124586"/>
                <a:gd name="connsiteY15" fmla="*/ 664292 h 1237583"/>
                <a:gd name="connsiteX16" fmla="*/ 1 w 2124586"/>
                <a:gd name="connsiteY16" fmla="*/ 553574 h 1237583"/>
                <a:gd name="connsiteX17" fmla="*/ 1 w 2124586"/>
                <a:gd name="connsiteY17" fmla="*/ 553577 h 1237583"/>
                <a:gd name="connsiteX18" fmla="*/ 1 w 2124586"/>
                <a:gd name="connsiteY18" fmla="*/ 387504 h 1237583"/>
                <a:gd name="connsiteX19" fmla="*/ 1 w 2124586"/>
                <a:gd name="connsiteY19" fmla="*/ 387504 h 1237583"/>
                <a:gd name="connsiteX20" fmla="*/ 1 w 2124586"/>
                <a:gd name="connsiteY20" fmla="*/ 110718 h 123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24586" h="1237583">
                  <a:moveTo>
                    <a:pt x="1" y="110718"/>
                  </a:moveTo>
                  <a:cubicBezTo>
                    <a:pt x="1" y="49570"/>
                    <a:pt x="49571" y="0"/>
                    <a:pt x="110719" y="0"/>
                  </a:cubicBezTo>
                  <a:lnTo>
                    <a:pt x="354099" y="0"/>
                  </a:lnTo>
                  <a:lnTo>
                    <a:pt x="354099" y="0"/>
                  </a:lnTo>
                  <a:lnTo>
                    <a:pt x="885245" y="0"/>
                  </a:lnTo>
                  <a:lnTo>
                    <a:pt x="2013868" y="0"/>
                  </a:lnTo>
                  <a:cubicBezTo>
                    <a:pt x="2075016" y="0"/>
                    <a:pt x="2124586" y="49570"/>
                    <a:pt x="2124586" y="110718"/>
                  </a:cubicBezTo>
                  <a:lnTo>
                    <a:pt x="2124586" y="387504"/>
                  </a:lnTo>
                  <a:lnTo>
                    <a:pt x="2124586" y="387504"/>
                  </a:lnTo>
                  <a:lnTo>
                    <a:pt x="2124586" y="553577"/>
                  </a:lnTo>
                  <a:lnTo>
                    <a:pt x="2124586" y="553574"/>
                  </a:lnTo>
                  <a:cubicBezTo>
                    <a:pt x="2124586" y="614722"/>
                    <a:pt x="2075016" y="664292"/>
                    <a:pt x="2013868" y="664292"/>
                  </a:cubicBezTo>
                  <a:lnTo>
                    <a:pt x="692740" y="664292"/>
                  </a:lnTo>
                  <a:lnTo>
                    <a:pt x="1367361" y="1237583"/>
                  </a:lnTo>
                  <a:lnTo>
                    <a:pt x="354099" y="664292"/>
                  </a:lnTo>
                  <a:lnTo>
                    <a:pt x="110719" y="664292"/>
                  </a:lnTo>
                  <a:cubicBezTo>
                    <a:pt x="49571" y="664292"/>
                    <a:pt x="1" y="614722"/>
                    <a:pt x="1" y="553574"/>
                  </a:cubicBezTo>
                  <a:lnTo>
                    <a:pt x="1" y="553577"/>
                  </a:lnTo>
                  <a:lnTo>
                    <a:pt x="1" y="387504"/>
                  </a:lnTo>
                  <a:lnTo>
                    <a:pt x="1" y="387504"/>
                  </a:lnTo>
                  <a:lnTo>
                    <a:pt x="1" y="110718"/>
                  </a:lnTo>
                  <a:close/>
                </a:path>
              </a:pathLst>
            </a:custGeom>
            <a:solidFill>
              <a:srgbClr val="8E04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56" name="矩形 55"/>
            <p:cNvSpPr/>
            <p:nvPr/>
          </p:nvSpPr>
          <p:spPr>
            <a:xfrm>
              <a:off x="3391583" y="5175203"/>
              <a:ext cx="1063732" cy="27699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無</a:t>
              </a:r>
              <a:r>
                <a:rPr lang="zh-TW" altLang="en-US" sz="1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條件</a:t>
              </a:r>
              <a:endParaRPr lang="zh-TW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  <p:grpSp>
        <p:nvGrpSpPr>
          <p:cNvPr id="57" name="群組 56"/>
          <p:cNvGrpSpPr/>
          <p:nvPr/>
        </p:nvGrpSpPr>
        <p:grpSpPr>
          <a:xfrm rot="19773270">
            <a:off x="6433961" y="1294790"/>
            <a:ext cx="580017" cy="351572"/>
            <a:chOff x="6896317" y="1802889"/>
            <a:chExt cx="580017" cy="351572"/>
          </a:xfrm>
        </p:grpSpPr>
        <p:cxnSp>
          <p:nvCxnSpPr>
            <p:cNvPr id="58" name="直線接點 57"/>
            <p:cNvCxnSpPr/>
            <p:nvPr/>
          </p:nvCxnSpPr>
          <p:spPr>
            <a:xfrm>
              <a:off x="6896317" y="1988715"/>
              <a:ext cx="209089" cy="165746"/>
            </a:xfrm>
            <a:prstGeom prst="line">
              <a:avLst/>
            </a:prstGeom>
            <a:ln w="28575" cap="rnd">
              <a:solidFill>
                <a:srgbClr val="8E048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接點 58"/>
            <p:cNvCxnSpPr/>
            <p:nvPr/>
          </p:nvCxnSpPr>
          <p:spPr>
            <a:xfrm>
              <a:off x="7204849" y="1802889"/>
              <a:ext cx="5338" cy="329607"/>
            </a:xfrm>
            <a:prstGeom prst="line">
              <a:avLst/>
            </a:prstGeom>
            <a:ln w="28575" cap="rnd">
              <a:solidFill>
                <a:srgbClr val="8E048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接點 59"/>
            <p:cNvCxnSpPr/>
            <p:nvPr/>
          </p:nvCxnSpPr>
          <p:spPr>
            <a:xfrm flipH="1">
              <a:off x="7330143" y="2017177"/>
              <a:ext cx="146191" cy="124669"/>
            </a:xfrm>
            <a:prstGeom prst="line">
              <a:avLst/>
            </a:prstGeom>
            <a:ln w="28575" cap="rnd">
              <a:solidFill>
                <a:srgbClr val="8E048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870549" y="3578365"/>
            <a:ext cx="2501780" cy="1886477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3" name="矩形 62"/>
          <p:cNvSpPr/>
          <p:nvPr/>
        </p:nvSpPr>
        <p:spPr>
          <a:xfrm>
            <a:off x="1130664" y="3663626"/>
            <a:ext cx="2150473" cy="1703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不論</a:t>
            </a:r>
            <a:r>
              <a:rPr lang="zh-TW" altLang="en-US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是否香港永久性居民</a:t>
            </a:r>
            <a:r>
              <a:rPr lang="zh-TW" altLang="en-US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</a:t>
            </a:r>
            <a:r>
              <a:rPr lang="zh-TW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可擁有一些權利如言論自由、人身自由。</a:t>
            </a:r>
            <a:endParaRPr lang="zh-HK" altLang="en-US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4" name="橢圓 63"/>
          <p:cNvSpPr/>
          <p:nvPr/>
        </p:nvSpPr>
        <p:spPr>
          <a:xfrm>
            <a:off x="627571" y="3327849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68" name="矩形 67"/>
          <p:cNvSpPr/>
          <p:nvPr/>
        </p:nvSpPr>
        <p:spPr>
          <a:xfrm>
            <a:off x="7218697" y="1164977"/>
            <a:ext cx="1196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生活與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社會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70" name="圖片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666" y="220793"/>
            <a:ext cx="849455" cy="906431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97</a:t>
            </a:fld>
            <a:endParaRPr lang="zh-HK" altLang="en-US" dirty="0"/>
          </a:p>
        </p:txBody>
      </p:sp>
      <p:sp>
        <p:nvSpPr>
          <p:cNvPr id="48" name="手繪多邊形 4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507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5" grpId="0" animBg="1"/>
      <p:bldP spid="35" grpId="1" animBg="1"/>
      <p:bldP spid="36" grpId="0" animBg="1"/>
      <p:bldP spid="36" grpId="1" animBg="1"/>
      <p:bldP spid="38" grpId="0"/>
      <p:bldP spid="38" grpId="1"/>
      <p:bldP spid="40" grpId="0" animBg="1"/>
      <p:bldP spid="40" grpId="1" animBg="1"/>
      <p:bldP spid="62" grpId="0" animBg="1"/>
      <p:bldP spid="63" grpId="0"/>
      <p:bldP spid="6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橢圓 38"/>
          <p:cNvSpPr/>
          <p:nvPr/>
        </p:nvSpPr>
        <p:spPr>
          <a:xfrm>
            <a:off x="1528383" y="1907803"/>
            <a:ext cx="4524984" cy="452498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C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圓角矩形 4"/>
          <p:cNvSpPr/>
          <p:nvPr/>
        </p:nvSpPr>
        <p:spPr>
          <a:xfrm>
            <a:off x="922241" y="285700"/>
            <a:ext cx="1194531" cy="566058"/>
          </a:xfrm>
          <a:prstGeom prst="roundRect">
            <a:avLst/>
          </a:prstGeom>
          <a:solidFill>
            <a:srgbClr val="FEE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8E048E"/>
                </a:gs>
                <a:gs pos="22000">
                  <a:srgbClr val="FFC5DB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3583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3583"/>
                  </a:solidFill>
                  <a:ea typeface="微軟正黑體"/>
                </a:rPr>
                <a:t>練習五</a:t>
              </a:r>
              <a:r>
                <a:rPr lang="en-US" altLang="zh-TW" sz="1600" b="1" spc="300" dirty="0" smtClean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3583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FF358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3583"/>
                </a:solidFill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3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群組 18"/>
          <p:cNvGrpSpPr/>
          <p:nvPr/>
        </p:nvGrpSpPr>
        <p:grpSpPr>
          <a:xfrm>
            <a:off x="606558" y="609056"/>
            <a:ext cx="5668623" cy="1056045"/>
            <a:chOff x="741660" y="409511"/>
            <a:chExt cx="5668623" cy="1056045"/>
          </a:xfrm>
        </p:grpSpPr>
        <p:sp>
          <p:nvSpPr>
            <p:cNvPr id="20" name="內容版面配置區 3">
              <a:extLst>
                <a:ext uri="{FF2B5EF4-FFF2-40B4-BE49-F238E27FC236}">
                  <a16:creationId xmlns:a16="http://schemas.microsoft.com/office/drawing/2014/main" id="{A5D9EA83-B1AF-40CD-B550-5870F803A42B}"/>
                </a:ext>
              </a:extLst>
            </p:cNvPr>
            <p:cNvSpPr txBox="1">
              <a:spLocks/>
            </p:cNvSpPr>
            <p:nvPr/>
          </p:nvSpPr>
          <p:spPr>
            <a:xfrm>
              <a:off x="1187232" y="806542"/>
              <a:ext cx="5023770" cy="64018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TW" altLang="en-US" sz="1800" b="1" spc="130" dirty="0">
                  <a:solidFill>
                    <a:srgbClr val="CD096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哪些權利只有香港永久性居民才合資格享有？哪些權利是所有人皆可擁有？</a:t>
              </a:r>
              <a:endParaRPr lang="zh-HK" altLang="en-US" sz="1800" b="1" spc="130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1" name="剪去單一角落矩形 20"/>
            <p:cNvSpPr/>
            <p:nvPr/>
          </p:nvSpPr>
          <p:spPr>
            <a:xfrm>
              <a:off x="993206" y="652213"/>
              <a:ext cx="5417077" cy="813343"/>
            </a:xfrm>
            <a:prstGeom prst="snip1Rect">
              <a:avLst/>
            </a:prstGeom>
            <a:noFill/>
            <a:ln w="12700">
              <a:solidFill>
                <a:srgbClr val="CD09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橢圓 21"/>
            <p:cNvSpPr/>
            <p:nvPr/>
          </p:nvSpPr>
          <p:spPr>
            <a:xfrm>
              <a:off x="741660" y="409511"/>
              <a:ext cx="503093" cy="489990"/>
            </a:xfrm>
            <a:prstGeom prst="ellipse">
              <a:avLst/>
            </a:prstGeom>
            <a:solidFill>
              <a:srgbClr val="CD09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4" name="矩形 3"/>
          <p:cNvSpPr/>
          <p:nvPr/>
        </p:nvSpPr>
        <p:spPr>
          <a:xfrm>
            <a:off x="1008776" y="39938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b="1" dirty="0">
                <a:solidFill>
                  <a:srgbClr val="8E048E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公民權責</a:t>
            </a:r>
          </a:p>
        </p:txBody>
      </p:sp>
      <p:sp>
        <p:nvSpPr>
          <p:cNvPr id="37" name="矩形 36"/>
          <p:cNvSpPr/>
          <p:nvPr/>
        </p:nvSpPr>
        <p:spPr>
          <a:xfrm>
            <a:off x="6411851" y="2231159"/>
            <a:ext cx="615553" cy="270849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TW" altLang="en-US" sz="14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香港居民</a:t>
            </a:r>
            <a:endParaRPr lang="en-US" altLang="zh-TW" sz="1400" b="1" spc="13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400" b="1" spc="13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永久性</a:t>
            </a:r>
            <a:r>
              <a:rPr lang="zh-TW" altLang="en-US" sz="1400" b="1" spc="130" dirty="0">
                <a:solidFill>
                  <a:srgbClr val="CD096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及非永久性居民</a:t>
            </a:r>
            <a:endParaRPr lang="en-US" altLang="zh-TW" sz="1400" b="1" spc="130" dirty="0">
              <a:solidFill>
                <a:srgbClr val="CD096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10151" y="3226454"/>
            <a:ext cx="615553" cy="107337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TW" altLang="en-US" sz="14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</a:t>
            </a:r>
            <a:r>
              <a:rPr lang="zh-TW" altLang="en-US" sz="1400" b="1" spc="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居民</a:t>
            </a:r>
            <a:endParaRPr lang="en-US" altLang="zh-TW" sz="1400" b="1" spc="13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400" b="1" spc="13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永久性</a:t>
            </a:r>
            <a:r>
              <a:rPr lang="zh-TW" altLang="en-US" sz="1400" b="1" spc="13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居民</a:t>
            </a:r>
            <a:endParaRPr lang="en-US" altLang="zh-TW" sz="1400" b="1" spc="13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82" name="群組 81"/>
          <p:cNvGrpSpPr/>
          <p:nvPr/>
        </p:nvGrpSpPr>
        <p:grpSpPr>
          <a:xfrm rot="10800000" flipV="1">
            <a:off x="4158642" y="2667171"/>
            <a:ext cx="2236560" cy="306803"/>
            <a:chOff x="2159843" y="2538919"/>
            <a:chExt cx="1712782" cy="204281"/>
          </a:xfrm>
        </p:grpSpPr>
        <p:cxnSp>
          <p:nvCxnSpPr>
            <p:cNvPr id="83" name="直線接點 82"/>
            <p:cNvCxnSpPr/>
            <p:nvPr/>
          </p:nvCxnSpPr>
          <p:spPr>
            <a:xfrm>
              <a:off x="2159843" y="2542036"/>
              <a:ext cx="1712782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4" name="直線接點 83"/>
            <p:cNvCxnSpPr/>
            <p:nvPr/>
          </p:nvCxnSpPr>
          <p:spPr>
            <a:xfrm>
              <a:off x="3862201" y="2538919"/>
              <a:ext cx="0" cy="204281"/>
            </a:xfrm>
            <a:prstGeom prst="line">
              <a:avLst/>
            </a:prstGeom>
            <a:ln w="19050">
              <a:solidFill>
                <a:srgbClr val="C00000"/>
              </a:solidFill>
              <a:headEnd type="none"/>
              <a:tailEnd type="oval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2831813" y="3296901"/>
            <a:ext cx="3028521" cy="25299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言論自由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人身自由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住宅和其他房屋不受侵犯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通訊自由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出入境自由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信仰自由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選擇職業的自由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婚姻自由及自願生育的權利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進行學術研究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文學藝術創作和其他文化活動的自由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社會福利的權利</a:t>
            </a:r>
            <a:endParaRPr lang="en-US" altLang="zh-TW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本地法律保障的其他權利和自由</a:t>
            </a:r>
            <a:endParaRPr lang="zh-HK" altLang="en-US" sz="11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2" name="手繪多邊形 91"/>
          <p:cNvSpPr/>
          <p:nvPr/>
        </p:nvSpPr>
        <p:spPr>
          <a:xfrm>
            <a:off x="1532079" y="2912212"/>
            <a:ext cx="1270954" cy="2236056"/>
          </a:xfrm>
          <a:custGeom>
            <a:avLst/>
            <a:gdLst>
              <a:gd name="connsiteX0" fmla="*/ 382807 w 1270954"/>
              <a:gd name="connsiteY0" fmla="*/ 0 h 2236056"/>
              <a:gd name="connsiteX1" fmla="*/ 474191 w 1270954"/>
              <a:gd name="connsiteY1" fmla="*/ 23497 h 2236056"/>
              <a:gd name="connsiteX2" fmla="*/ 1270954 w 1270954"/>
              <a:gd name="connsiteY2" fmla="*/ 1106488 h 2236056"/>
              <a:gd name="connsiteX3" fmla="*/ 252924 w 1270954"/>
              <a:gd name="connsiteY3" fmla="*/ 2234606 h 2236056"/>
              <a:gd name="connsiteX4" fmla="*/ 224199 w 1270954"/>
              <a:gd name="connsiteY4" fmla="*/ 2236056 h 2236056"/>
              <a:gd name="connsiteX5" fmla="*/ 177798 w 1270954"/>
              <a:gd name="connsiteY5" fmla="*/ 2139733 h 2236056"/>
              <a:gd name="connsiteX6" fmla="*/ 0 w 1270954"/>
              <a:gd name="connsiteY6" fmla="*/ 1259069 h 2236056"/>
              <a:gd name="connsiteX7" fmla="*/ 273071 w 1270954"/>
              <a:gd name="connsiteY7" fmla="*/ 180631 h 223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0954" h="2236056">
                <a:moveTo>
                  <a:pt x="382807" y="0"/>
                </a:moveTo>
                <a:lnTo>
                  <a:pt x="474191" y="23497"/>
                </a:lnTo>
                <a:cubicBezTo>
                  <a:pt x="935795" y="167071"/>
                  <a:pt x="1270954" y="597640"/>
                  <a:pt x="1270954" y="1106488"/>
                </a:cubicBezTo>
                <a:cubicBezTo>
                  <a:pt x="1270954" y="1693621"/>
                  <a:pt x="824736" y="2176535"/>
                  <a:pt x="252924" y="2234606"/>
                </a:cubicBezTo>
                <a:lnTo>
                  <a:pt x="224199" y="2236056"/>
                </a:lnTo>
                <a:lnTo>
                  <a:pt x="177798" y="2139733"/>
                </a:lnTo>
                <a:cubicBezTo>
                  <a:pt x="63310" y="1869052"/>
                  <a:pt x="0" y="1571454"/>
                  <a:pt x="0" y="1259069"/>
                </a:cubicBezTo>
                <a:cubicBezTo>
                  <a:pt x="0" y="868588"/>
                  <a:pt x="98921" y="501211"/>
                  <a:pt x="273071" y="180631"/>
                </a:cubicBezTo>
                <a:close/>
              </a:path>
            </a:pathLst>
          </a:custGeom>
          <a:solidFill>
            <a:srgbClr val="E16D61"/>
          </a:solidFill>
          <a:ln>
            <a:solidFill>
              <a:srgbClr val="FFC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6" name="矩形 65"/>
          <p:cNvSpPr/>
          <p:nvPr/>
        </p:nvSpPr>
        <p:spPr>
          <a:xfrm>
            <a:off x="1971180" y="3296901"/>
            <a:ext cx="387798" cy="139397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選舉權與被選舉權</a:t>
            </a:r>
            <a:endParaRPr lang="zh-HK" altLang="en-US" sz="11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69" name="直線接點 68"/>
          <p:cNvCxnSpPr/>
          <p:nvPr/>
        </p:nvCxnSpPr>
        <p:spPr>
          <a:xfrm>
            <a:off x="1227552" y="3668796"/>
            <a:ext cx="666410" cy="0"/>
          </a:xfrm>
          <a:prstGeom prst="line">
            <a:avLst/>
          </a:prstGeom>
          <a:ln w="19050">
            <a:solidFill>
              <a:srgbClr val="C00000"/>
            </a:solidFill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905947" y="4360696"/>
            <a:ext cx="3661856" cy="1886477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CD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橢圓 29"/>
          <p:cNvSpPr/>
          <p:nvPr/>
        </p:nvSpPr>
        <p:spPr>
          <a:xfrm>
            <a:off x="4654400" y="4163824"/>
            <a:ext cx="503093" cy="503093"/>
          </a:xfrm>
          <a:prstGeom prst="ellipse">
            <a:avLst/>
          </a:prstGeom>
          <a:solidFill>
            <a:srgbClr val="CD096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" name="矩形 1"/>
          <p:cNvSpPr/>
          <p:nvPr/>
        </p:nvSpPr>
        <p:spPr>
          <a:xfrm>
            <a:off x="5140810" y="4536721"/>
            <a:ext cx="3314259" cy="152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600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只有</a:t>
            </a:r>
            <a:r>
              <a:rPr lang="zh-TW" altLang="en-US" sz="16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香港永久性居民</a:t>
            </a:r>
            <a:r>
              <a:rPr lang="zh-TW" altLang="en-US" sz="1600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才</a:t>
            </a:r>
            <a:r>
              <a:rPr lang="zh-TW" altLang="en-US" sz="16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可享有選舉權與被選舉權，</a:t>
            </a:r>
            <a:r>
              <a:rPr lang="zh-TW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</a:t>
            </a:r>
            <a:r>
              <a:rPr lang="zh-TW" altLang="en-US" sz="1600" b="1" u="sng" dirty="0" smtClean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不論</a:t>
            </a:r>
            <a:r>
              <a:rPr lang="zh-TW" altLang="en-US" sz="16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是否香港永久性居民</a:t>
            </a:r>
            <a:r>
              <a:rPr lang="zh-TW" altLang="en-US" sz="1600" b="1" u="sng" dirty="0">
                <a:solidFill>
                  <a:srgbClr val="C2763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</a:t>
            </a:r>
            <a:r>
              <a:rPr lang="zh-TW" altLang="en-US" sz="16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可擁有一些權利如言論自由、人身自由。</a:t>
            </a:r>
            <a:endParaRPr lang="zh-HK" altLang="en-US" sz="16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18697" y="1164977"/>
            <a:ext cx="1196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EF2E7D"/>
                </a:solidFill>
                <a:ea typeface="微軟正黑體"/>
              </a:rPr>
              <a:t>生活與</a:t>
            </a:r>
            <a:r>
              <a:rPr lang="zh-TW" altLang="en-US" sz="1200" b="1" dirty="0" smtClean="0">
                <a:solidFill>
                  <a:srgbClr val="EF2E7D"/>
                </a:solidFill>
                <a:ea typeface="微軟正黑體"/>
              </a:rPr>
              <a:t>社會</a:t>
            </a:r>
            <a:r>
              <a:rPr lang="zh-HK" altLang="en-US" sz="1200" b="1" dirty="0" smtClean="0">
                <a:solidFill>
                  <a:srgbClr val="EF2E7D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F2E7D"/>
              </a:solidFill>
              <a:ea typeface="微軟正黑體"/>
            </a:endParaRPr>
          </a:p>
        </p:txBody>
      </p:sp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666" y="220793"/>
            <a:ext cx="849455" cy="906431"/>
          </a:xfrm>
          <a:prstGeom prst="rect">
            <a:avLst/>
          </a:prstGeom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252DF1F-73A1-41EE-9F60-15AF044C41FB}" type="slidenum">
              <a:rPr lang="zh-HK" altLang="en-US" smtClean="0"/>
              <a:pPr/>
              <a:t>98</a:t>
            </a:fld>
            <a:endParaRPr lang="zh-HK" altLang="en-US" dirty="0"/>
          </a:p>
        </p:txBody>
      </p:sp>
      <p:sp>
        <p:nvSpPr>
          <p:cNvPr id="31" name="手繪多邊形 3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5750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2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687401" y="2285234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FF358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3583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33235" y="3491146"/>
            <a:ext cx="1647118" cy="322253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46966" y="3497479"/>
            <a:ext cx="1271054" cy="306116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358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358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358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58851" y="3343408"/>
            <a:ext cx="1149890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28831" y="3497478"/>
            <a:ext cx="1097993" cy="327911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FF3583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FF358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FF358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53019" y="3338042"/>
            <a:ext cx="1602403" cy="0"/>
          </a:xfrm>
          <a:prstGeom prst="line">
            <a:avLst/>
          </a:prstGeom>
          <a:ln w="9525">
            <a:solidFill>
              <a:srgbClr val="FF35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94167" y="254410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358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358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4672895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5109787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3882603" y="5576371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3" name="圓角矩形 152"/>
          <p:cNvSpPr/>
          <p:nvPr/>
        </p:nvSpPr>
        <p:spPr>
          <a:xfrm>
            <a:off x="3582115" y="6050414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CDCDC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4" name="手繪多邊形 153"/>
          <p:cNvSpPr/>
          <p:nvPr/>
        </p:nvSpPr>
        <p:spPr>
          <a:xfrm>
            <a:off x="1265110" y="5170127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CC8DC"/>
              </a:gs>
              <a:gs pos="100000">
                <a:srgbClr val="8E048E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5" name="圓角矩形 154"/>
          <p:cNvSpPr/>
          <p:nvPr/>
        </p:nvSpPr>
        <p:spPr>
          <a:xfrm>
            <a:off x="6460437" y="3465747"/>
            <a:ext cx="429267" cy="2528950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3583"/>
              </a:solidFill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FF358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條件關係</a:t>
            </a:r>
            <a:endParaRPr lang="zh-HK" altLang="en-US" sz="2300" b="1" spc="300" dirty="0">
              <a:solidFill>
                <a:srgbClr val="FF358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197" y="915779"/>
            <a:ext cx="499033" cy="711955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098" y="1879763"/>
            <a:ext cx="964334" cy="1302014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65" y="1364681"/>
            <a:ext cx="879038" cy="1878105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050" y="1846002"/>
            <a:ext cx="1207142" cy="1321468"/>
          </a:xfrm>
          <a:prstGeom prst="rect">
            <a:avLst/>
          </a:prstGeom>
        </p:spPr>
      </p:pic>
      <p:grpSp>
        <p:nvGrpSpPr>
          <p:cNvPr id="160" name="群組 159"/>
          <p:cNvGrpSpPr/>
          <p:nvPr/>
        </p:nvGrpSpPr>
        <p:grpSpPr>
          <a:xfrm>
            <a:off x="6439887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1" name="群組 16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6989199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7586800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7406749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7025384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7210573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7087294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7507365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6973678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7505501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7078513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7244720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7309719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7309720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7336966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7071849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7098379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7147576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6" name="圖片 20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36" y="286272"/>
            <a:ext cx="535692" cy="1904036"/>
          </a:xfrm>
          <a:prstGeom prst="rect">
            <a:avLst/>
          </a:prstGeom>
        </p:spPr>
      </p:pic>
      <p:sp>
        <p:nvSpPr>
          <p:cNvPr id="207" name="流程圖: 程序 206">
            <a:hlinkClick r:id="rId7" action="ppaction://hlinksldjump"/>
          </p:cNvPr>
          <p:cNvSpPr/>
          <p:nvPr/>
        </p:nvSpPr>
        <p:spPr>
          <a:xfrm>
            <a:off x="1809765" y="3827613"/>
            <a:ext cx="212517" cy="108948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8" action="ppaction://hlinksldjump"/>
          </p:cNvPr>
          <p:cNvSpPr/>
          <p:nvPr/>
        </p:nvSpPr>
        <p:spPr>
          <a:xfrm>
            <a:off x="2185021" y="3825619"/>
            <a:ext cx="184949" cy="6028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9" action="ppaction://hlinksldjump"/>
          </p:cNvPr>
          <p:cNvSpPr/>
          <p:nvPr/>
        </p:nvSpPr>
        <p:spPr>
          <a:xfrm>
            <a:off x="2556923" y="3825328"/>
            <a:ext cx="188029" cy="85205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0" action="ppaction://hlinksldjump"/>
          </p:cNvPr>
          <p:cNvSpPr/>
          <p:nvPr/>
        </p:nvSpPr>
        <p:spPr>
          <a:xfrm>
            <a:off x="2869521" y="3833166"/>
            <a:ext cx="235891" cy="88484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1" action="ppaction://hlinksldjump"/>
          </p:cNvPr>
          <p:cNvSpPr/>
          <p:nvPr/>
        </p:nvSpPr>
        <p:spPr>
          <a:xfrm>
            <a:off x="4032806" y="3862357"/>
            <a:ext cx="201277" cy="8307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2" action="ppaction://hlinksldjump"/>
          </p:cNvPr>
          <p:cNvSpPr/>
          <p:nvPr/>
        </p:nvSpPr>
        <p:spPr>
          <a:xfrm>
            <a:off x="4383705" y="3859630"/>
            <a:ext cx="219790" cy="8334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3" action="ppaction://hlinksldjump"/>
          </p:cNvPr>
          <p:cNvSpPr/>
          <p:nvPr/>
        </p:nvSpPr>
        <p:spPr>
          <a:xfrm>
            <a:off x="4709629" y="3845181"/>
            <a:ext cx="226423" cy="150254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4" action="ppaction://hlinksldjump"/>
          </p:cNvPr>
          <p:cNvSpPr/>
          <p:nvPr/>
        </p:nvSpPr>
        <p:spPr>
          <a:xfrm>
            <a:off x="6124745" y="3947775"/>
            <a:ext cx="266092" cy="5135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5" action="ppaction://hlinksldjump"/>
          </p:cNvPr>
          <p:cNvSpPr/>
          <p:nvPr/>
        </p:nvSpPr>
        <p:spPr>
          <a:xfrm>
            <a:off x="6534701" y="3950631"/>
            <a:ext cx="289616" cy="19478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8251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16837</TotalTime>
  <Words>7912</Words>
  <Application>Microsoft Office PowerPoint</Application>
  <PresentationFormat>如螢幕大小 (4:3)</PresentationFormat>
  <Paragraphs>1551</Paragraphs>
  <Slides>101</Slides>
  <Notes>22</Notes>
  <HiddenSlides>0</HiddenSlides>
  <MMClips>0</MMClips>
  <ScaleCrop>false</ScaleCrop>
  <HeadingPairs>
    <vt:vector size="6" baseType="variant">
      <vt:variant>
        <vt:lpstr>使用字型</vt:lpstr>
      </vt:variant>
      <vt:variant>
        <vt:i4>18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101</vt:i4>
      </vt:variant>
    </vt:vector>
  </HeadingPairs>
  <TitlesOfParts>
    <vt:vector size="120" baseType="lpstr">
      <vt:lpstr>標楷體</vt:lpstr>
      <vt:lpstr>Garamond</vt:lpstr>
      <vt:lpstr>微軟正黑體</vt:lpstr>
      <vt:lpstr>Wingdings</vt:lpstr>
      <vt:lpstr>Wingdings 3</vt:lpstr>
      <vt:lpstr>SimHei</vt:lpstr>
      <vt:lpstr>Corbel</vt:lpstr>
      <vt:lpstr>Calibri</vt:lpstr>
      <vt:lpstr>Calibri Light</vt:lpstr>
      <vt:lpstr>FangSong</vt:lpstr>
      <vt:lpstr>思源宋體 TW</vt:lpstr>
      <vt:lpstr>思源宋體 TW SemiBold</vt:lpstr>
      <vt:lpstr>新細明體</vt:lpstr>
      <vt:lpstr>Microsoft YaHei UI</vt:lpstr>
      <vt:lpstr>源泉圓體 TTF Bold</vt:lpstr>
      <vt:lpstr>Arial</vt:lpstr>
      <vt:lpstr>Meiryo</vt:lpstr>
      <vt:lpstr>Arial Unicode MS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LI, Kit-ying Trista</dc:creator>
  <cp:lastModifiedBy>LAW, Mei-shan Melanie</cp:lastModifiedBy>
  <cp:revision>866</cp:revision>
  <cp:lastPrinted>2018-06-27T09:25:41Z</cp:lastPrinted>
  <dcterms:created xsi:type="dcterms:W3CDTF">2018-03-08T09:21:13Z</dcterms:created>
  <dcterms:modified xsi:type="dcterms:W3CDTF">2020-06-17T08:31:16Z</dcterms:modified>
</cp:coreProperties>
</file>