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1"/>
  </p:notesMasterIdLst>
  <p:sldIdLst>
    <p:sldId id="508" r:id="rId2"/>
    <p:sldId id="502" r:id="rId3"/>
    <p:sldId id="510" r:id="rId4"/>
    <p:sldId id="511" r:id="rId5"/>
    <p:sldId id="503" r:id="rId6"/>
    <p:sldId id="523" r:id="rId7"/>
    <p:sldId id="414" r:id="rId8"/>
    <p:sldId id="548" r:id="rId9"/>
    <p:sldId id="552" r:id="rId10"/>
    <p:sldId id="550" r:id="rId11"/>
    <p:sldId id="524" r:id="rId12"/>
    <p:sldId id="307" r:id="rId13"/>
    <p:sldId id="507" r:id="rId14"/>
    <p:sldId id="525" r:id="rId15"/>
    <p:sldId id="419" r:id="rId16"/>
    <p:sldId id="516" r:id="rId17"/>
    <p:sldId id="526" r:id="rId18"/>
    <p:sldId id="423" r:id="rId19"/>
    <p:sldId id="527" r:id="rId20"/>
    <p:sldId id="367" r:id="rId21"/>
    <p:sldId id="425" r:id="rId22"/>
    <p:sldId id="501" r:id="rId23"/>
    <p:sldId id="528" r:id="rId24"/>
    <p:sldId id="470" r:id="rId25"/>
    <p:sldId id="471" r:id="rId26"/>
    <p:sldId id="472" r:id="rId27"/>
    <p:sldId id="504" r:id="rId28"/>
    <p:sldId id="531" r:id="rId29"/>
    <p:sldId id="532" r:id="rId30"/>
    <p:sldId id="533" r:id="rId31"/>
    <p:sldId id="529" r:id="rId32"/>
    <p:sldId id="494" r:id="rId33"/>
    <p:sldId id="496" r:id="rId34"/>
    <p:sldId id="497" r:id="rId35"/>
    <p:sldId id="498" r:id="rId36"/>
    <p:sldId id="505" r:id="rId37"/>
    <p:sldId id="500" r:id="rId38"/>
    <p:sldId id="534" r:id="rId39"/>
    <p:sldId id="535" r:id="rId40"/>
    <p:sldId id="536" r:id="rId41"/>
    <p:sldId id="539" r:id="rId42"/>
    <p:sldId id="538" r:id="rId43"/>
    <p:sldId id="542" r:id="rId44"/>
    <p:sldId id="540" r:id="rId45"/>
    <p:sldId id="543" r:id="rId46"/>
    <p:sldId id="544" r:id="rId47"/>
    <p:sldId id="530" r:id="rId48"/>
    <p:sldId id="394" r:id="rId49"/>
    <p:sldId id="546" r:id="rId50"/>
  </p:sldIdLst>
  <p:sldSz cx="9144000" cy="6858000" type="screen4x3"/>
  <p:notesSz cx="6797675" cy="9874250"/>
  <p:embeddedFontLst>
    <p:embeddedFont>
      <p:font typeface="Meiryo" panose="020B0604030504040204" pitchFamily="34" charset="-128"/>
      <p:regular r:id="rId52"/>
      <p:italic r:id="rId53"/>
    </p:embeddedFont>
    <p:embeddedFont>
      <p:font typeface="思源宋體 TW Light" panose="02020300000000000000" pitchFamily="18" charset="-120"/>
      <p:regular r:id="rId54"/>
    </p:embeddedFont>
    <p:embeddedFont>
      <p:font typeface="思源宋體 TW SemiBold" panose="02020600000000000000" pitchFamily="18" charset="-120"/>
      <p:bold r:id="rId55"/>
    </p:embeddedFont>
    <p:embeddedFont>
      <p:font typeface="SimHei" panose="02010609060101010101" pitchFamily="49" charset="-122"/>
      <p:regular r:id="rId56"/>
    </p:embeddedFont>
    <p:embeddedFont>
      <p:font typeface="FangSong" panose="02010609060101010101" pitchFamily="49" charset="-122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微軟正黑體" panose="020B0604030504040204" pitchFamily="34" charset="-120"/>
      <p:regular r:id="rId62"/>
      <p:bold r:id="rId63"/>
    </p:embeddedFont>
    <p:embeddedFont>
      <p:font typeface="Corbel" panose="020B0503020204020204" pitchFamily="34" charset="0"/>
      <p:regular r:id="rId64"/>
      <p:bold r:id="rId65"/>
      <p:italic r:id="rId66"/>
      <p:boldItalic r:id="rId67"/>
    </p:embeddedFont>
    <p:embeddedFont>
      <p:font typeface="Microsoft YaHei UI" panose="020B0503020204020204" pitchFamily="34" charset="-122"/>
      <p:regular r:id="rId68"/>
      <p:bold r:id="rId69"/>
    </p:embeddedFont>
    <p:embeddedFont>
      <p:font typeface="源泉圓體 TTF Bold" panose="020B0800000000000000" pitchFamily="34" charset="-120"/>
      <p:bold r:id="rId70"/>
    </p:embeddedFont>
    <p:embeddedFont>
      <p:font typeface="Calibri Light" panose="020F0302020204030204" pitchFamily="34" charset="0"/>
      <p:regular r:id="rId71"/>
      <p:italic r:id="rId7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4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TSUI, Wing-yee Barbara" initials="TWB" lastIdx="1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  <p:cmAuthor id="3" name="MOK, Tsz-ki Ronnie" initials="MTR" lastIdx="1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068"/>
    <a:srgbClr val="FFFFFF"/>
    <a:srgbClr val="85B99A"/>
    <a:srgbClr val="417B58"/>
    <a:srgbClr val="C6D281"/>
    <a:srgbClr val="8EA1CC"/>
    <a:srgbClr val="BFD0EB"/>
    <a:srgbClr val="579771"/>
    <a:srgbClr val="ED7A2B"/>
    <a:srgbClr val="FFF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68" autoAdjust="0"/>
    <p:restoredTop sz="88467" autoAdjust="0"/>
  </p:normalViewPr>
  <p:slideViewPr>
    <p:cSldViewPr snapToGrid="0">
      <p:cViewPr varScale="1">
        <p:scale>
          <a:sx n="94" d="100"/>
          <a:sy n="94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66" Type="http://schemas.openxmlformats.org/officeDocument/2006/relationships/font" Target="fonts/font15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80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6EBC1CD1-E17F-4333-9716-0AE54F10484E}"/>
    <pc:docChg chg="modSld">
      <pc:chgData name="LI, Kit-ying Trista" userId="37e067b5-9e92-428c-a064-ed0df3de1e0a" providerId="ADAL" clId="{6EBC1CD1-E17F-4333-9716-0AE54F10484E}" dt="2018-07-11T09:27:54.808" v="0"/>
      <pc:docMkLst>
        <pc:docMk/>
      </pc:docMkLst>
      <pc:sldChg chg="modTransition">
        <pc:chgData name="LI, Kit-ying Trista" userId="37e067b5-9e92-428c-a064-ed0df3de1e0a" providerId="ADAL" clId="{6EBC1CD1-E17F-4333-9716-0AE54F10484E}" dt="2018-07-11T09:27:54.808" v="0"/>
        <pc:sldMkLst>
          <pc:docMk/>
          <pc:sldMk cId="2512283546" sldId="4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2F15E611-CB76-4B20-A9CF-32996B5FD18E}" type="datetimeFigureOut">
              <a:rPr lang="zh-HK" altLang="en-US" smtClean="0"/>
              <a:pPr/>
              <a:t>27/3/2019</a:t>
            </a:fld>
            <a:endParaRPr lang="zh-HK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51986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EC8D846B-B344-4D85-A22B-11BF0CC5AEDF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21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791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686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7070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26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7208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518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786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075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754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07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190625" y="1228725"/>
            <a:ext cx="4416425" cy="33115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1156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726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88803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483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49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080500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3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336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177312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81655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596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8FB189-A771-434C-B7EB-FB541E3A66EC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219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85B99A"/>
          </a:solidFill>
          <a:ln cap="rnd">
            <a:solidFill>
              <a:srgbClr val="85B99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8" name="群組 7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8" name="群組 17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1" name="弧形 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4" name="弧形 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7" name="弧形 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0" name="弧形 3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3" name="弧形 2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9" name="弧形 8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弧形 16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7658" y="630485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17B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1E17E8-6675-4967-9505-19A2600C368D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8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4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2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32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12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0.xml"/><Relationship Id="rId5" Type="http://schemas.openxmlformats.org/officeDocument/2006/relationships/image" Target="../media/image7.png"/><Relationship Id="rId15" Type="http://schemas.openxmlformats.org/officeDocument/2006/relationships/image" Target="../media/image1.png"/><Relationship Id="rId10" Type="http://schemas.openxmlformats.org/officeDocument/2006/relationships/slide" Target="slide18.xml"/><Relationship Id="rId4" Type="http://schemas.openxmlformats.org/officeDocument/2006/relationships/image" Target="../media/image6.png"/><Relationship Id="rId9" Type="http://schemas.openxmlformats.org/officeDocument/2006/relationships/slide" Target="slide15.xml"/><Relationship Id="rId14" Type="http://schemas.openxmlformats.org/officeDocument/2006/relationships/slide" Target="slide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95314" y="2320748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57A77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提供</a:t>
            </a:r>
            <a:endParaRPr lang="en-US" altLang="zh-HK" sz="4000" b="1" dirty="0">
              <a:solidFill>
                <a:srgbClr val="57A77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57A77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資料</a:t>
            </a:r>
            <a:endParaRPr lang="en-US" altLang="zh-TW" sz="4000" b="1" dirty="0">
              <a:solidFill>
                <a:srgbClr val="57A77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199" y="3477294"/>
            <a:ext cx="998214" cy="10263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4576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圓角化同側角落矩形 178"/>
          <p:cNvSpPr/>
          <p:nvPr/>
        </p:nvSpPr>
        <p:spPr>
          <a:xfrm rot="796413">
            <a:off x="7514922" y="2217481"/>
            <a:ext cx="765594" cy="424470"/>
          </a:xfrm>
          <a:prstGeom prst="round2SameRect">
            <a:avLst/>
          </a:prstGeom>
          <a:solidFill>
            <a:srgbClr val="F4AD7C"/>
          </a:solidFill>
          <a:ln>
            <a:solidFill>
              <a:srgbClr val="F4AD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修飾後 </a:t>
            </a:r>
            <a:endParaRPr lang="zh-HK" altLang="en-US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0" name="手繪多邊形 179"/>
          <p:cNvSpPr/>
          <p:nvPr/>
        </p:nvSpPr>
        <p:spPr>
          <a:xfrm rot="21345601">
            <a:off x="3477444" y="2395467"/>
            <a:ext cx="5517947" cy="284460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  <a:gd name="connsiteX0" fmla="*/ 356497 w 2250885"/>
              <a:gd name="connsiteY0" fmla="*/ 28097 h 1308842"/>
              <a:gd name="connsiteX1" fmla="*/ 2571 w 2250885"/>
              <a:gd name="connsiteY1" fmla="*/ 319198 h 1308842"/>
              <a:gd name="connsiteX2" fmla="*/ 230788 w 2250885"/>
              <a:gd name="connsiteY2" fmla="*/ 882322 h 1308842"/>
              <a:gd name="connsiteX3" fmla="*/ 838412 w 2250885"/>
              <a:gd name="connsiteY3" fmla="*/ 992996 h 1308842"/>
              <a:gd name="connsiteX4" fmla="*/ 1175687 w 2250885"/>
              <a:gd name="connsiteY4" fmla="*/ 1176298 h 1308842"/>
              <a:gd name="connsiteX5" fmla="*/ 1685548 w 2250885"/>
              <a:gd name="connsiteY5" fmla="*/ 1306047 h 1308842"/>
              <a:gd name="connsiteX6" fmla="*/ 1338732 w 2250885"/>
              <a:gd name="connsiteY6" fmla="*/ 1052757 h 1308842"/>
              <a:gd name="connsiteX7" fmla="*/ 2025133 w 2250885"/>
              <a:gd name="connsiteY7" fmla="*/ 1001073 h 1308842"/>
              <a:gd name="connsiteX8" fmla="*/ 2233483 w 2250885"/>
              <a:gd name="connsiteY8" fmla="*/ 641684 h 1308842"/>
              <a:gd name="connsiteX9" fmla="*/ 2012541 w 2250885"/>
              <a:gd name="connsiteY9" fmla="*/ 136671 h 1308842"/>
              <a:gd name="connsiteX10" fmla="*/ 1139337 w 2250885"/>
              <a:gd name="connsiteY10" fmla="*/ 23724 h 1308842"/>
              <a:gd name="connsiteX11" fmla="*/ 356497 w 2250885"/>
              <a:gd name="connsiteY11" fmla="*/ 28097 h 1308842"/>
              <a:gd name="connsiteX0" fmla="*/ 356497 w 2250885"/>
              <a:gd name="connsiteY0" fmla="*/ 28097 h 1306240"/>
              <a:gd name="connsiteX1" fmla="*/ 2571 w 2250885"/>
              <a:gd name="connsiteY1" fmla="*/ 319198 h 1306240"/>
              <a:gd name="connsiteX2" fmla="*/ 230788 w 2250885"/>
              <a:gd name="connsiteY2" fmla="*/ 882322 h 1306240"/>
              <a:gd name="connsiteX3" fmla="*/ 838412 w 2250885"/>
              <a:gd name="connsiteY3" fmla="*/ 992996 h 1306240"/>
              <a:gd name="connsiteX4" fmla="*/ 1166334 w 2250885"/>
              <a:gd name="connsiteY4" fmla="*/ 1092763 h 1306240"/>
              <a:gd name="connsiteX5" fmla="*/ 1685548 w 2250885"/>
              <a:gd name="connsiteY5" fmla="*/ 1306047 h 1306240"/>
              <a:gd name="connsiteX6" fmla="*/ 1338732 w 2250885"/>
              <a:gd name="connsiteY6" fmla="*/ 1052757 h 1306240"/>
              <a:gd name="connsiteX7" fmla="*/ 2025133 w 2250885"/>
              <a:gd name="connsiteY7" fmla="*/ 1001073 h 1306240"/>
              <a:gd name="connsiteX8" fmla="*/ 2233483 w 2250885"/>
              <a:gd name="connsiteY8" fmla="*/ 641684 h 1306240"/>
              <a:gd name="connsiteX9" fmla="*/ 2012541 w 2250885"/>
              <a:gd name="connsiteY9" fmla="*/ 136671 h 1306240"/>
              <a:gd name="connsiteX10" fmla="*/ 1139337 w 2250885"/>
              <a:gd name="connsiteY10" fmla="*/ 23724 h 1306240"/>
              <a:gd name="connsiteX11" fmla="*/ 356497 w 2250885"/>
              <a:gd name="connsiteY11" fmla="*/ 28097 h 1306240"/>
              <a:gd name="connsiteX0" fmla="*/ 356497 w 2250885"/>
              <a:gd name="connsiteY0" fmla="*/ 28097 h 1307051"/>
              <a:gd name="connsiteX1" fmla="*/ 2571 w 2250885"/>
              <a:gd name="connsiteY1" fmla="*/ 319198 h 1307051"/>
              <a:gd name="connsiteX2" fmla="*/ 230788 w 2250885"/>
              <a:gd name="connsiteY2" fmla="*/ 882322 h 1307051"/>
              <a:gd name="connsiteX3" fmla="*/ 838412 w 2250885"/>
              <a:gd name="connsiteY3" fmla="*/ 992996 h 1307051"/>
              <a:gd name="connsiteX4" fmla="*/ 1166334 w 2250885"/>
              <a:gd name="connsiteY4" fmla="*/ 1092763 h 1307051"/>
              <a:gd name="connsiteX5" fmla="*/ 1685548 w 2250885"/>
              <a:gd name="connsiteY5" fmla="*/ 1306047 h 1307051"/>
              <a:gd name="connsiteX6" fmla="*/ 1273857 w 2250885"/>
              <a:gd name="connsiteY6" fmla="*/ 997467 h 1307051"/>
              <a:gd name="connsiteX7" fmla="*/ 2025133 w 2250885"/>
              <a:gd name="connsiteY7" fmla="*/ 1001073 h 1307051"/>
              <a:gd name="connsiteX8" fmla="*/ 2233483 w 2250885"/>
              <a:gd name="connsiteY8" fmla="*/ 641684 h 1307051"/>
              <a:gd name="connsiteX9" fmla="*/ 2012541 w 2250885"/>
              <a:gd name="connsiteY9" fmla="*/ 136671 h 1307051"/>
              <a:gd name="connsiteX10" fmla="*/ 1139337 w 2250885"/>
              <a:gd name="connsiteY10" fmla="*/ 23724 h 1307051"/>
              <a:gd name="connsiteX11" fmla="*/ 356497 w 2250885"/>
              <a:gd name="connsiteY11" fmla="*/ 28097 h 1307051"/>
              <a:gd name="connsiteX0" fmla="*/ 356497 w 2254597"/>
              <a:gd name="connsiteY0" fmla="*/ 28097 h 1307051"/>
              <a:gd name="connsiteX1" fmla="*/ 2571 w 2254597"/>
              <a:gd name="connsiteY1" fmla="*/ 319198 h 1307051"/>
              <a:gd name="connsiteX2" fmla="*/ 230788 w 2254597"/>
              <a:gd name="connsiteY2" fmla="*/ 882322 h 1307051"/>
              <a:gd name="connsiteX3" fmla="*/ 838412 w 2254597"/>
              <a:gd name="connsiteY3" fmla="*/ 992996 h 1307051"/>
              <a:gd name="connsiteX4" fmla="*/ 1166334 w 2254597"/>
              <a:gd name="connsiteY4" fmla="*/ 1092763 h 1307051"/>
              <a:gd name="connsiteX5" fmla="*/ 1685548 w 2254597"/>
              <a:gd name="connsiteY5" fmla="*/ 1306047 h 1307051"/>
              <a:gd name="connsiteX6" fmla="*/ 1273857 w 2254597"/>
              <a:gd name="connsiteY6" fmla="*/ 997467 h 1307051"/>
              <a:gd name="connsiteX7" fmla="*/ 1973494 w 2254597"/>
              <a:gd name="connsiteY7" fmla="*/ 930393 h 1307051"/>
              <a:gd name="connsiteX8" fmla="*/ 2233483 w 2254597"/>
              <a:gd name="connsiteY8" fmla="*/ 641684 h 1307051"/>
              <a:gd name="connsiteX9" fmla="*/ 2012541 w 2254597"/>
              <a:gd name="connsiteY9" fmla="*/ 136671 h 1307051"/>
              <a:gd name="connsiteX10" fmla="*/ 1139337 w 2254597"/>
              <a:gd name="connsiteY10" fmla="*/ 23724 h 1307051"/>
              <a:gd name="connsiteX11" fmla="*/ 356497 w 2254597"/>
              <a:gd name="connsiteY11" fmla="*/ 28097 h 1307051"/>
              <a:gd name="connsiteX0" fmla="*/ 356248 w 2254348"/>
              <a:gd name="connsiteY0" fmla="*/ 28097 h 1307109"/>
              <a:gd name="connsiteX1" fmla="*/ 2322 w 2254348"/>
              <a:gd name="connsiteY1" fmla="*/ 319198 h 1307109"/>
              <a:gd name="connsiteX2" fmla="*/ 230539 w 2254348"/>
              <a:gd name="connsiteY2" fmla="*/ 882322 h 1307109"/>
              <a:gd name="connsiteX3" fmla="*/ 750586 w 2254348"/>
              <a:gd name="connsiteY3" fmla="*/ 930210 h 1307109"/>
              <a:gd name="connsiteX4" fmla="*/ 1166085 w 2254348"/>
              <a:gd name="connsiteY4" fmla="*/ 1092763 h 1307109"/>
              <a:gd name="connsiteX5" fmla="*/ 1685299 w 2254348"/>
              <a:gd name="connsiteY5" fmla="*/ 1306047 h 1307109"/>
              <a:gd name="connsiteX6" fmla="*/ 1273608 w 2254348"/>
              <a:gd name="connsiteY6" fmla="*/ 997467 h 1307109"/>
              <a:gd name="connsiteX7" fmla="*/ 1973245 w 2254348"/>
              <a:gd name="connsiteY7" fmla="*/ 930393 h 1307109"/>
              <a:gd name="connsiteX8" fmla="*/ 2233234 w 2254348"/>
              <a:gd name="connsiteY8" fmla="*/ 641684 h 1307109"/>
              <a:gd name="connsiteX9" fmla="*/ 2012292 w 2254348"/>
              <a:gd name="connsiteY9" fmla="*/ 136671 h 1307109"/>
              <a:gd name="connsiteX10" fmla="*/ 1139088 w 2254348"/>
              <a:gd name="connsiteY10" fmla="*/ 23724 h 1307109"/>
              <a:gd name="connsiteX11" fmla="*/ 356248 w 2254348"/>
              <a:gd name="connsiteY11" fmla="*/ 28097 h 1307109"/>
              <a:gd name="connsiteX0" fmla="*/ 360451 w 2258551"/>
              <a:gd name="connsiteY0" fmla="*/ 28097 h 1307109"/>
              <a:gd name="connsiteX1" fmla="*/ 6525 w 2258551"/>
              <a:gd name="connsiteY1" fmla="*/ 319198 h 1307109"/>
              <a:gd name="connsiteX2" fmla="*/ 178908 w 2258551"/>
              <a:gd name="connsiteY2" fmla="*/ 794732 h 1307109"/>
              <a:gd name="connsiteX3" fmla="*/ 754789 w 2258551"/>
              <a:gd name="connsiteY3" fmla="*/ 930210 h 1307109"/>
              <a:gd name="connsiteX4" fmla="*/ 1170288 w 2258551"/>
              <a:gd name="connsiteY4" fmla="*/ 1092763 h 1307109"/>
              <a:gd name="connsiteX5" fmla="*/ 1689502 w 2258551"/>
              <a:gd name="connsiteY5" fmla="*/ 1306047 h 1307109"/>
              <a:gd name="connsiteX6" fmla="*/ 1277811 w 2258551"/>
              <a:gd name="connsiteY6" fmla="*/ 997467 h 1307109"/>
              <a:gd name="connsiteX7" fmla="*/ 1977448 w 2258551"/>
              <a:gd name="connsiteY7" fmla="*/ 930393 h 1307109"/>
              <a:gd name="connsiteX8" fmla="*/ 2237437 w 2258551"/>
              <a:gd name="connsiteY8" fmla="*/ 641684 h 1307109"/>
              <a:gd name="connsiteX9" fmla="*/ 2016495 w 2258551"/>
              <a:gd name="connsiteY9" fmla="*/ 136671 h 1307109"/>
              <a:gd name="connsiteX10" fmla="*/ 1143291 w 2258551"/>
              <a:gd name="connsiteY10" fmla="*/ 23724 h 1307109"/>
              <a:gd name="connsiteX11" fmla="*/ 360451 w 2258551"/>
              <a:gd name="connsiteY11" fmla="*/ 28097 h 1307109"/>
              <a:gd name="connsiteX0" fmla="*/ 360451 w 2258551"/>
              <a:gd name="connsiteY0" fmla="*/ 28097 h 1371240"/>
              <a:gd name="connsiteX1" fmla="*/ 6525 w 2258551"/>
              <a:gd name="connsiteY1" fmla="*/ 319198 h 1371240"/>
              <a:gd name="connsiteX2" fmla="*/ 178908 w 2258551"/>
              <a:gd name="connsiteY2" fmla="*/ 794732 h 1371240"/>
              <a:gd name="connsiteX3" fmla="*/ 754789 w 2258551"/>
              <a:gd name="connsiteY3" fmla="*/ 930210 h 1371240"/>
              <a:gd name="connsiteX4" fmla="*/ 1170288 w 2258551"/>
              <a:gd name="connsiteY4" fmla="*/ 1092763 h 1371240"/>
              <a:gd name="connsiteX5" fmla="*/ 1123284 w 2258551"/>
              <a:gd name="connsiteY5" fmla="*/ 1370424 h 1371240"/>
              <a:gd name="connsiteX6" fmla="*/ 1277811 w 2258551"/>
              <a:gd name="connsiteY6" fmla="*/ 997467 h 1371240"/>
              <a:gd name="connsiteX7" fmla="*/ 1977448 w 2258551"/>
              <a:gd name="connsiteY7" fmla="*/ 930393 h 1371240"/>
              <a:gd name="connsiteX8" fmla="*/ 2237437 w 2258551"/>
              <a:gd name="connsiteY8" fmla="*/ 641684 h 1371240"/>
              <a:gd name="connsiteX9" fmla="*/ 2016495 w 2258551"/>
              <a:gd name="connsiteY9" fmla="*/ 136671 h 1371240"/>
              <a:gd name="connsiteX10" fmla="*/ 1143291 w 2258551"/>
              <a:gd name="connsiteY10" fmla="*/ 23724 h 1371240"/>
              <a:gd name="connsiteX11" fmla="*/ 360451 w 2258551"/>
              <a:gd name="connsiteY11" fmla="*/ 28097 h 1371240"/>
              <a:gd name="connsiteX0" fmla="*/ 360451 w 2258551"/>
              <a:gd name="connsiteY0" fmla="*/ 28097 h 1390532"/>
              <a:gd name="connsiteX1" fmla="*/ 6525 w 2258551"/>
              <a:gd name="connsiteY1" fmla="*/ 319198 h 1390532"/>
              <a:gd name="connsiteX2" fmla="*/ 178908 w 2258551"/>
              <a:gd name="connsiteY2" fmla="*/ 794732 h 1390532"/>
              <a:gd name="connsiteX3" fmla="*/ 754789 w 2258551"/>
              <a:gd name="connsiteY3" fmla="*/ 930210 h 1390532"/>
              <a:gd name="connsiteX4" fmla="*/ 1170288 w 2258551"/>
              <a:gd name="connsiteY4" fmla="*/ 1092763 h 1390532"/>
              <a:gd name="connsiteX5" fmla="*/ 1070481 w 2258551"/>
              <a:gd name="connsiteY5" fmla="*/ 1389769 h 1390532"/>
              <a:gd name="connsiteX6" fmla="*/ 1277811 w 2258551"/>
              <a:gd name="connsiteY6" fmla="*/ 997467 h 1390532"/>
              <a:gd name="connsiteX7" fmla="*/ 1977448 w 2258551"/>
              <a:gd name="connsiteY7" fmla="*/ 930393 h 1390532"/>
              <a:gd name="connsiteX8" fmla="*/ 2237437 w 2258551"/>
              <a:gd name="connsiteY8" fmla="*/ 641684 h 1390532"/>
              <a:gd name="connsiteX9" fmla="*/ 2016495 w 2258551"/>
              <a:gd name="connsiteY9" fmla="*/ 136671 h 1390532"/>
              <a:gd name="connsiteX10" fmla="*/ 1143291 w 2258551"/>
              <a:gd name="connsiteY10" fmla="*/ 23724 h 1390532"/>
              <a:gd name="connsiteX11" fmla="*/ 360451 w 2258551"/>
              <a:gd name="connsiteY11" fmla="*/ 28097 h 1390532"/>
              <a:gd name="connsiteX0" fmla="*/ 360451 w 2258551"/>
              <a:gd name="connsiteY0" fmla="*/ 28097 h 1395218"/>
              <a:gd name="connsiteX1" fmla="*/ 6525 w 2258551"/>
              <a:gd name="connsiteY1" fmla="*/ 319198 h 1395218"/>
              <a:gd name="connsiteX2" fmla="*/ 178908 w 2258551"/>
              <a:gd name="connsiteY2" fmla="*/ 794732 h 1395218"/>
              <a:gd name="connsiteX3" fmla="*/ 754789 w 2258551"/>
              <a:gd name="connsiteY3" fmla="*/ 930210 h 1395218"/>
              <a:gd name="connsiteX4" fmla="*/ 1170288 w 2258551"/>
              <a:gd name="connsiteY4" fmla="*/ 1092763 h 1395218"/>
              <a:gd name="connsiteX5" fmla="*/ 1070481 w 2258551"/>
              <a:gd name="connsiteY5" fmla="*/ 1389769 h 1395218"/>
              <a:gd name="connsiteX6" fmla="*/ 1277811 w 2258551"/>
              <a:gd name="connsiteY6" fmla="*/ 997467 h 1395218"/>
              <a:gd name="connsiteX7" fmla="*/ 1977448 w 2258551"/>
              <a:gd name="connsiteY7" fmla="*/ 930393 h 1395218"/>
              <a:gd name="connsiteX8" fmla="*/ 2237437 w 2258551"/>
              <a:gd name="connsiteY8" fmla="*/ 641684 h 1395218"/>
              <a:gd name="connsiteX9" fmla="*/ 2016495 w 2258551"/>
              <a:gd name="connsiteY9" fmla="*/ 136671 h 1395218"/>
              <a:gd name="connsiteX10" fmla="*/ 1143291 w 2258551"/>
              <a:gd name="connsiteY10" fmla="*/ 23724 h 1395218"/>
              <a:gd name="connsiteX11" fmla="*/ 360451 w 2258551"/>
              <a:gd name="connsiteY11" fmla="*/ 28097 h 1395218"/>
              <a:gd name="connsiteX0" fmla="*/ 360451 w 2258551"/>
              <a:gd name="connsiteY0" fmla="*/ 28097 h 1390839"/>
              <a:gd name="connsiteX1" fmla="*/ 6525 w 2258551"/>
              <a:gd name="connsiteY1" fmla="*/ 319198 h 1390839"/>
              <a:gd name="connsiteX2" fmla="*/ 178908 w 2258551"/>
              <a:gd name="connsiteY2" fmla="*/ 794732 h 1390839"/>
              <a:gd name="connsiteX3" fmla="*/ 754789 w 2258551"/>
              <a:gd name="connsiteY3" fmla="*/ 930210 h 1390839"/>
              <a:gd name="connsiteX4" fmla="*/ 1170288 w 2258551"/>
              <a:gd name="connsiteY4" fmla="*/ 1092763 h 1390839"/>
              <a:gd name="connsiteX5" fmla="*/ 1070481 w 2258551"/>
              <a:gd name="connsiteY5" fmla="*/ 1389769 h 1390839"/>
              <a:gd name="connsiteX6" fmla="*/ 1277811 w 2258551"/>
              <a:gd name="connsiteY6" fmla="*/ 997467 h 1390839"/>
              <a:gd name="connsiteX7" fmla="*/ 1977448 w 2258551"/>
              <a:gd name="connsiteY7" fmla="*/ 930393 h 1390839"/>
              <a:gd name="connsiteX8" fmla="*/ 2237437 w 2258551"/>
              <a:gd name="connsiteY8" fmla="*/ 641684 h 1390839"/>
              <a:gd name="connsiteX9" fmla="*/ 2016495 w 2258551"/>
              <a:gd name="connsiteY9" fmla="*/ 136671 h 1390839"/>
              <a:gd name="connsiteX10" fmla="*/ 1143291 w 2258551"/>
              <a:gd name="connsiteY10" fmla="*/ 23724 h 1390839"/>
              <a:gd name="connsiteX11" fmla="*/ 360451 w 2258551"/>
              <a:gd name="connsiteY11" fmla="*/ 28097 h 1390839"/>
              <a:gd name="connsiteX0" fmla="*/ 360451 w 2258551"/>
              <a:gd name="connsiteY0" fmla="*/ 28097 h 1390324"/>
              <a:gd name="connsiteX1" fmla="*/ 6525 w 2258551"/>
              <a:gd name="connsiteY1" fmla="*/ 319198 h 1390324"/>
              <a:gd name="connsiteX2" fmla="*/ 178908 w 2258551"/>
              <a:gd name="connsiteY2" fmla="*/ 794732 h 1390324"/>
              <a:gd name="connsiteX3" fmla="*/ 754789 w 2258551"/>
              <a:gd name="connsiteY3" fmla="*/ 930210 h 1390324"/>
              <a:gd name="connsiteX4" fmla="*/ 1095176 w 2258551"/>
              <a:gd name="connsiteY4" fmla="*/ 1080225 h 1390324"/>
              <a:gd name="connsiteX5" fmla="*/ 1070481 w 2258551"/>
              <a:gd name="connsiteY5" fmla="*/ 1389769 h 1390324"/>
              <a:gd name="connsiteX6" fmla="*/ 1277811 w 2258551"/>
              <a:gd name="connsiteY6" fmla="*/ 997467 h 1390324"/>
              <a:gd name="connsiteX7" fmla="*/ 1977448 w 2258551"/>
              <a:gd name="connsiteY7" fmla="*/ 930393 h 1390324"/>
              <a:gd name="connsiteX8" fmla="*/ 2237437 w 2258551"/>
              <a:gd name="connsiteY8" fmla="*/ 641684 h 1390324"/>
              <a:gd name="connsiteX9" fmla="*/ 2016495 w 2258551"/>
              <a:gd name="connsiteY9" fmla="*/ 136671 h 1390324"/>
              <a:gd name="connsiteX10" fmla="*/ 1143291 w 2258551"/>
              <a:gd name="connsiteY10" fmla="*/ 23724 h 1390324"/>
              <a:gd name="connsiteX11" fmla="*/ 360451 w 2258551"/>
              <a:gd name="connsiteY11" fmla="*/ 28097 h 1390324"/>
              <a:gd name="connsiteX0" fmla="*/ 360451 w 2258551"/>
              <a:gd name="connsiteY0" fmla="*/ 28097 h 1229550"/>
              <a:gd name="connsiteX1" fmla="*/ 6525 w 2258551"/>
              <a:gd name="connsiteY1" fmla="*/ 319198 h 1229550"/>
              <a:gd name="connsiteX2" fmla="*/ 178908 w 2258551"/>
              <a:gd name="connsiteY2" fmla="*/ 794732 h 1229550"/>
              <a:gd name="connsiteX3" fmla="*/ 754789 w 2258551"/>
              <a:gd name="connsiteY3" fmla="*/ 930210 h 1229550"/>
              <a:gd name="connsiteX4" fmla="*/ 1095176 w 2258551"/>
              <a:gd name="connsiteY4" fmla="*/ 1080225 h 1229550"/>
              <a:gd name="connsiteX5" fmla="*/ 1073649 w 2258551"/>
              <a:gd name="connsiteY5" fmla="*/ 1228386 h 1229550"/>
              <a:gd name="connsiteX6" fmla="*/ 1277811 w 2258551"/>
              <a:gd name="connsiteY6" fmla="*/ 997467 h 1229550"/>
              <a:gd name="connsiteX7" fmla="*/ 1977448 w 2258551"/>
              <a:gd name="connsiteY7" fmla="*/ 930393 h 1229550"/>
              <a:gd name="connsiteX8" fmla="*/ 2237437 w 2258551"/>
              <a:gd name="connsiteY8" fmla="*/ 641684 h 1229550"/>
              <a:gd name="connsiteX9" fmla="*/ 2016495 w 2258551"/>
              <a:gd name="connsiteY9" fmla="*/ 136671 h 1229550"/>
              <a:gd name="connsiteX10" fmla="*/ 1143291 w 2258551"/>
              <a:gd name="connsiteY10" fmla="*/ 23724 h 1229550"/>
              <a:gd name="connsiteX11" fmla="*/ 360451 w 2258551"/>
              <a:gd name="connsiteY11" fmla="*/ 28097 h 1229550"/>
              <a:gd name="connsiteX0" fmla="*/ 360451 w 2258551"/>
              <a:gd name="connsiteY0" fmla="*/ 28097 h 1229947"/>
              <a:gd name="connsiteX1" fmla="*/ 6525 w 2258551"/>
              <a:gd name="connsiteY1" fmla="*/ 319198 h 1229947"/>
              <a:gd name="connsiteX2" fmla="*/ 178908 w 2258551"/>
              <a:gd name="connsiteY2" fmla="*/ 794732 h 1229947"/>
              <a:gd name="connsiteX3" fmla="*/ 754789 w 2258551"/>
              <a:gd name="connsiteY3" fmla="*/ 930210 h 1229947"/>
              <a:gd name="connsiteX4" fmla="*/ 1095176 w 2258551"/>
              <a:gd name="connsiteY4" fmla="*/ 1080225 h 1229947"/>
              <a:gd name="connsiteX5" fmla="*/ 1073649 w 2258551"/>
              <a:gd name="connsiteY5" fmla="*/ 1228386 h 1229947"/>
              <a:gd name="connsiteX6" fmla="*/ 1521026 w 2258551"/>
              <a:gd name="connsiteY6" fmla="*/ 982755 h 1229947"/>
              <a:gd name="connsiteX7" fmla="*/ 1977448 w 2258551"/>
              <a:gd name="connsiteY7" fmla="*/ 930393 h 1229947"/>
              <a:gd name="connsiteX8" fmla="*/ 2237437 w 2258551"/>
              <a:gd name="connsiteY8" fmla="*/ 641684 h 1229947"/>
              <a:gd name="connsiteX9" fmla="*/ 2016495 w 2258551"/>
              <a:gd name="connsiteY9" fmla="*/ 136671 h 1229947"/>
              <a:gd name="connsiteX10" fmla="*/ 1143291 w 2258551"/>
              <a:gd name="connsiteY10" fmla="*/ 23724 h 1229947"/>
              <a:gd name="connsiteX11" fmla="*/ 360451 w 2258551"/>
              <a:gd name="connsiteY11" fmla="*/ 28097 h 1229947"/>
              <a:gd name="connsiteX0" fmla="*/ 360451 w 2258551"/>
              <a:gd name="connsiteY0" fmla="*/ 28097 h 1228423"/>
              <a:gd name="connsiteX1" fmla="*/ 6525 w 2258551"/>
              <a:gd name="connsiteY1" fmla="*/ 319198 h 1228423"/>
              <a:gd name="connsiteX2" fmla="*/ 178908 w 2258551"/>
              <a:gd name="connsiteY2" fmla="*/ 794732 h 1228423"/>
              <a:gd name="connsiteX3" fmla="*/ 754789 w 2258551"/>
              <a:gd name="connsiteY3" fmla="*/ 930210 h 1228423"/>
              <a:gd name="connsiteX4" fmla="*/ 1147517 w 2258551"/>
              <a:gd name="connsiteY4" fmla="*/ 1000967 h 1228423"/>
              <a:gd name="connsiteX5" fmla="*/ 1073649 w 2258551"/>
              <a:gd name="connsiteY5" fmla="*/ 1228386 h 1228423"/>
              <a:gd name="connsiteX6" fmla="*/ 1521026 w 2258551"/>
              <a:gd name="connsiteY6" fmla="*/ 982755 h 1228423"/>
              <a:gd name="connsiteX7" fmla="*/ 1977448 w 2258551"/>
              <a:gd name="connsiteY7" fmla="*/ 930393 h 1228423"/>
              <a:gd name="connsiteX8" fmla="*/ 2237437 w 2258551"/>
              <a:gd name="connsiteY8" fmla="*/ 641684 h 1228423"/>
              <a:gd name="connsiteX9" fmla="*/ 2016495 w 2258551"/>
              <a:gd name="connsiteY9" fmla="*/ 136671 h 1228423"/>
              <a:gd name="connsiteX10" fmla="*/ 1143291 w 2258551"/>
              <a:gd name="connsiteY10" fmla="*/ 23724 h 1228423"/>
              <a:gd name="connsiteX11" fmla="*/ 360451 w 2258551"/>
              <a:gd name="connsiteY11" fmla="*/ 28097 h 1228423"/>
              <a:gd name="connsiteX0" fmla="*/ 360451 w 2258551"/>
              <a:gd name="connsiteY0" fmla="*/ 28097 h 1228957"/>
              <a:gd name="connsiteX1" fmla="*/ 6525 w 2258551"/>
              <a:gd name="connsiteY1" fmla="*/ 319198 h 1228957"/>
              <a:gd name="connsiteX2" fmla="*/ 178908 w 2258551"/>
              <a:gd name="connsiteY2" fmla="*/ 794732 h 1228957"/>
              <a:gd name="connsiteX3" fmla="*/ 754789 w 2258551"/>
              <a:gd name="connsiteY3" fmla="*/ 930210 h 1228957"/>
              <a:gd name="connsiteX4" fmla="*/ 1147517 w 2258551"/>
              <a:gd name="connsiteY4" fmla="*/ 1000967 h 1228957"/>
              <a:gd name="connsiteX5" fmla="*/ 1073649 w 2258551"/>
              <a:gd name="connsiteY5" fmla="*/ 1228386 h 1228957"/>
              <a:gd name="connsiteX6" fmla="*/ 1501056 w 2258551"/>
              <a:gd name="connsiteY6" fmla="*/ 927127 h 1228957"/>
              <a:gd name="connsiteX7" fmla="*/ 1977448 w 2258551"/>
              <a:gd name="connsiteY7" fmla="*/ 930393 h 1228957"/>
              <a:gd name="connsiteX8" fmla="*/ 2237437 w 2258551"/>
              <a:gd name="connsiteY8" fmla="*/ 641684 h 1228957"/>
              <a:gd name="connsiteX9" fmla="*/ 2016495 w 2258551"/>
              <a:gd name="connsiteY9" fmla="*/ 136671 h 1228957"/>
              <a:gd name="connsiteX10" fmla="*/ 1143291 w 2258551"/>
              <a:gd name="connsiteY10" fmla="*/ 23724 h 1228957"/>
              <a:gd name="connsiteX11" fmla="*/ 360451 w 2258551"/>
              <a:gd name="connsiteY11" fmla="*/ 28097 h 1228957"/>
              <a:gd name="connsiteX0" fmla="*/ 360451 w 2258459"/>
              <a:gd name="connsiteY0" fmla="*/ 28097 h 1228957"/>
              <a:gd name="connsiteX1" fmla="*/ 6525 w 2258459"/>
              <a:gd name="connsiteY1" fmla="*/ 319198 h 1228957"/>
              <a:gd name="connsiteX2" fmla="*/ 178908 w 2258459"/>
              <a:gd name="connsiteY2" fmla="*/ 794732 h 1228957"/>
              <a:gd name="connsiteX3" fmla="*/ 754789 w 2258459"/>
              <a:gd name="connsiteY3" fmla="*/ 930210 h 1228957"/>
              <a:gd name="connsiteX4" fmla="*/ 1147517 w 2258459"/>
              <a:gd name="connsiteY4" fmla="*/ 1000967 h 1228957"/>
              <a:gd name="connsiteX5" fmla="*/ 1073649 w 2258459"/>
              <a:gd name="connsiteY5" fmla="*/ 1228386 h 1228957"/>
              <a:gd name="connsiteX6" fmla="*/ 1501056 w 2258459"/>
              <a:gd name="connsiteY6" fmla="*/ 927127 h 1228957"/>
              <a:gd name="connsiteX7" fmla="*/ 1978739 w 2258459"/>
              <a:gd name="connsiteY7" fmla="*/ 852670 h 1228957"/>
              <a:gd name="connsiteX8" fmla="*/ 2237437 w 2258459"/>
              <a:gd name="connsiteY8" fmla="*/ 641684 h 1228957"/>
              <a:gd name="connsiteX9" fmla="*/ 2016495 w 2258459"/>
              <a:gd name="connsiteY9" fmla="*/ 136671 h 1228957"/>
              <a:gd name="connsiteX10" fmla="*/ 1143291 w 2258459"/>
              <a:gd name="connsiteY10" fmla="*/ 23724 h 1228957"/>
              <a:gd name="connsiteX11" fmla="*/ 360451 w 2258459"/>
              <a:gd name="connsiteY11" fmla="*/ 28097 h 1228957"/>
              <a:gd name="connsiteX0" fmla="*/ 360451 w 2253770"/>
              <a:gd name="connsiteY0" fmla="*/ 28097 h 1228957"/>
              <a:gd name="connsiteX1" fmla="*/ 6525 w 2253770"/>
              <a:gd name="connsiteY1" fmla="*/ 319198 h 1228957"/>
              <a:gd name="connsiteX2" fmla="*/ 178908 w 2253770"/>
              <a:gd name="connsiteY2" fmla="*/ 794732 h 1228957"/>
              <a:gd name="connsiteX3" fmla="*/ 754789 w 2253770"/>
              <a:gd name="connsiteY3" fmla="*/ 930210 h 1228957"/>
              <a:gd name="connsiteX4" fmla="*/ 1147517 w 2253770"/>
              <a:gd name="connsiteY4" fmla="*/ 1000967 h 1228957"/>
              <a:gd name="connsiteX5" fmla="*/ 1073649 w 2253770"/>
              <a:gd name="connsiteY5" fmla="*/ 1228386 h 1228957"/>
              <a:gd name="connsiteX6" fmla="*/ 1501056 w 2253770"/>
              <a:gd name="connsiteY6" fmla="*/ 927127 h 1228957"/>
              <a:gd name="connsiteX7" fmla="*/ 1978739 w 2253770"/>
              <a:gd name="connsiteY7" fmla="*/ 852670 h 1228957"/>
              <a:gd name="connsiteX8" fmla="*/ 2230082 w 2253770"/>
              <a:gd name="connsiteY8" fmla="*/ 587157 h 1228957"/>
              <a:gd name="connsiteX9" fmla="*/ 2016495 w 2253770"/>
              <a:gd name="connsiteY9" fmla="*/ 136671 h 1228957"/>
              <a:gd name="connsiteX10" fmla="*/ 1143291 w 2253770"/>
              <a:gd name="connsiteY10" fmla="*/ 23724 h 1228957"/>
              <a:gd name="connsiteX11" fmla="*/ 360451 w 2253770"/>
              <a:gd name="connsiteY11" fmla="*/ 28097 h 1228957"/>
              <a:gd name="connsiteX0" fmla="*/ 360451 w 2256621"/>
              <a:gd name="connsiteY0" fmla="*/ 28097 h 1228957"/>
              <a:gd name="connsiteX1" fmla="*/ 6525 w 2256621"/>
              <a:gd name="connsiteY1" fmla="*/ 319198 h 1228957"/>
              <a:gd name="connsiteX2" fmla="*/ 178908 w 2256621"/>
              <a:gd name="connsiteY2" fmla="*/ 794732 h 1228957"/>
              <a:gd name="connsiteX3" fmla="*/ 754789 w 2256621"/>
              <a:gd name="connsiteY3" fmla="*/ 930210 h 1228957"/>
              <a:gd name="connsiteX4" fmla="*/ 1147517 w 2256621"/>
              <a:gd name="connsiteY4" fmla="*/ 1000967 h 1228957"/>
              <a:gd name="connsiteX5" fmla="*/ 1073649 w 2256621"/>
              <a:gd name="connsiteY5" fmla="*/ 1228386 h 1228957"/>
              <a:gd name="connsiteX6" fmla="*/ 1501056 w 2256621"/>
              <a:gd name="connsiteY6" fmla="*/ 927127 h 1228957"/>
              <a:gd name="connsiteX7" fmla="*/ 1938674 w 2256621"/>
              <a:gd name="connsiteY7" fmla="*/ 807264 h 1228957"/>
              <a:gd name="connsiteX8" fmla="*/ 2230082 w 2256621"/>
              <a:gd name="connsiteY8" fmla="*/ 587157 h 1228957"/>
              <a:gd name="connsiteX9" fmla="*/ 2016495 w 2256621"/>
              <a:gd name="connsiteY9" fmla="*/ 136671 h 1228957"/>
              <a:gd name="connsiteX10" fmla="*/ 1143291 w 2256621"/>
              <a:gd name="connsiteY10" fmla="*/ 23724 h 1228957"/>
              <a:gd name="connsiteX11" fmla="*/ 360451 w 2256621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59775"/>
              <a:gd name="connsiteY0" fmla="*/ 28097 h 1228957"/>
              <a:gd name="connsiteX1" fmla="*/ 6525 w 2259775"/>
              <a:gd name="connsiteY1" fmla="*/ 319198 h 1228957"/>
              <a:gd name="connsiteX2" fmla="*/ 178908 w 2259775"/>
              <a:gd name="connsiteY2" fmla="*/ 794732 h 1228957"/>
              <a:gd name="connsiteX3" fmla="*/ 754789 w 2259775"/>
              <a:gd name="connsiteY3" fmla="*/ 930210 h 1228957"/>
              <a:gd name="connsiteX4" fmla="*/ 1147517 w 2259775"/>
              <a:gd name="connsiteY4" fmla="*/ 1000967 h 1228957"/>
              <a:gd name="connsiteX5" fmla="*/ 1073649 w 2259775"/>
              <a:gd name="connsiteY5" fmla="*/ 1228386 h 1228957"/>
              <a:gd name="connsiteX6" fmla="*/ 1501056 w 2259775"/>
              <a:gd name="connsiteY6" fmla="*/ 927127 h 1228957"/>
              <a:gd name="connsiteX7" fmla="*/ 1894517 w 2259775"/>
              <a:gd name="connsiteY7" fmla="*/ 803413 h 1228957"/>
              <a:gd name="connsiteX8" fmla="*/ 2230082 w 2259775"/>
              <a:gd name="connsiteY8" fmla="*/ 587157 h 1228957"/>
              <a:gd name="connsiteX9" fmla="*/ 2016495 w 2259775"/>
              <a:gd name="connsiteY9" fmla="*/ 136671 h 1228957"/>
              <a:gd name="connsiteX10" fmla="*/ 1143291 w 2259775"/>
              <a:gd name="connsiteY10" fmla="*/ 23724 h 1228957"/>
              <a:gd name="connsiteX11" fmla="*/ 360451 w 2259775"/>
              <a:gd name="connsiteY11" fmla="*/ 28097 h 1228957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9082"/>
              <a:gd name="connsiteX1" fmla="*/ 6525 w 2259775"/>
              <a:gd name="connsiteY1" fmla="*/ 319198 h 1229082"/>
              <a:gd name="connsiteX2" fmla="*/ 178908 w 2259775"/>
              <a:gd name="connsiteY2" fmla="*/ 794732 h 1229082"/>
              <a:gd name="connsiteX3" fmla="*/ 754789 w 2259775"/>
              <a:gd name="connsiteY3" fmla="*/ 930210 h 1229082"/>
              <a:gd name="connsiteX4" fmla="*/ 1147517 w 2259775"/>
              <a:gd name="connsiteY4" fmla="*/ 1000967 h 1229082"/>
              <a:gd name="connsiteX5" fmla="*/ 1073649 w 2259775"/>
              <a:gd name="connsiteY5" fmla="*/ 1228386 h 1229082"/>
              <a:gd name="connsiteX6" fmla="*/ 1476407 w 2259775"/>
              <a:gd name="connsiteY6" fmla="*/ 918991 h 1229082"/>
              <a:gd name="connsiteX7" fmla="*/ 1894517 w 2259775"/>
              <a:gd name="connsiteY7" fmla="*/ 803413 h 1229082"/>
              <a:gd name="connsiteX8" fmla="*/ 2230082 w 2259775"/>
              <a:gd name="connsiteY8" fmla="*/ 587157 h 1229082"/>
              <a:gd name="connsiteX9" fmla="*/ 2016495 w 2259775"/>
              <a:gd name="connsiteY9" fmla="*/ 136671 h 1229082"/>
              <a:gd name="connsiteX10" fmla="*/ 1143291 w 2259775"/>
              <a:gd name="connsiteY10" fmla="*/ 23724 h 1229082"/>
              <a:gd name="connsiteX11" fmla="*/ 360451 w 2259775"/>
              <a:gd name="connsiteY11" fmla="*/ 28097 h 1229082"/>
              <a:gd name="connsiteX0" fmla="*/ 360451 w 2254982"/>
              <a:gd name="connsiteY0" fmla="*/ 28097 h 1229082"/>
              <a:gd name="connsiteX1" fmla="*/ 6525 w 2254982"/>
              <a:gd name="connsiteY1" fmla="*/ 319198 h 1229082"/>
              <a:gd name="connsiteX2" fmla="*/ 178908 w 2254982"/>
              <a:gd name="connsiteY2" fmla="*/ 794732 h 1229082"/>
              <a:gd name="connsiteX3" fmla="*/ 754789 w 2254982"/>
              <a:gd name="connsiteY3" fmla="*/ 930210 h 1229082"/>
              <a:gd name="connsiteX4" fmla="*/ 1147517 w 2254982"/>
              <a:gd name="connsiteY4" fmla="*/ 1000967 h 1229082"/>
              <a:gd name="connsiteX5" fmla="*/ 1073649 w 2254982"/>
              <a:gd name="connsiteY5" fmla="*/ 1228386 h 1229082"/>
              <a:gd name="connsiteX6" fmla="*/ 1476407 w 2254982"/>
              <a:gd name="connsiteY6" fmla="*/ 918991 h 1229082"/>
              <a:gd name="connsiteX7" fmla="*/ 1961690 w 2254982"/>
              <a:gd name="connsiteY7" fmla="*/ 767360 h 1229082"/>
              <a:gd name="connsiteX8" fmla="*/ 2230082 w 2254982"/>
              <a:gd name="connsiteY8" fmla="*/ 587157 h 1229082"/>
              <a:gd name="connsiteX9" fmla="*/ 2016495 w 2254982"/>
              <a:gd name="connsiteY9" fmla="*/ 136671 h 1229082"/>
              <a:gd name="connsiteX10" fmla="*/ 1143291 w 2254982"/>
              <a:gd name="connsiteY10" fmla="*/ 23724 h 1229082"/>
              <a:gd name="connsiteX11" fmla="*/ 360451 w 2254982"/>
              <a:gd name="connsiteY11" fmla="*/ 28097 h 1229082"/>
              <a:gd name="connsiteX0" fmla="*/ 360451 w 2275546"/>
              <a:gd name="connsiteY0" fmla="*/ 28097 h 1229082"/>
              <a:gd name="connsiteX1" fmla="*/ 6525 w 2275546"/>
              <a:gd name="connsiteY1" fmla="*/ 319198 h 1229082"/>
              <a:gd name="connsiteX2" fmla="*/ 178908 w 2275546"/>
              <a:gd name="connsiteY2" fmla="*/ 794732 h 1229082"/>
              <a:gd name="connsiteX3" fmla="*/ 754789 w 2275546"/>
              <a:gd name="connsiteY3" fmla="*/ 930210 h 1229082"/>
              <a:gd name="connsiteX4" fmla="*/ 1147517 w 2275546"/>
              <a:gd name="connsiteY4" fmla="*/ 1000967 h 1229082"/>
              <a:gd name="connsiteX5" fmla="*/ 1073649 w 2275546"/>
              <a:gd name="connsiteY5" fmla="*/ 1228386 h 1229082"/>
              <a:gd name="connsiteX6" fmla="*/ 1476407 w 2275546"/>
              <a:gd name="connsiteY6" fmla="*/ 918991 h 1229082"/>
              <a:gd name="connsiteX7" fmla="*/ 1961690 w 2275546"/>
              <a:gd name="connsiteY7" fmla="*/ 767360 h 1229082"/>
              <a:gd name="connsiteX8" fmla="*/ 2260576 w 2275546"/>
              <a:gd name="connsiteY8" fmla="*/ 535930 h 1229082"/>
              <a:gd name="connsiteX9" fmla="*/ 2016495 w 2275546"/>
              <a:gd name="connsiteY9" fmla="*/ 136671 h 1229082"/>
              <a:gd name="connsiteX10" fmla="*/ 1143291 w 2275546"/>
              <a:gd name="connsiteY10" fmla="*/ 23724 h 1229082"/>
              <a:gd name="connsiteX11" fmla="*/ 360451 w 2275546"/>
              <a:gd name="connsiteY11" fmla="*/ 28097 h 1229082"/>
              <a:gd name="connsiteX0" fmla="*/ 360451 w 2251502"/>
              <a:gd name="connsiteY0" fmla="*/ 28097 h 1229082"/>
              <a:gd name="connsiteX1" fmla="*/ 6525 w 2251502"/>
              <a:gd name="connsiteY1" fmla="*/ 319198 h 1229082"/>
              <a:gd name="connsiteX2" fmla="*/ 178908 w 2251502"/>
              <a:gd name="connsiteY2" fmla="*/ 794732 h 1229082"/>
              <a:gd name="connsiteX3" fmla="*/ 754789 w 2251502"/>
              <a:gd name="connsiteY3" fmla="*/ 930210 h 1229082"/>
              <a:gd name="connsiteX4" fmla="*/ 1147517 w 2251502"/>
              <a:gd name="connsiteY4" fmla="*/ 1000967 h 1229082"/>
              <a:gd name="connsiteX5" fmla="*/ 1073649 w 2251502"/>
              <a:gd name="connsiteY5" fmla="*/ 1228386 h 1229082"/>
              <a:gd name="connsiteX6" fmla="*/ 1476407 w 2251502"/>
              <a:gd name="connsiteY6" fmla="*/ 918991 h 1229082"/>
              <a:gd name="connsiteX7" fmla="*/ 1961690 w 2251502"/>
              <a:gd name="connsiteY7" fmla="*/ 767360 h 1229082"/>
              <a:gd name="connsiteX8" fmla="*/ 2224481 w 2251502"/>
              <a:gd name="connsiteY8" fmla="*/ 514820 h 1229082"/>
              <a:gd name="connsiteX9" fmla="*/ 2016495 w 2251502"/>
              <a:gd name="connsiteY9" fmla="*/ 136671 h 1229082"/>
              <a:gd name="connsiteX10" fmla="*/ 1143291 w 2251502"/>
              <a:gd name="connsiteY10" fmla="*/ 23724 h 1229082"/>
              <a:gd name="connsiteX11" fmla="*/ 360451 w 2251502"/>
              <a:gd name="connsiteY11" fmla="*/ 28097 h 1229082"/>
              <a:gd name="connsiteX0" fmla="*/ 360451 w 2227536"/>
              <a:gd name="connsiteY0" fmla="*/ 30025 h 1231010"/>
              <a:gd name="connsiteX1" fmla="*/ 6525 w 2227536"/>
              <a:gd name="connsiteY1" fmla="*/ 321126 h 1231010"/>
              <a:gd name="connsiteX2" fmla="*/ 178908 w 2227536"/>
              <a:gd name="connsiteY2" fmla="*/ 796660 h 1231010"/>
              <a:gd name="connsiteX3" fmla="*/ 754789 w 2227536"/>
              <a:gd name="connsiteY3" fmla="*/ 932138 h 1231010"/>
              <a:gd name="connsiteX4" fmla="*/ 1147517 w 2227536"/>
              <a:gd name="connsiteY4" fmla="*/ 1002895 h 1231010"/>
              <a:gd name="connsiteX5" fmla="*/ 1073649 w 2227536"/>
              <a:gd name="connsiteY5" fmla="*/ 1230314 h 1231010"/>
              <a:gd name="connsiteX6" fmla="*/ 1476407 w 2227536"/>
              <a:gd name="connsiteY6" fmla="*/ 920919 h 1231010"/>
              <a:gd name="connsiteX7" fmla="*/ 1961690 w 2227536"/>
              <a:gd name="connsiteY7" fmla="*/ 769288 h 1231010"/>
              <a:gd name="connsiteX8" fmla="*/ 2224481 w 2227536"/>
              <a:gd name="connsiteY8" fmla="*/ 516748 h 1231010"/>
              <a:gd name="connsiteX9" fmla="*/ 1949322 w 2227536"/>
              <a:gd name="connsiteY9" fmla="*/ 174652 h 1231010"/>
              <a:gd name="connsiteX10" fmla="*/ 1143291 w 2227536"/>
              <a:gd name="connsiteY10" fmla="*/ 25652 h 1231010"/>
              <a:gd name="connsiteX11" fmla="*/ 360451 w 2227536"/>
              <a:gd name="connsiteY11" fmla="*/ 30025 h 1231010"/>
              <a:gd name="connsiteX0" fmla="*/ 360451 w 2227867"/>
              <a:gd name="connsiteY0" fmla="*/ 30025 h 1231010"/>
              <a:gd name="connsiteX1" fmla="*/ 6525 w 2227867"/>
              <a:gd name="connsiteY1" fmla="*/ 321126 h 1231010"/>
              <a:gd name="connsiteX2" fmla="*/ 178908 w 2227867"/>
              <a:gd name="connsiteY2" fmla="*/ 796660 h 1231010"/>
              <a:gd name="connsiteX3" fmla="*/ 754789 w 2227867"/>
              <a:gd name="connsiteY3" fmla="*/ 932138 h 1231010"/>
              <a:gd name="connsiteX4" fmla="*/ 1147517 w 2227867"/>
              <a:gd name="connsiteY4" fmla="*/ 1002895 h 1231010"/>
              <a:gd name="connsiteX5" fmla="*/ 1073649 w 2227867"/>
              <a:gd name="connsiteY5" fmla="*/ 1230314 h 1231010"/>
              <a:gd name="connsiteX6" fmla="*/ 1476407 w 2227867"/>
              <a:gd name="connsiteY6" fmla="*/ 920919 h 1231010"/>
              <a:gd name="connsiteX7" fmla="*/ 1957013 w 2227867"/>
              <a:gd name="connsiteY7" fmla="*/ 816779 h 1231010"/>
              <a:gd name="connsiteX8" fmla="*/ 2224481 w 2227867"/>
              <a:gd name="connsiteY8" fmla="*/ 516748 h 1231010"/>
              <a:gd name="connsiteX9" fmla="*/ 1949322 w 2227867"/>
              <a:gd name="connsiteY9" fmla="*/ 174652 h 1231010"/>
              <a:gd name="connsiteX10" fmla="*/ 1143291 w 2227867"/>
              <a:gd name="connsiteY10" fmla="*/ 25652 h 1231010"/>
              <a:gd name="connsiteX11" fmla="*/ 360451 w 2227867"/>
              <a:gd name="connsiteY11" fmla="*/ 30025 h 1231010"/>
              <a:gd name="connsiteX0" fmla="*/ 360451 w 2227867"/>
              <a:gd name="connsiteY0" fmla="*/ 30025 h 1230446"/>
              <a:gd name="connsiteX1" fmla="*/ 6525 w 2227867"/>
              <a:gd name="connsiteY1" fmla="*/ 321126 h 1230446"/>
              <a:gd name="connsiteX2" fmla="*/ 178908 w 2227867"/>
              <a:gd name="connsiteY2" fmla="*/ 796660 h 1230446"/>
              <a:gd name="connsiteX3" fmla="*/ 754789 w 2227867"/>
              <a:gd name="connsiteY3" fmla="*/ 932138 h 1230446"/>
              <a:gd name="connsiteX4" fmla="*/ 1147517 w 2227867"/>
              <a:gd name="connsiteY4" fmla="*/ 1002895 h 1230446"/>
              <a:gd name="connsiteX5" fmla="*/ 1073649 w 2227867"/>
              <a:gd name="connsiteY5" fmla="*/ 1230314 h 1230446"/>
              <a:gd name="connsiteX6" fmla="*/ 1401757 w 2227867"/>
              <a:gd name="connsiteY6" fmla="*/ 968295 h 1230446"/>
              <a:gd name="connsiteX7" fmla="*/ 1957013 w 2227867"/>
              <a:gd name="connsiteY7" fmla="*/ 816779 h 1230446"/>
              <a:gd name="connsiteX8" fmla="*/ 2224481 w 2227867"/>
              <a:gd name="connsiteY8" fmla="*/ 516748 h 1230446"/>
              <a:gd name="connsiteX9" fmla="*/ 1949322 w 2227867"/>
              <a:gd name="connsiteY9" fmla="*/ 174652 h 1230446"/>
              <a:gd name="connsiteX10" fmla="*/ 1143291 w 2227867"/>
              <a:gd name="connsiteY10" fmla="*/ 25652 h 1230446"/>
              <a:gd name="connsiteX11" fmla="*/ 360451 w 2227867"/>
              <a:gd name="connsiteY11" fmla="*/ 30025 h 1230446"/>
              <a:gd name="connsiteX0" fmla="*/ 360451 w 2225375"/>
              <a:gd name="connsiteY0" fmla="*/ 28706 h 1229127"/>
              <a:gd name="connsiteX1" fmla="*/ 6525 w 2225375"/>
              <a:gd name="connsiteY1" fmla="*/ 319807 h 1229127"/>
              <a:gd name="connsiteX2" fmla="*/ 178908 w 2225375"/>
              <a:gd name="connsiteY2" fmla="*/ 795341 h 1229127"/>
              <a:gd name="connsiteX3" fmla="*/ 754789 w 2225375"/>
              <a:gd name="connsiteY3" fmla="*/ 930819 h 1229127"/>
              <a:gd name="connsiteX4" fmla="*/ 1147517 w 2225375"/>
              <a:gd name="connsiteY4" fmla="*/ 1001576 h 1229127"/>
              <a:gd name="connsiteX5" fmla="*/ 1073649 w 2225375"/>
              <a:gd name="connsiteY5" fmla="*/ 1228995 h 1229127"/>
              <a:gd name="connsiteX6" fmla="*/ 1401757 w 2225375"/>
              <a:gd name="connsiteY6" fmla="*/ 966976 h 1229127"/>
              <a:gd name="connsiteX7" fmla="*/ 1957013 w 2225375"/>
              <a:gd name="connsiteY7" fmla="*/ 815460 h 1229127"/>
              <a:gd name="connsiteX8" fmla="*/ 2224481 w 2225375"/>
              <a:gd name="connsiteY8" fmla="*/ 515429 h 1229127"/>
              <a:gd name="connsiteX9" fmla="*/ 1875379 w 2225375"/>
              <a:gd name="connsiteY9" fmla="*/ 148922 h 1229127"/>
              <a:gd name="connsiteX10" fmla="*/ 1143291 w 2225375"/>
              <a:gd name="connsiteY10" fmla="*/ 24333 h 1229127"/>
              <a:gd name="connsiteX11" fmla="*/ 360451 w 2225375"/>
              <a:gd name="connsiteY11" fmla="*/ 28706 h 1229127"/>
              <a:gd name="connsiteX0" fmla="*/ 360451 w 2225375"/>
              <a:gd name="connsiteY0" fmla="*/ 28706 h 1192992"/>
              <a:gd name="connsiteX1" fmla="*/ 6525 w 2225375"/>
              <a:gd name="connsiteY1" fmla="*/ 319807 h 1192992"/>
              <a:gd name="connsiteX2" fmla="*/ 178908 w 2225375"/>
              <a:gd name="connsiteY2" fmla="*/ 795341 h 1192992"/>
              <a:gd name="connsiteX3" fmla="*/ 754789 w 2225375"/>
              <a:gd name="connsiteY3" fmla="*/ 930819 h 1192992"/>
              <a:gd name="connsiteX4" fmla="*/ 1147517 w 2225375"/>
              <a:gd name="connsiteY4" fmla="*/ 1001576 h 1192992"/>
              <a:gd name="connsiteX5" fmla="*/ 998377 w 2225375"/>
              <a:gd name="connsiteY5" fmla="*/ 1192834 h 1192992"/>
              <a:gd name="connsiteX6" fmla="*/ 1401757 w 2225375"/>
              <a:gd name="connsiteY6" fmla="*/ 966976 h 1192992"/>
              <a:gd name="connsiteX7" fmla="*/ 1957013 w 2225375"/>
              <a:gd name="connsiteY7" fmla="*/ 815460 h 1192992"/>
              <a:gd name="connsiteX8" fmla="*/ 2224481 w 2225375"/>
              <a:gd name="connsiteY8" fmla="*/ 515429 h 1192992"/>
              <a:gd name="connsiteX9" fmla="*/ 1875379 w 2225375"/>
              <a:gd name="connsiteY9" fmla="*/ 148922 h 1192992"/>
              <a:gd name="connsiteX10" fmla="*/ 1143291 w 2225375"/>
              <a:gd name="connsiteY10" fmla="*/ 24333 h 1192992"/>
              <a:gd name="connsiteX11" fmla="*/ 360451 w 2225375"/>
              <a:gd name="connsiteY11" fmla="*/ 28706 h 119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375" h="1192992">
                <a:moveTo>
                  <a:pt x="360451" y="28706"/>
                </a:moveTo>
                <a:cubicBezTo>
                  <a:pt x="170990" y="77952"/>
                  <a:pt x="36782" y="192035"/>
                  <a:pt x="6525" y="319807"/>
                </a:cubicBezTo>
                <a:cubicBezTo>
                  <a:pt x="-23732" y="447579"/>
                  <a:pt x="54197" y="693506"/>
                  <a:pt x="178908" y="795341"/>
                </a:cubicBezTo>
                <a:cubicBezTo>
                  <a:pt x="303619" y="897176"/>
                  <a:pt x="593354" y="896447"/>
                  <a:pt x="754789" y="930819"/>
                </a:cubicBezTo>
                <a:cubicBezTo>
                  <a:pt x="916224" y="965192"/>
                  <a:pt x="1106919" y="957907"/>
                  <a:pt x="1147517" y="1001576"/>
                </a:cubicBezTo>
                <a:cubicBezTo>
                  <a:pt x="1188115" y="1045245"/>
                  <a:pt x="956004" y="1198601"/>
                  <a:pt x="998377" y="1192834"/>
                </a:cubicBezTo>
                <a:cubicBezTo>
                  <a:pt x="1040750" y="1187067"/>
                  <a:pt x="1241984" y="1029872"/>
                  <a:pt x="1401757" y="966976"/>
                </a:cubicBezTo>
                <a:cubicBezTo>
                  <a:pt x="1561530" y="904080"/>
                  <a:pt x="1819892" y="890718"/>
                  <a:pt x="1957013" y="815460"/>
                </a:cubicBezTo>
                <a:cubicBezTo>
                  <a:pt x="2094134" y="740202"/>
                  <a:pt x="2238087" y="626519"/>
                  <a:pt x="2224481" y="515429"/>
                </a:cubicBezTo>
                <a:cubicBezTo>
                  <a:pt x="2210875" y="404339"/>
                  <a:pt x="2208973" y="331227"/>
                  <a:pt x="1875379" y="148922"/>
                </a:cubicBezTo>
                <a:cubicBezTo>
                  <a:pt x="1537908" y="36806"/>
                  <a:pt x="1395779" y="44369"/>
                  <a:pt x="1143291" y="24333"/>
                </a:cubicBezTo>
                <a:cubicBezTo>
                  <a:pt x="890803" y="4297"/>
                  <a:pt x="549912" y="-20540"/>
                  <a:pt x="360451" y="2870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181" name="圖片 18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554" y="4570941"/>
            <a:ext cx="592163" cy="1748622"/>
          </a:xfrm>
          <a:prstGeom prst="rect">
            <a:avLst/>
          </a:prstGeom>
        </p:spPr>
      </p:pic>
      <p:sp>
        <p:nvSpPr>
          <p:cNvPr id="182" name="矩形 181"/>
          <p:cNvSpPr/>
          <p:nvPr/>
        </p:nvSpPr>
        <p:spPr>
          <a:xfrm>
            <a:off x="3812557" y="2806435"/>
            <a:ext cx="473586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近呢幾個月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為咗準備國際單車賽事</a:t>
            </a: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，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李丹丹</a:t>
            </a: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喺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香港單車館好努力咁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操練踩單車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結果不負眾望得到獎牌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。</a:t>
            </a:r>
            <a:endParaRPr lang="zh-HK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cxnSp>
        <p:nvCxnSpPr>
          <p:cNvPr id="183" name="直線接點 182"/>
          <p:cNvCxnSpPr/>
          <p:nvPr/>
        </p:nvCxnSpPr>
        <p:spPr>
          <a:xfrm>
            <a:off x="3935056" y="3336518"/>
            <a:ext cx="1287530" cy="0"/>
          </a:xfrm>
          <a:prstGeom prst="line">
            <a:avLst/>
          </a:prstGeom>
          <a:ln w="28575"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線接點 184"/>
          <p:cNvCxnSpPr/>
          <p:nvPr/>
        </p:nvCxnSpPr>
        <p:spPr>
          <a:xfrm>
            <a:off x="5025092" y="3824923"/>
            <a:ext cx="1398569" cy="0"/>
          </a:xfrm>
          <a:prstGeom prst="line">
            <a:avLst/>
          </a:prstGeom>
          <a:ln w="28575"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群組 187"/>
          <p:cNvGrpSpPr/>
          <p:nvPr/>
        </p:nvGrpSpPr>
        <p:grpSpPr>
          <a:xfrm>
            <a:off x="4069056" y="1515228"/>
            <a:ext cx="407268" cy="1923203"/>
            <a:chOff x="2663712" y="1608710"/>
            <a:chExt cx="407268" cy="1923203"/>
          </a:xfrm>
        </p:grpSpPr>
        <p:sp>
          <p:nvSpPr>
            <p:cNvPr id="189" name="圓角矩形 188"/>
            <p:cNvSpPr/>
            <p:nvPr/>
          </p:nvSpPr>
          <p:spPr>
            <a:xfrm>
              <a:off x="2663712" y="1608710"/>
              <a:ext cx="407268" cy="749358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90" name="直線接點 189"/>
            <p:cNvCxnSpPr>
              <a:stCxn id="189" idx="2"/>
            </p:cNvCxnSpPr>
            <p:nvPr/>
          </p:nvCxnSpPr>
          <p:spPr>
            <a:xfrm>
              <a:off x="2867346" y="2358068"/>
              <a:ext cx="0" cy="1173845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群組 202"/>
          <p:cNvGrpSpPr/>
          <p:nvPr/>
        </p:nvGrpSpPr>
        <p:grpSpPr>
          <a:xfrm>
            <a:off x="4699690" y="1506980"/>
            <a:ext cx="432112" cy="1449753"/>
            <a:chOff x="3791591" y="1598423"/>
            <a:chExt cx="432112" cy="1449753"/>
          </a:xfrm>
        </p:grpSpPr>
        <p:cxnSp>
          <p:nvCxnSpPr>
            <p:cNvPr id="204" name="直線接點 203"/>
            <p:cNvCxnSpPr/>
            <p:nvPr/>
          </p:nvCxnSpPr>
          <p:spPr>
            <a:xfrm>
              <a:off x="3985517" y="1848267"/>
              <a:ext cx="21734" cy="1199909"/>
            </a:xfrm>
            <a:prstGeom prst="line">
              <a:avLst/>
            </a:prstGeom>
            <a:ln w="12700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圓角矩形 204"/>
            <p:cNvSpPr/>
            <p:nvPr/>
          </p:nvSpPr>
          <p:spPr>
            <a:xfrm>
              <a:off x="3791591" y="1598423"/>
              <a:ext cx="432112" cy="707572"/>
            </a:xfrm>
            <a:prstGeom prst="roundRect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時間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92" name="群組 91"/>
          <p:cNvGrpSpPr/>
          <p:nvPr/>
        </p:nvGrpSpPr>
        <p:grpSpPr>
          <a:xfrm>
            <a:off x="5626882" y="1508838"/>
            <a:ext cx="432112" cy="1935834"/>
            <a:chOff x="3776223" y="1598423"/>
            <a:chExt cx="432112" cy="1935834"/>
          </a:xfrm>
        </p:grpSpPr>
        <p:cxnSp>
          <p:nvCxnSpPr>
            <p:cNvPr id="93" name="直線接點 92"/>
            <p:cNvCxnSpPr/>
            <p:nvPr/>
          </p:nvCxnSpPr>
          <p:spPr>
            <a:xfrm flipH="1">
              <a:off x="3982079" y="1848267"/>
              <a:ext cx="3438" cy="1685990"/>
            </a:xfrm>
            <a:prstGeom prst="line">
              <a:avLst/>
            </a:prstGeom>
            <a:ln w="12700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圓角矩形 93"/>
            <p:cNvSpPr/>
            <p:nvPr/>
          </p:nvSpPr>
          <p:spPr>
            <a:xfrm>
              <a:off x="3776223" y="1598423"/>
              <a:ext cx="432112" cy="707572"/>
            </a:xfrm>
            <a:prstGeom prst="roundRect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地點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4" name="群組 103"/>
          <p:cNvGrpSpPr/>
          <p:nvPr/>
        </p:nvGrpSpPr>
        <p:grpSpPr>
          <a:xfrm>
            <a:off x="6839587" y="4439138"/>
            <a:ext cx="396759" cy="1263579"/>
            <a:chOff x="1467381" y="3542934"/>
            <a:chExt cx="396759" cy="1263579"/>
          </a:xfrm>
        </p:grpSpPr>
        <p:cxnSp>
          <p:nvCxnSpPr>
            <p:cNvPr id="106" name="直線接點 105"/>
            <p:cNvCxnSpPr/>
            <p:nvPr/>
          </p:nvCxnSpPr>
          <p:spPr>
            <a:xfrm>
              <a:off x="1660729" y="3542934"/>
              <a:ext cx="11602" cy="640524"/>
            </a:xfrm>
            <a:prstGeom prst="line">
              <a:avLst/>
            </a:prstGeom>
            <a:ln w="12700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圓角矩形 106"/>
            <p:cNvSpPr/>
            <p:nvPr/>
          </p:nvSpPr>
          <p:spPr>
            <a:xfrm>
              <a:off x="1467381" y="4066061"/>
              <a:ext cx="396759" cy="740452"/>
            </a:xfrm>
            <a:prstGeom prst="roundRect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63" name="直線接點 62"/>
          <p:cNvCxnSpPr/>
          <p:nvPr/>
        </p:nvCxnSpPr>
        <p:spPr>
          <a:xfrm>
            <a:off x="5619657" y="3336278"/>
            <a:ext cx="2928764" cy="0"/>
          </a:xfrm>
          <a:prstGeom prst="line">
            <a:avLst/>
          </a:prstGeom>
          <a:ln w="28575"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>
            <a:off x="6423661" y="4336986"/>
            <a:ext cx="1127228" cy="0"/>
          </a:xfrm>
          <a:prstGeom prst="line">
            <a:avLst/>
          </a:prstGeom>
          <a:ln w="28575">
            <a:solidFill>
              <a:srgbClr val="5797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群組 67"/>
          <p:cNvGrpSpPr/>
          <p:nvPr/>
        </p:nvGrpSpPr>
        <p:grpSpPr>
          <a:xfrm>
            <a:off x="6645189" y="1506980"/>
            <a:ext cx="432112" cy="1449753"/>
            <a:chOff x="3791591" y="1598423"/>
            <a:chExt cx="432112" cy="1449753"/>
          </a:xfrm>
        </p:grpSpPr>
        <p:cxnSp>
          <p:nvCxnSpPr>
            <p:cNvPr id="69" name="直線接點 68"/>
            <p:cNvCxnSpPr/>
            <p:nvPr/>
          </p:nvCxnSpPr>
          <p:spPr>
            <a:xfrm>
              <a:off x="3985517" y="1848267"/>
              <a:ext cx="21734" cy="1199909"/>
            </a:xfrm>
            <a:prstGeom prst="line">
              <a:avLst/>
            </a:prstGeom>
            <a:ln w="12700" cap="rnd">
              <a:solidFill>
                <a:srgbClr val="5797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圓角矩形 69"/>
            <p:cNvSpPr/>
            <p:nvPr/>
          </p:nvSpPr>
          <p:spPr>
            <a:xfrm>
              <a:off x="3791591" y="1598423"/>
              <a:ext cx="432112" cy="707572"/>
            </a:xfrm>
            <a:prstGeom prst="roundRect">
              <a:avLst/>
            </a:prstGeom>
            <a:solidFill>
              <a:srgbClr val="57977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原因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7765982" y="3824923"/>
            <a:ext cx="396759" cy="1885238"/>
            <a:chOff x="1467381" y="2921275"/>
            <a:chExt cx="396759" cy="1885238"/>
          </a:xfrm>
        </p:grpSpPr>
        <p:cxnSp>
          <p:nvCxnSpPr>
            <p:cNvPr id="74" name="直線接點 73"/>
            <p:cNvCxnSpPr/>
            <p:nvPr/>
          </p:nvCxnSpPr>
          <p:spPr>
            <a:xfrm>
              <a:off x="1665760" y="2921275"/>
              <a:ext cx="6571" cy="1262183"/>
            </a:xfrm>
            <a:prstGeom prst="line">
              <a:avLst/>
            </a:prstGeom>
            <a:ln w="12700" cap="rnd">
              <a:solidFill>
                <a:srgbClr val="ED7A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圓角矩形 74"/>
            <p:cNvSpPr/>
            <p:nvPr/>
          </p:nvSpPr>
          <p:spPr>
            <a:xfrm>
              <a:off x="1467381" y="4066061"/>
              <a:ext cx="396759" cy="740452"/>
            </a:xfrm>
            <a:prstGeom prst="roundRect">
              <a:avLst/>
            </a:prstGeom>
            <a:solidFill>
              <a:srgbClr val="ED7A2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48" name="圖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09" y="2917362"/>
            <a:ext cx="2993125" cy="2200579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6" name="圓角化單一角落矩形 3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修飾部分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群組 168"/>
          <p:cNvGrpSpPr/>
          <p:nvPr/>
        </p:nvGrpSpPr>
        <p:grpSpPr>
          <a:xfrm>
            <a:off x="932839" y="1942112"/>
            <a:ext cx="2783847" cy="712693"/>
            <a:chOff x="4850003" y="545105"/>
            <a:chExt cx="2783847" cy="712693"/>
          </a:xfrm>
        </p:grpSpPr>
        <p:sp>
          <p:nvSpPr>
            <p:cNvPr id="170" name="圓角矩形 169"/>
            <p:cNvSpPr/>
            <p:nvPr/>
          </p:nvSpPr>
          <p:spPr>
            <a:xfrm>
              <a:off x="5083105" y="841738"/>
              <a:ext cx="2550745" cy="416060"/>
            </a:xfrm>
            <a:prstGeom prst="round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圓角化同側角落矩形 170"/>
            <p:cNvSpPr/>
            <p:nvPr/>
          </p:nvSpPr>
          <p:spPr>
            <a:xfrm>
              <a:off x="5097553" y="545105"/>
              <a:ext cx="1162579" cy="331275"/>
            </a:xfrm>
            <a:prstGeom prst="round2Same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原句</a:t>
              </a:r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／</a:t>
              </a:r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基本句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397063" y="905747"/>
              <a:ext cx="1163462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  <a:sym typeface="Wingdings" panose="05000000000000000000" pitchFamily="2" charset="2"/>
                </a:rPr>
                <a:t>操練踩單車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5178975" y="905747"/>
              <a:ext cx="870777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  <a:sym typeface="Wingdings" panose="05000000000000000000" pitchFamily="2" charset="2"/>
                </a:rPr>
                <a:t>李丹丹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174" name="橢圓 173"/>
            <p:cNvSpPr/>
            <p:nvPr/>
          </p:nvSpPr>
          <p:spPr>
            <a:xfrm>
              <a:off x="4899937" y="866361"/>
              <a:ext cx="357089" cy="3570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文字方塊 174"/>
            <p:cNvSpPr txBox="1"/>
            <p:nvPr/>
          </p:nvSpPr>
          <p:spPr>
            <a:xfrm>
              <a:off x="4850003" y="914101"/>
              <a:ext cx="4622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176" name="群組 175"/>
            <p:cNvGrpSpPr/>
            <p:nvPr/>
          </p:nvGrpSpPr>
          <p:grpSpPr>
            <a:xfrm>
              <a:off x="6004521" y="863085"/>
              <a:ext cx="629950" cy="357089"/>
              <a:chOff x="6579072" y="1261463"/>
              <a:chExt cx="629950" cy="357089"/>
            </a:xfrm>
          </p:grpSpPr>
          <p:sp>
            <p:nvSpPr>
              <p:cNvPr id="177" name="橢圓 176"/>
              <p:cNvSpPr/>
              <p:nvPr/>
            </p:nvSpPr>
            <p:spPr>
              <a:xfrm>
                <a:off x="6708974" y="1261463"/>
                <a:ext cx="357089" cy="35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78" name="文字方塊 177"/>
              <p:cNvSpPr txBox="1"/>
              <p:nvPr/>
            </p:nvSpPr>
            <p:spPr>
              <a:xfrm>
                <a:off x="6579072" y="1315122"/>
                <a:ext cx="6299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1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事情</a:t>
                </a:r>
                <a:endParaRPr lang="zh-HK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sp>
        <p:nvSpPr>
          <p:cNvPr id="46" name="圓角矩形 45"/>
          <p:cNvSpPr/>
          <p:nvPr/>
        </p:nvSpPr>
        <p:spPr>
          <a:xfrm>
            <a:off x="830900" y="470406"/>
            <a:ext cx="4412926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內容版面配置區 2"/>
          <p:cNvSpPr txBox="1">
            <a:spLocks/>
          </p:cNvSpPr>
          <p:nvPr/>
        </p:nvSpPr>
        <p:spPr>
          <a:xfrm>
            <a:off x="884501" y="606509"/>
            <a:ext cx="4388950" cy="394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7" lvl="1" indent="0">
              <a:buNone/>
            </a:pPr>
            <a:r>
              <a:rPr lang="en-US" altLang="zh-TW" sz="1800" b="1" spc="30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</a:t>
            </a:r>
            <a:r>
              <a:rPr lang="zh-TW" altLang="en-US" sz="18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提供資料時，</a:t>
            </a:r>
            <a:r>
              <a:rPr lang="zh-TW" altLang="en-US" sz="18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z="18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加入其他</a:t>
            </a:r>
            <a:r>
              <a:rPr lang="zh-TW" altLang="en-US" sz="18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TW" sz="1800" b="1" spc="300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6594628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0" grpId="0" animBg="1"/>
      <p:bldP spid="1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9AF64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66811" y="3448942"/>
            <a:ext cx="2065052" cy="23333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4070434" y="3455275"/>
            <a:ext cx="1271054" cy="16515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TW" sz="1400" b="1" spc="-500" dirty="0" smtClean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 smtClean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 smtClean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 smtClean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25506" y="3455275"/>
            <a:ext cx="894989" cy="258334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13" y="1625436"/>
            <a:ext cx="1398183" cy="1522466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49" y="1947010"/>
            <a:ext cx="861176" cy="1162732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3109253" y="4884783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3675061" y="5384294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3933579" y="5032561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3772065" y="4612299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3739000" y="4423252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3905630" y="5034359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3804596" y="4991601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4043056" y="4996965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3961750" y="5092646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3773516" y="4958063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4014131" y="495877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4253958" y="4923811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4180791" y="4933961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3880047" y="5194466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4410300" y="5645684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3789463" y="446312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923679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57620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2523287" y="3465746"/>
            <a:ext cx="429267" cy="1686125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6" action="ppaction://hlinksldjump"/>
          </p:cNvPr>
          <p:cNvSpPr/>
          <p:nvPr/>
        </p:nvSpPr>
        <p:spPr>
          <a:xfrm>
            <a:off x="1669937" y="3863167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7" action="ppaction://hlinksldjump"/>
          </p:cNvPr>
          <p:cNvSpPr/>
          <p:nvPr/>
        </p:nvSpPr>
        <p:spPr>
          <a:xfrm>
            <a:off x="2152241" y="3877225"/>
            <a:ext cx="250009" cy="11543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8" action="ppaction://hlinksldjump"/>
          </p:cNvPr>
          <p:cNvSpPr/>
          <p:nvPr/>
        </p:nvSpPr>
        <p:spPr>
          <a:xfrm>
            <a:off x="2626100" y="3884537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9" action="ppaction://hlinksldjump"/>
          </p:cNvPr>
          <p:cNvSpPr/>
          <p:nvPr/>
        </p:nvSpPr>
        <p:spPr>
          <a:xfrm>
            <a:off x="3051092" y="3887694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0" action="ppaction://hlinksldjump"/>
          </p:cNvPr>
          <p:cNvSpPr/>
          <p:nvPr/>
        </p:nvSpPr>
        <p:spPr>
          <a:xfrm>
            <a:off x="4258390" y="3799656"/>
            <a:ext cx="181371" cy="409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11" action="ppaction://hlinksldjump"/>
          </p:cNvPr>
          <p:cNvSpPr/>
          <p:nvPr/>
        </p:nvSpPr>
        <p:spPr>
          <a:xfrm>
            <a:off x="4624059" y="3805540"/>
            <a:ext cx="166574" cy="422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2" action="ppaction://hlinksldjump"/>
          </p:cNvPr>
          <p:cNvSpPr/>
          <p:nvPr/>
        </p:nvSpPr>
        <p:spPr>
          <a:xfrm>
            <a:off x="4944426" y="3798839"/>
            <a:ext cx="175611" cy="10781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3" action="ppaction://hlinksldjump"/>
          </p:cNvPr>
          <p:cNvSpPr/>
          <p:nvPr/>
        </p:nvSpPr>
        <p:spPr>
          <a:xfrm>
            <a:off x="6195572" y="3830706"/>
            <a:ext cx="203606" cy="385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4" action="ppaction://hlinksldjump"/>
          </p:cNvPr>
          <p:cNvSpPr/>
          <p:nvPr/>
        </p:nvSpPr>
        <p:spPr>
          <a:xfrm>
            <a:off x="6538049" y="3831454"/>
            <a:ext cx="183505" cy="1671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0" grpId="0" animBg="1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515" y="2416902"/>
            <a:ext cx="5416871" cy="2872202"/>
          </a:xfrm>
          <a:prstGeom prst="rect">
            <a:avLst/>
          </a:prstGeom>
        </p:spPr>
      </p:pic>
      <p:sp>
        <p:nvSpPr>
          <p:cNvPr id="34" name="手繪多邊形 33"/>
          <p:cNvSpPr/>
          <p:nvPr/>
        </p:nvSpPr>
        <p:spPr>
          <a:xfrm rot="153119" flipH="1">
            <a:off x="5506978" y="1806721"/>
            <a:ext cx="2753791" cy="122036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545725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31578" y="1084346"/>
                  <a:pt x="1175687" y="1176298"/>
                </a:cubicBezTo>
                <a:cubicBezTo>
                  <a:pt x="1319796" y="1268250"/>
                  <a:pt x="1675891" y="1565296"/>
                  <a:pt x="1703065" y="1544706"/>
                </a:cubicBezTo>
                <a:cubicBezTo>
                  <a:pt x="1730239" y="1524116"/>
                  <a:pt x="1285054" y="1143363"/>
                  <a:pt x="1338732" y="1052757"/>
                </a:cubicBezTo>
                <a:cubicBezTo>
                  <a:pt x="1392410" y="96215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5746937" y="2040915"/>
            <a:ext cx="2980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喂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睇咩睇到入晒神呀？</a:t>
            </a:r>
            <a:endParaRPr lang="en-US" altLang="zh-TW" sz="1600" b="1" dirty="0">
              <a:solidFill>
                <a:schemeClr val="tx1">
                  <a:lumMod val="75000"/>
                  <a:lumOff val="2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7" name="手繪多邊形 36"/>
          <p:cNvSpPr/>
          <p:nvPr/>
        </p:nvSpPr>
        <p:spPr>
          <a:xfrm rot="21384217">
            <a:off x="868433" y="1794596"/>
            <a:ext cx="2360310" cy="122036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545725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31578" y="1084346"/>
                  <a:pt x="1175687" y="1176298"/>
                </a:cubicBezTo>
                <a:cubicBezTo>
                  <a:pt x="1319796" y="1268250"/>
                  <a:pt x="1675891" y="1565296"/>
                  <a:pt x="1703065" y="1544706"/>
                </a:cubicBezTo>
                <a:cubicBezTo>
                  <a:pt x="1730239" y="1524116"/>
                  <a:pt x="1285054" y="1143363"/>
                  <a:pt x="1338732" y="1052757"/>
                </a:cubicBezTo>
                <a:cubicBezTo>
                  <a:pt x="1392410" y="96215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798902" y="2038641"/>
            <a:ext cx="262720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足球員準備足球比賽囉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7" grpId="0" animBg="1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圖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91" y="727029"/>
            <a:ext cx="5416871" cy="2882280"/>
          </a:xfrm>
          <a:prstGeom prst="rect">
            <a:avLst/>
          </a:prstGeom>
        </p:spPr>
      </p:pic>
      <p:sp>
        <p:nvSpPr>
          <p:cNvPr id="35" name="手繪多邊形 34"/>
          <p:cNvSpPr/>
          <p:nvPr/>
        </p:nvSpPr>
        <p:spPr>
          <a:xfrm rot="153119" flipH="1">
            <a:off x="5332646" y="262109"/>
            <a:ext cx="1941178" cy="122036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545725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31578" y="1084346"/>
                  <a:pt x="1175687" y="1176298"/>
                </a:cubicBezTo>
                <a:cubicBezTo>
                  <a:pt x="1319796" y="1268250"/>
                  <a:pt x="1675891" y="1565296"/>
                  <a:pt x="1703065" y="1544706"/>
                </a:cubicBezTo>
                <a:cubicBezTo>
                  <a:pt x="1730239" y="1524116"/>
                  <a:pt x="1285054" y="1143363"/>
                  <a:pt x="1338732" y="1052757"/>
                </a:cubicBezTo>
                <a:cubicBezTo>
                  <a:pt x="1392410" y="962151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5483435" y="489311"/>
            <a:ext cx="1639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吓？你講咩呀？</a:t>
            </a:r>
            <a:endParaRPr lang="en-US" altLang="zh-TW" sz="1600" b="1" dirty="0">
              <a:solidFill>
                <a:schemeClr val="tx1">
                  <a:lumMod val="75000"/>
                  <a:lumOff val="2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7" name="手繪多邊形 36"/>
          <p:cNvSpPr/>
          <p:nvPr/>
        </p:nvSpPr>
        <p:spPr>
          <a:xfrm rot="10800000" flipH="1" flipV="1">
            <a:off x="1496787" y="3847027"/>
            <a:ext cx="4665131" cy="180714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  <a:gd name="connsiteX0" fmla="*/ 356497 w 2250885"/>
              <a:gd name="connsiteY0" fmla="*/ 28097 h 1524375"/>
              <a:gd name="connsiteX1" fmla="*/ 2571 w 2250885"/>
              <a:gd name="connsiteY1" fmla="*/ 319198 h 1524375"/>
              <a:gd name="connsiteX2" fmla="*/ 230788 w 2250885"/>
              <a:gd name="connsiteY2" fmla="*/ 882322 h 1524375"/>
              <a:gd name="connsiteX3" fmla="*/ 838412 w 2250885"/>
              <a:gd name="connsiteY3" fmla="*/ 992996 h 1524375"/>
              <a:gd name="connsiteX4" fmla="*/ 1175687 w 2250885"/>
              <a:gd name="connsiteY4" fmla="*/ 1176298 h 1524375"/>
              <a:gd name="connsiteX5" fmla="*/ 1775022 w 2250885"/>
              <a:gd name="connsiteY5" fmla="*/ 1523294 h 1524375"/>
              <a:gd name="connsiteX6" fmla="*/ 1338732 w 2250885"/>
              <a:gd name="connsiteY6" fmla="*/ 1052757 h 1524375"/>
              <a:gd name="connsiteX7" fmla="*/ 2025133 w 2250885"/>
              <a:gd name="connsiteY7" fmla="*/ 1001073 h 1524375"/>
              <a:gd name="connsiteX8" fmla="*/ 2233483 w 2250885"/>
              <a:gd name="connsiteY8" fmla="*/ 641684 h 1524375"/>
              <a:gd name="connsiteX9" fmla="*/ 2012541 w 2250885"/>
              <a:gd name="connsiteY9" fmla="*/ 136671 h 1524375"/>
              <a:gd name="connsiteX10" fmla="*/ 1139337 w 2250885"/>
              <a:gd name="connsiteY10" fmla="*/ 23724 h 1524375"/>
              <a:gd name="connsiteX11" fmla="*/ 356497 w 2250885"/>
              <a:gd name="connsiteY11" fmla="*/ 28097 h 1524375"/>
              <a:gd name="connsiteX0" fmla="*/ 356497 w 2250885"/>
              <a:gd name="connsiteY0" fmla="*/ 28097 h 1524375"/>
              <a:gd name="connsiteX1" fmla="*/ 2571 w 2250885"/>
              <a:gd name="connsiteY1" fmla="*/ 319198 h 1524375"/>
              <a:gd name="connsiteX2" fmla="*/ 230788 w 2250885"/>
              <a:gd name="connsiteY2" fmla="*/ 882322 h 1524375"/>
              <a:gd name="connsiteX3" fmla="*/ 838412 w 2250885"/>
              <a:gd name="connsiteY3" fmla="*/ 992996 h 1524375"/>
              <a:gd name="connsiteX4" fmla="*/ 1175687 w 2250885"/>
              <a:gd name="connsiteY4" fmla="*/ 1176298 h 1524375"/>
              <a:gd name="connsiteX5" fmla="*/ 1775022 w 2250885"/>
              <a:gd name="connsiteY5" fmla="*/ 1523294 h 1524375"/>
              <a:gd name="connsiteX6" fmla="*/ 1338732 w 2250885"/>
              <a:gd name="connsiteY6" fmla="*/ 1052757 h 1524375"/>
              <a:gd name="connsiteX7" fmla="*/ 2025133 w 2250885"/>
              <a:gd name="connsiteY7" fmla="*/ 1001073 h 1524375"/>
              <a:gd name="connsiteX8" fmla="*/ 2233483 w 2250885"/>
              <a:gd name="connsiteY8" fmla="*/ 641684 h 1524375"/>
              <a:gd name="connsiteX9" fmla="*/ 2012541 w 2250885"/>
              <a:gd name="connsiteY9" fmla="*/ 136671 h 1524375"/>
              <a:gd name="connsiteX10" fmla="*/ 1139337 w 2250885"/>
              <a:gd name="connsiteY10" fmla="*/ 23724 h 1524375"/>
              <a:gd name="connsiteX11" fmla="*/ 356497 w 2250885"/>
              <a:gd name="connsiteY11" fmla="*/ 28097 h 1524375"/>
              <a:gd name="connsiteX0" fmla="*/ 356346 w 2250734"/>
              <a:gd name="connsiteY0" fmla="*/ 28097 h 1524342"/>
              <a:gd name="connsiteX1" fmla="*/ 2420 w 2250734"/>
              <a:gd name="connsiteY1" fmla="*/ 319198 h 1524342"/>
              <a:gd name="connsiteX2" fmla="*/ 230637 w 2250734"/>
              <a:gd name="connsiteY2" fmla="*/ 882322 h 1524342"/>
              <a:gd name="connsiteX3" fmla="*/ 787082 w 2250734"/>
              <a:gd name="connsiteY3" fmla="*/ 1048950 h 1524342"/>
              <a:gd name="connsiteX4" fmla="*/ 1175536 w 2250734"/>
              <a:gd name="connsiteY4" fmla="*/ 1176298 h 1524342"/>
              <a:gd name="connsiteX5" fmla="*/ 1774871 w 2250734"/>
              <a:gd name="connsiteY5" fmla="*/ 1523294 h 1524342"/>
              <a:gd name="connsiteX6" fmla="*/ 1338581 w 2250734"/>
              <a:gd name="connsiteY6" fmla="*/ 1052757 h 1524342"/>
              <a:gd name="connsiteX7" fmla="*/ 2024982 w 2250734"/>
              <a:gd name="connsiteY7" fmla="*/ 1001073 h 1524342"/>
              <a:gd name="connsiteX8" fmla="*/ 2233332 w 2250734"/>
              <a:gd name="connsiteY8" fmla="*/ 641684 h 1524342"/>
              <a:gd name="connsiteX9" fmla="*/ 2012390 w 2250734"/>
              <a:gd name="connsiteY9" fmla="*/ 136671 h 1524342"/>
              <a:gd name="connsiteX10" fmla="*/ 1139186 w 2250734"/>
              <a:gd name="connsiteY10" fmla="*/ 23724 h 1524342"/>
              <a:gd name="connsiteX11" fmla="*/ 356346 w 2250734"/>
              <a:gd name="connsiteY11" fmla="*/ 28097 h 1524342"/>
              <a:gd name="connsiteX0" fmla="*/ 356346 w 2250734"/>
              <a:gd name="connsiteY0" fmla="*/ 28097 h 1524342"/>
              <a:gd name="connsiteX1" fmla="*/ 2420 w 2250734"/>
              <a:gd name="connsiteY1" fmla="*/ 319198 h 1524342"/>
              <a:gd name="connsiteX2" fmla="*/ 230637 w 2250734"/>
              <a:gd name="connsiteY2" fmla="*/ 882322 h 1524342"/>
              <a:gd name="connsiteX3" fmla="*/ 787082 w 2250734"/>
              <a:gd name="connsiteY3" fmla="*/ 1048950 h 1524342"/>
              <a:gd name="connsiteX4" fmla="*/ 1175536 w 2250734"/>
              <a:gd name="connsiteY4" fmla="*/ 1176298 h 1524342"/>
              <a:gd name="connsiteX5" fmla="*/ 1774871 w 2250734"/>
              <a:gd name="connsiteY5" fmla="*/ 1523294 h 1524342"/>
              <a:gd name="connsiteX6" fmla="*/ 1338581 w 2250734"/>
              <a:gd name="connsiteY6" fmla="*/ 1052757 h 1524342"/>
              <a:gd name="connsiteX7" fmla="*/ 2024982 w 2250734"/>
              <a:gd name="connsiteY7" fmla="*/ 1001073 h 1524342"/>
              <a:gd name="connsiteX8" fmla="*/ 2233332 w 2250734"/>
              <a:gd name="connsiteY8" fmla="*/ 641684 h 1524342"/>
              <a:gd name="connsiteX9" fmla="*/ 2012390 w 2250734"/>
              <a:gd name="connsiteY9" fmla="*/ 136671 h 1524342"/>
              <a:gd name="connsiteX10" fmla="*/ 1139186 w 2250734"/>
              <a:gd name="connsiteY10" fmla="*/ 23724 h 1524342"/>
              <a:gd name="connsiteX11" fmla="*/ 356346 w 2250734"/>
              <a:gd name="connsiteY11" fmla="*/ 28097 h 1524342"/>
              <a:gd name="connsiteX0" fmla="*/ 356346 w 2250734"/>
              <a:gd name="connsiteY0" fmla="*/ 28097 h 1525720"/>
              <a:gd name="connsiteX1" fmla="*/ 2420 w 2250734"/>
              <a:gd name="connsiteY1" fmla="*/ 319198 h 1525720"/>
              <a:gd name="connsiteX2" fmla="*/ 230637 w 2250734"/>
              <a:gd name="connsiteY2" fmla="*/ 882322 h 1525720"/>
              <a:gd name="connsiteX3" fmla="*/ 787082 w 2250734"/>
              <a:gd name="connsiteY3" fmla="*/ 1048950 h 1525720"/>
              <a:gd name="connsiteX4" fmla="*/ 1175536 w 2250734"/>
              <a:gd name="connsiteY4" fmla="*/ 1176298 h 1525720"/>
              <a:gd name="connsiteX5" fmla="*/ 1774871 w 2250734"/>
              <a:gd name="connsiteY5" fmla="*/ 1523294 h 1525720"/>
              <a:gd name="connsiteX6" fmla="*/ 1387829 w 2250734"/>
              <a:gd name="connsiteY6" fmla="*/ 982226 h 1525720"/>
              <a:gd name="connsiteX7" fmla="*/ 2024982 w 2250734"/>
              <a:gd name="connsiteY7" fmla="*/ 1001073 h 1525720"/>
              <a:gd name="connsiteX8" fmla="*/ 2233332 w 2250734"/>
              <a:gd name="connsiteY8" fmla="*/ 641684 h 1525720"/>
              <a:gd name="connsiteX9" fmla="*/ 2012390 w 2250734"/>
              <a:gd name="connsiteY9" fmla="*/ 136671 h 1525720"/>
              <a:gd name="connsiteX10" fmla="*/ 1139186 w 2250734"/>
              <a:gd name="connsiteY10" fmla="*/ 23724 h 1525720"/>
              <a:gd name="connsiteX11" fmla="*/ 356346 w 2250734"/>
              <a:gd name="connsiteY11" fmla="*/ 28097 h 1525720"/>
              <a:gd name="connsiteX0" fmla="*/ 356996 w 2251384"/>
              <a:gd name="connsiteY0" fmla="*/ 28097 h 1525764"/>
              <a:gd name="connsiteX1" fmla="*/ 3070 w 2251384"/>
              <a:gd name="connsiteY1" fmla="*/ 319198 h 1525764"/>
              <a:gd name="connsiteX2" fmla="*/ 231287 w 2251384"/>
              <a:gd name="connsiteY2" fmla="*/ 882322 h 1525764"/>
              <a:gd name="connsiteX3" fmla="*/ 973781 w 2251384"/>
              <a:gd name="connsiteY3" fmla="*/ 1013684 h 1525764"/>
              <a:gd name="connsiteX4" fmla="*/ 1176186 w 2251384"/>
              <a:gd name="connsiteY4" fmla="*/ 1176298 h 1525764"/>
              <a:gd name="connsiteX5" fmla="*/ 1775521 w 2251384"/>
              <a:gd name="connsiteY5" fmla="*/ 1523294 h 1525764"/>
              <a:gd name="connsiteX6" fmla="*/ 1388479 w 2251384"/>
              <a:gd name="connsiteY6" fmla="*/ 982226 h 1525764"/>
              <a:gd name="connsiteX7" fmla="*/ 2025632 w 2251384"/>
              <a:gd name="connsiteY7" fmla="*/ 1001073 h 1525764"/>
              <a:gd name="connsiteX8" fmla="*/ 2233982 w 2251384"/>
              <a:gd name="connsiteY8" fmla="*/ 641684 h 1525764"/>
              <a:gd name="connsiteX9" fmla="*/ 2013040 w 2251384"/>
              <a:gd name="connsiteY9" fmla="*/ 136671 h 1525764"/>
              <a:gd name="connsiteX10" fmla="*/ 1139836 w 2251384"/>
              <a:gd name="connsiteY10" fmla="*/ 23724 h 1525764"/>
              <a:gd name="connsiteX11" fmla="*/ 356996 w 2251384"/>
              <a:gd name="connsiteY11" fmla="*/ 28097 h 1525764"/>
              <a:gd name="connsiteX0" fmla="*/ 356996 w 2251384"/>
              <a:gd name="connsiteY0" fmla="*/ 28097 h 1527038"/>
              <a:gd name="connsiteX1" fmla="*/ 3070 w 2251384"/>
              <a:gd name="connsiteY1" fmla="*/ 319198 h 1527038"/>
              <a:gd name="connsiteX2" fmla="*/ 231287 w 2251384"/>
              <a:gd name="connsiteY2" fmla="*/ 882322 h 1527038"/>
              <a:gd name="connsiteX3" fmla="*/ 973781 w 2251384"/>
              <a:gd name="connsiteY3" fmla="*/ 1013684 h 1527038"/>
              <a:gd name="connsiteX4" fmla="*/ 1362236 w 2251384"/>
              <a:gd name="connsiteY4" fmla="*/ 1211564 h 1527038"/>
              <a:gd name="connsiteX5" fmla="*/ 1775521 w 2251384"/>
              <a:gd name="connsiteY5" fmla="*/ 1523294 h 1527038"/>
              <a:gd name="connsiteX6" fmla="*/ 1388479 w 2251384"/>
              <a:gd name="connsiteY6" fmla="*/ 982226 h 1527038"/>
              <a:gd name="connsiteX7" fmla="*/ 2025632 w 2251384"/>
              <a:gd name="connsiteY7" fmla="*/ 1001073 h 1527038"/>
              <a:gd name="connsiteX8" fmla="*/ 2233982 w 2251384"/>
              <a:gd name="connsiteY8" fmla="*/ 641684 h 1527038"/>
              <a:gd name="connsiteX9" fmla="*/ 2013040 w 2251384"/>
              <a:gd name="connsiteY9" fmla="*/ 136671 h 1527038"/>
              <a:gd name="connsiteX10" fmla="*/ 1139836 w 2251384"/>
              <a:gd name="connsiteY10" fmla="*/ 23724 h 1527038"/>
              <a:gd name="connsiteX11" fmla="*/ 356996 w 2251384"/>
              <a:gd name="connsiteY11" fmla="*/ 28097 h 1527038"/>
              <a:gd name="connsiteX0" fmla="*/ 356996 w 2251384"/>
              <a:gd name="connsiteY0" fmla="*/ 28097 h 1431478"/>
              <a:gd name="connsiteX1" fmla="*/ 3070 w 2251384"/>
              <a:gd name="connsiteY1" fmla="*/ 319198 h 1431478"/>
              <a:gd name="connsiteX2" fmla="*/ 231287 w 2251384"/>
              <a:gd name="connsiteY2" fmla="*/ 882322 h 1431478"/>
              <a:gd name="connsiteX3" fmla="*/ 973781 w 2251384"/>
              <a:gd name="connsiteY3" fmla="*/ 1013684 h 1431478"/>
              <a:gd name="connsiteX4" fmla="*/ 1362236 w 2251384"/>
              <a:gd name="connsiteY4" fmla="*/ 1211564 h 1431478"/>
              <a:gd name="connsiteX5" fmla="*/ 1939682 w 2251384"/>
              <a:gd name="connsiteY5" fmla="*/ 1426314 h 1431478"/>
              <a:gd name="connsiteX6" fmla="*/ 1388479 w 2251384"/>
              <a:gd name="connsiteY6" fmla="*/ 982226 h 1431478"/>
              <a:gd name="connsiteX7" fmla="*/ 2025632 w 2251384"/>
              <a:gd name="connsiteY7" fmla="*/ 1001073 h 1431478"/>
              <a:gd name="connsiteX8" fmla="*/ 2233982 w 2251384"/>
              <a:gd name="connsiteY8" fmla="*/ 641684 h 1431478"/>
              <a:gd name="connsiteX9" fmla="*/ 2013040 w 2251384"/>
              <a:gd name="connsiteY9" fmla="*/ 136671 h 1431478"/>
              <a:gd name="connsiteX10" fmla="*/ 1139836 w 2251384"/>
              <a:gd name="connsiteY10" fmla="*/ 23724 h 1431478"/>
              <a:gd name="connsiteX11" fmla="*/ 356996 w 2251384"/>
              <a:gd name="connsiteY11" fmla="*/ 28097 h 1431478"/>
              <a:gd name="connsiteX0" fmla="*/ 356996 w 2251384"/>
              <a:gd name="connsiteY0" fmla="*/ 28097 h 1430822"/>
              <a:gd name="connsiteX1" fmla="*/ 3070 w 2251384"/>
              <a:gd name="connsiteY1" fmla="*/ 319198 h 1430822"/>
              <a:gd name="connsiteX2" fmla="*/ 231287 w 2251384"/>
              <a:gd name="connsiteY2" fmla="*/ 882322 h 1430822"/>
              <a:gd name="connsiteX3" fmla="*/ 973781 w 2251384"/>
              <a:gd name="connsiteY3" fmla="*/ 1013684 h 1430822"/>
              <a:gd name="connsiteX4" fmla="*/ 1362236 w 2251384"/>
              <a:gd name="connsiteY4" fmla="*/ 1211564 h 1430822"/>
              <a:gd name="connsiteX5" fmla="*/ 1939682 w 2251384"/>
              <a:gd name="connsiteY5" fmla="*/ 1426314 h 1430822"/>
              <a:gd name="connsiteX6" fmla="*/ 1355646 w 2251384"/>
              <a:gd name="connsiteY6" fmla="*/ 999858 h 1430822"/>
              <a:gd name="connsiteX7" fmla="*/ 2025632 w 2251384"/>
              <a:gd name="connsiteY7" fmla="*/ 1001073 h 1430822"/>
              <a:gd name="connsiteX8" fmla="*/ 2233982 w 2251384"/>
              <a:gd name="connsiteY8" fmla="*/ 641684 h 1430822"/>
              <a:gd name="connsiteX9" fmla="*/ 2013040 w 2251384"/>
              <a:gd name="connsiteY9" fmla="*/ 136671 h 1430822"/>
              <a:gd name="connsiteX10" fmla="*/ 1139836 w 2251384"/>
              <a:gd name="connsiteY10" fmla="*/ 23724 h 1430822"/>
              <a:gd name="connsiteX11" fmla="*/ 356996 w 2251384"/>
              <a:gd name="connsiteY11" fmla="*/ 28097 h 1430822"/>
              <a:gd name="connsiteX0" fmla="*/ 356996 w 2247469"/>
              <a:gd name="connsiteY0" fmla="*/ 28097 h 1430822"/>
              <a:gd name="connsiteX1" fmla="*/ 3070 w 2247469"/>
              <a:gd name="connsiteY1" fmla="*/ 319198 h 1430822"/>
              <a:gd name="connsiteX2" fmla="*/ 231287 w 2247469"/>
              <a:gd name="connsiteY2" fmla="*/ 882322 h 1430822"/>
              <a:gd name="connsiteX3" fmla="*/ 973781 w 2247469"/>
              <a:gd name="connsiteY3" fmla="*/ 1013684 h 1430822"/>
              <a:gd name="connsiteX4" fmla="*/ 1362236 w 2247469"/>
              <a:gd name="connsiteY4" fmla="*/ 1211564 h 1430822"/>
              <a:gd name="connsiteX5" fmla="*/ 1939682 w 2247469"/>
              <a:gd name="connsiteY5" fmla="*/ 1426314 h 1430822"/>
              <a:gd name="connsiteX6" fmla="*/ 1355646 w 2247469"/>
              <a:gd name="connsiteY6" fmla="*/ 999858 h 1430822"/>
              <a:gd name="connsiteX7" fmla="*/ 2080353 w 2247469"/>
              <a:gd name="connsiteY7" fmla="*/ 930542 h 1430822"/>
              <a:gd name="connsiteX8" fmla="*/ 2233982 w 2247469"/>
              <a:gd name="connsiteY8" fmla="*/ 641684 h 1430822"/>
              <a:gd name="connsiteX9" fmla="*/ 2013040 w 2247469"/>
              <a:gd name="connsiteY9" fmla="*/ 136671 h 1430822"/>
              <a:gd name="connsiteX10" fmla="*/ 1139836 w 2247469"/>
              <a:gd name="connsiteY10" fmla="*/ 23724 h 1430822"/>
              <a:gd name="connsiteX11" fmla="*/ 356996 w 2247469"/>
              <a:gd name="connsiteY11" fmla="*/ 28097 h 1430822"/>
              <a:gd name="connsiteX0" fmla="*/ 356996 w 2284553"/>
              <a:gd name="connsiteY0" fmla="*/ 28097 h 1430822"/>
              <a:gd name="connsiteX1" fmla="*/ 3070 w 2284553"/>
              <a:gd name="connsiteY1" fmla="*/ 319198 h 1430822"/>
              <a:gd name="connsiteX2" fmla="*/ 231287 w 2284553"/>
              <a:gd name="connsiteY2" fmla="*/ 882322 h 1430822"/>
              <a:gd name="connsiteX3" fmla="*/ 973781 w 2284553"/>
              <a:gd name="connsiteY3" fmla="*/ 1013684 h 1430822"/>
              <a:gd name="connsiteX4" fmla="*/ 1362236 w 2284553"/>
              <a:gd name="connsiteY4" fmla="*/ 1211564 h 1430822"/>
              <a:gd name="connsiteX5" fmla="*/ 1939682 w 2284553"/>
              <a:gd name="connsiteY5" fmla="*/ 1426314 h 1430822"/>
              <a:gd name="connsiteX6" fmla="*/ 1355646 w 2284553"/>
              <a:gd name="connsiteY6" fmla="*/ 999858 h 1430822"/>
              <a:gd name="connsiteX7" fmla="*/ 2080353 w 2284553"/>
              <a:gd name="connsiteY7" fmla="*/ 930542 h 1430822"/>
              <a:gd name="connsiteX8" fmla="*/ 2283231 w 2284553"/>
              <a:gd name="connsiteY8" fmla="*/ 597601 h 1430822"/>
              <a:gd name="connsiteX9" fmla="*/ 2013040 w 2284553"/>
              <a:gd name="connsiteY9" fmla="*/ 136671 h 1430822"/>
              <a:gd name="connsiteX10" fmla="*/ 1139836 w 2284553"/>
              <a:gd name="connsiteY10" fmla="*/ 23724 h 1430822"/>
              <a:gd name="connsiteX11" fmla="*/ 356996 w 2284553"/>
              <a:gd name="connsiteY11" fmla="*/ 28097 h 1430822"/>
              <a:gd name="connsiteX0" fmla="*/ 356996 w 2289902"/>
              <a:gd name="connsiteY0" fmla="*/ 28097 h 1430822"/>
              <a:gd name="connsiteX1" fmla="*/ 3070 w 2289902"/>
              <a:gd name="connsiteY1" fmla="*/ 319198 h 1430822"/>
              <a:gd name="connsiteX2" fmla="*/ 231287 w 2289902"/>
              <a:gd name="connsiteY2" fmla="*/ 882322 h 1430822"/>
              <a:gd name="connsiteX3" fmla="*/ 973781 w 2289902"/>
              <a:gd name="connsiteY3" fmla="*/ 1013684 h 1430822"/>
              <a:gd name="connsiteX4" fmla="*/ 1362236 w 2289902"/>
              <a:gd name="connsiteY4" fmla="*/ 1211564 h 1430822"/>
              <a:gd name="connsiteX5" fmla="*/ 1939682 w 2289902"/>
              <a:gd name="connsiteY5" fmla="*/ 1426314 h 1430822"/>
              <a:gd name="connsiteX6" fmla="*/ 1355646 w 2289902"/>
              <a:gd name="connsiteY6" fmla="*/ 999858 h 1430822"/>
              <a:gd name="connsiteX7" fmla="*/ 1987328 w 2289902"/>
              <a:gd name="connsiteY7" fmla="*/ 921725 h 1430822"/>
              <a:gd name="connsiteX8" fmla="*/ 2283231 w 2289902"/>
              <a:gd name="connsiteY8" fmla="*/ 597601 h 1430822"/>
              <a:gd name="connsiteX9" fmla="*/ 2013040 w 2289902"/>
              <a:gd name="connsiteY9" fmla="*/ 136671 h 1430822"/>
              <a:gd name="connsiteX10" fmla="*/ 1139836 w 2289902"/>
              <a:gd name="connsiteY10" fmla="*/ 23724 h 1430822"/>
              <a:gd name="connsiteX11" fmla="*/ 356996 w 2289902"/>
              <a:gd name="connsiteY11" fmla="*/ 28097 h 1430822"/>
              <a:gd name="connsiteX0" fmla="*/ 356996 w 2277079"/>
              <a:gd name="connsiteY0" fmla="*/ 28097 h 1430822"/>
              <a:gd name="connsiteX1" fmla="*/ 3070 w 2277079"/>
              <a:gd name="connsiteY1" fmla="*/ 319198 h 1430822"/>
              <a:gd name="connsiteX2" fmla="*/ 231287 w 2277079"/>
              <a:gd name="connsiteY2" fmla="*/ 882322 h 1430822"/>
              <a:gd name="connsiteX3" fmla="*/ 973781 w 2277079"/>
              <a:gd name="connsiteY3" fmla="*/ 1013684 h 1430822"/>
              <a:gd name="connsiteX4" fmla="*/ 1362236 w 2277079"/>
              <a:gd name="connsiteY4" fmla="*/ 1211564 h 1430822"/>
              <a:gd name="connsiteX5" fmla="*/ 1939682 w 2277079"/>
              <a:gd name="connsiteY5" fmla="*/ 1426314 h 1430822"/>
              <a:gd name="connsiteX6" fmla="*/ 1355646 w 2277079"/>
              <a:gd name="connsiteY6" fmla="*/ 999858 h 1430822"/>
              <a:gd name="connsiteX7" fmla="*/ 1987328 w 2277079"/>
              <a:gd name="connsiteY7" fmla="*/ 921725 h 1430822"/>
              <a:gd name="connsiteX8" fmla="*/ 2266815 w 2277079"/>
              <a:gd name="connsiteY8" fmla="*/ 597601 h 1430822"/>
              <a:gd name="connsiteX9" fmla="*/ 2013040 w 2277079"/>
              <a:gd name="connsiteY9" fmla="*/ 136671 h 1430822"/>
              <a:gd name="connsiteX10" fmla="*/ 1139836 w 2277079"/>
              <a:gd name="connsiteY10" fmla="*/ 23724 h 1430822"/>
              <a:gd name="connsiteX11" fmla="*/ 356996 w 2277079"/>
              <a:gd name="connsiteY11" fmla="*/ 28097 h 1430822"/>
              <a:gd name="connsiteX0" fmla="*/ 356996 w 2289234"/>
              <a:gd name="connsiteY0" fmla="*/ 28097 h 1430822"/>
              <a:gd name="connsiteX1" fmla="*/ 3070 w 2289234"/>
              <a:gd name="connsiteY1" fmla="*/ 319198 h 1430822"/>
              <a:gd name="connsiteX2" fmla="*/ 231287 w 2289234"/>
              <a:gd name="connsiteY2" fmla="*/ 882322 h 1430822"/>
              <a:gd name="connsiteX3" fmla="*/ 973781 w 2289234"/>
              <a:gd name="connsiteY3" fmla="*/ 1013684 h 1430822"/>
              <a:gd name="connsiteX4" fmla="*/ 1362236 w 2289234"/>
              <a:gd name="connsiteY4" fmla="*/ 1211564 h 1430822"/>
              <a:gd name="connsiteX5" fmla="*/ 1939682 w 2289234"/>
              <a:gd name="connsiteY5" fmla="*/ 1426314 h 1430822"/>
              <a:gd name="connsiteX6" fmla="*/ 1355646 w 2289234"/>
              <a:gd name="connsiteY6" fmla="*/ 999858 h 1430822"/>
              <a:gd name="connsiteX7" fmla="*/ 1987328 w 2289234"/>
              <a:gd name="connsiteY7" fmla="*/ 921725 h 1430822"/>
              <a:gd name="connsiteX8" fmla="*/ 2266815 w 2289234"/>
              <a:gd name="connsiteY8" fmla="*/ 597601 h 1430822"/>
              <a:gd name="connsiteX9" fmla="*/ 2013040 w 2289234"/>
              <a:gd name="connsiteY9" fmla="*/ 136671 h 1430822"/>
              <a:gd name="connsiteX10" fmla="*/ 1139836 w 2289234"/>
              <a:gd name="connsiteY10" fmla="*/ 23724 h 1430822"/>
              <a:gd name="connsiteX11" fmla="*/ 356996 w 2289234"/>
              <a:gd name="connsiteY11" fmla="*/ 28097 h 1430822"/>
              <a:gd name="connsiteX0" fmla="*/ 356996 w 2289234"/>
              <a:gd name="connsiteY0" fmla="*/ 28097 h 1428772"/>
              <a:gd name="connsiteX1" fmla="*/ 3070 w 2289234"/>
              <a:gd name="connsiteY1" fmla="*/ 319198 h 1428772"/>
              <a:gd name="connsiteX2" fmla="*/ 231287 w 2289234"/>
              <a:gd name="connsiteY2" fmla="*/ 882322 h 1428772"/>
              <a:gd name="connsiteX3" fmla="*/ 973781 w 2289234"/>
              <a:gd name="connsiteY3" fmla="*/ 1013684 h 1428772"/>
              <a:gd name="connsiteX4" fmla="*/ 1367708 w 2289234"/>
              <a:gd name="connsiteY4" fmla="*/ 1167482 h 1428772"/>
              <a:gd name="connsiteX5" fmla="*/ 1939682 w 2289234"/>
              <a:gd name="connsiteY5" fmla="*/ 1426314 h 1428772"/>
              <a:gd name="connsiteX6" fmla="*/ 1355646 w 2289234"/>
              <a:gd name="connsiteY6" fmla="*/ 999858 h 1428772"/>
              <a:gd name="connsiteX7" fmla="*/ 1987328 w 2289234"/>
              <a:gd name="connsiteY7" fmla="*/ 921725 h 1428772"/>
              <a:gd name="connsiteX8" fmla="*/ 2266815 w 2289234"/>
              <a:gd name="connsiteY8" fmla="*/ 597601 h 1428772"/>
              <a:gd name="connsiteX9" fmla="*/ 2013040 w 2289234"/>
              <a:gd name="connsiteY9" fmla="*/ 136671 h 1428772"/>
              <a:gd name="connsiteX10" fmla="*/ 1139836 w 2289234"/>
              <a:gd name="connsiteY10" fmla="*/ 23724 h 1428772"/>
              <a:gd name="connsiteX11" fmla="*/ 356996 w 2289234"/>
              <a:gd name="connsiteY11" fmla="*/ 28097 h 142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9234" h="1428772">
                <a:moveTo>
                  <a:pt x="356996" y="28097"/>
                </a:moveTo>
                <a:cubicBezTo>
                  <a:pt x="167535" y="77343"/>
                  <a:pt x="24021" y="176827"/>
                  <a:pt x="3070" y="319198"/>
                </a:cubicBezTo>
                <a:cubicBezTo>
                  <a:pt x="-17881" y="461569"/>
                  <a:pt x="69502" y="766574"/>
                  <a:pt x="231287" y="882322"/>
                </a:cubicBezTo>
                <a:cubicBezTo>
                  <a:pt x="393072" y="998070"/>
                  <a:pt x="784378" y="966157"/>
                  <a:pt x="973781" y="1013684"/>
                </a:cubicBezTo>
                <a:cubicBezTo>
                  <a:pt x="1163184" y="1061211"/>
                  <a:pt x="1206725" y="1098710"/>
                  <a:pt x="1367708" y="1167482"/>
                </a:cubicBezTo>
                <a:cubicBezTo>
                  <a:pt x="1528691" y="1236254"/>
                  <a:pt x="1941692" y="1454251"/>
                  <a:pt x="1939682" y="1426314"/>
                </a:cubicBezTo>
                <a:cubicBezTo>
                  <a:pt x="1937672" y="1398377"/>
                  <a:pt x="1347705" y="1083956"/>
                  <a:pt x="1355646" y="999858"/>
                </a:cubicBezTo>
                <a:cubicBezTo>
                  <a:pt x="1363587" y="915760"/>
                  <a:pt x="1835467" y="988768"/>
                  <a:pt x="1987328" y="921725"/>
                </a:cubicBezTo>
                <a:cubicBezTo>
                  <a:pt x="2139189" y="854682"/>
                  <a:pt x="2235170" y="746076"/>
                  <a:pt x="2266815" y="597601"/>
                </a:cubicBezTo>
                <a:cubicBezTo>
                  <a:pt x="2298460" y="449126"/>
                  <a:pt x="2346634" y="318976"/>
                  <a:pt x="2013040" y="136671"/>
                </a:cubicBezTo>
                <a:cubicBezTo>
                  <a:pt x="1675569" y="24555"/>
                  <a:pt x="1415843" y="41820"/>
                  <a:pt x="1139836" y="23724"/>
                </a:cubicBezTo>
                <a:cubicBezTo>
                  <a:pt x="863829" y="5628"/>
                  <a:pt x="546457" y="-21149"/>
                  <a:pt x="356996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1" r="29389"/>
          <a:stretch/>
        </p:blipFill>
        <p:spPr>
          <a:xfrm>
            <a:off x="5728066" y="3355506"/>
            <a:ext cx="2795755" cy="29419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32326" y="4042414"/>
            <a:ext cx="3686690" cy="902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呀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係我講得唔清楚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係咁嘅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呢篇報導係話</a:t>
            </a:r>
            <a:r>
              <a:rPr lang="zh-TW" altLang="en-US" sz="1350" b="1" dirty="0">
                <a:solidFill>
                  <a:srgbClr val="A47D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香港有三個年青嘅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足球員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350" b="1" dirty="0">
                <a:solidFill>
                  <a:srgbClr val="A47D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好努力咁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準備</a:t>
            </a:r>
            <a:r>
              <a:rPr lang="zh-TW" altLang="en-US" sz="1350" b="1" dirty="0">
                <a:solidFill>
                  <a:srgbClr val="A47D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一場好重要嘅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足球比賽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350" b="1" dirty="0">
                <a:solidFill>
                  <a:srgbClr val="A47D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佢地已經訓練咗成年喇</a:t>
            </a:r>
            <a:r>
              <a:rPr lang="zh-TW" altLang="en-US" sz="13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35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sp>
        <p:nvSpPr>
          <p:cNvPr id="38" name="剪去對角線角落矩形 37"/>
          <p:cNvSpPr/>
          <p:nvPr/>
        </p:nvSpPr>
        <p:spPr>
          <a:xfrm>
            <a:off x="1923275" y="4993085"/>
            <a:ext cx="1689151" cy="442578"/>
          </a:xfrm>
          <a:prstGeom prst="snip2DiagRect">
            <a:avLst/>
          </a:prstGeom>
          <a:solidFill>
            <a:srgbClr val="D5D785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修飾部分</a:t>
            </a:r>
            <a:endParaRPr lang="zh-HK" altLang="en-US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sp>
        <p:nvSpPr>
          <p:cNvPr id="12" name="圓角化單一角落矩形 11"/>
          <p:cNvSpPr/>
          <p:nvPr/>
        </p:nvSpPr>
        <p:spPr>
          <a:xfrm>
            <a:off x="0" y="254002"/>
            <a:ext cx="526555" cy="5835574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0" y="254001"/>
            <a:ext cx="92703" cy="5835576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64890" y="298905"/>
            <a:ext cx="461665" cy="6463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sp>
        <p:nvSpPr>
          <p:cNvPr id="15" name="矩形 14"/>
          <p:cNvSpPr/>
          <p:nvPr/>
        </p:nvSpPr>
        <p:spPr>
          <a:xfrm>
            <a:off x="80003" y="1008322"/>
            <a:ext cx="480131" cy="11379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lvl="1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TW" altLang="en-US" sz="1600" b="1" spc="3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HK" sz="1600" b="1" spc="3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190500" y="905747"/>
            <a:ext cx="215900" cy="0"/>
          </a:xfrm>
          <a:prstGeom prst="line">
            <a:avLst/>
          </a:prstGeom>
          <a:ln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5728066" y="1173317"/>
            <a:ext cx="2468860" cy="2047134"/>
            <a:chOff x="5909759" y="1191547"/>
            <a:chExt cx="2468860" cy="2047134"/>
          </a:xfrm>
        </p:grpSpPr>
        <p:sp>
          <p:nvSpPr>
            <p:cNvPr id="2" name="橢圓 1"/>
            <p:cNvSpPr/>
            <p:nvPr/>
          </p:nvSpPr>
          <p:spPr>
            <a:xfrm>
              <a:off x="6331485" y="1191547"/>
              <a:ext cx="2047134" cy="204713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17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8" name="橢圓 17"/>
            <p:cNvSpPr/>
            <p:nvPr/>
          </p:nvSpPr>
          <p:spPr>
            <a:xfrm>
              <a:off x="6141362" y="1726893"/>
              <a:ext cx="323743" cy="32374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17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a typeface="微軟正黑體" panose="020B0604030504040204" pitchFamily="34" charset="-120"/>
              </a:endParaRPr>
            </a:p>
          </p:txBody>
        </p:sp>
        <p:sp>
          <p:nvSpPr>
            <p:cNvPr id="19" name="橢圓 18"/>
            <p:cNvSpPr/>
            <p:nvPr/>
          </p:nvSpPr>
          <p:spPr>
            <a:xfrm>
              <a:off x="5909759" y="1688016"/>
              <a:ext cx="189602" cy="18960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17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a typeface="微軟正黑體" panose="020B0604030504040204" pitchFamily="34" charset="-12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439740" y="1395233"/>
            <a:ext cx="2184829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3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邊度嘅足球員？</a:t>
            </a:r>
            <a:endParaRPr lang="en-US" altLang="zh-TW" sz="13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13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幾多個人呀？</a:t>
            </a:r>
            <a:endParaRPr lang="en-US" altLang="zh-TW" sz="13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13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嗰啲足球員係點樣㗎？</a:t>
            </a:r>
            <a:endParaRPr lang="en-US" altLang="zh-TW" sz="13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13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場球賽有乜嘢特別？</a:t>
            </a:r>
            <a:endParaRPr lang="en-US" altLang="zh-TW" sz="13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TW" altLang="en-US" sz="13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佢地點樣準備㗎？</a:t>
            </a:r>
            <a:endParaRPr lang="zh-HK" altLang="en-US" sz="13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997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 animBg="1"/>
      <p:bldP spid="10" grpId="0"/>
      <p:bldP spid="38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10758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9AF64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67097" y="3448942"/>
            <a:ext cx="2065052" cy="241211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4074000" y="3455274"/>
            <a:ext cx="1271054" cy="203409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11207" y="3455275"/>
            <a:ext cx="894989" cy="258334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13" y="1625436"/>
            <a:ext cx="1398183" cy="1522466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49" y="1947010"/>
            <a:ext cx="861176" cy="1162732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1115" name="圓角矩形 1114"/>
          <p:cNvSpPr/>
          <p:nvPr/>
        </p:nvSpPr>
        <p:spPr>
          <a:xfrm>
            <a:off x="5923679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57620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2944292" y="3465746"/>
            <a:ext cx="429267" cy="1899590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85" name="群組 1084"/>
          <p:cNvGrpSpPr/>
          <p:nvPr/>
        </p:nvGrpSpPr>
        <p:grpSpPr>
          <a:xfrm>
            <a:off x="3192969" y="4884783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3758777" y="5384294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4017295" y="5032561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3855781" y="4612299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3822716" y="4423252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3989346" y="5034359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3888312" y="4991601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4126772" y="4996965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4045466" y="5092646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3857232" y="4958063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4097847" y="495877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4337674" y="4923811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4264507" y="4933961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3963763" y="5194466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4494016" y="5645684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3873179" y="446312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6" action="ppaction://hlinksldjump"/>
          </p:cNvPr>
          <p:cNvSpPr/>
          <p:nvPr/>
        </p:nvSpPr>
        <p:spPr>
          <a:xfrm>
            <a:off x="1669937" y="3863167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7" action="ppaction://hlinksldjump"/>
          </p:cNvPr>
          <p:cNvSpPr/>
          <p:nvPr/>
        </p:nvSpPr>
        <p:spPr>
          <a:xfrm>
            <a:off x="2152241" y="3877225"/>
            <a:ext cx="250009" cy="11543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8" action="ppaction://hlinksldjump"/>
          </p:cNvPr>
          <p:cNvSpPr/>
          <p:nvPr/>
        </p:nvSpPr>
        <p:spPr>
          <a:xfrm>
            <a:off x="2626100" y="3884537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9" action="ppaction://hlinksldjump"/>
          </p:cNvPr>
          <p:cNvSpPr/>
          <p:nvPr/>
        </p:nvSpPr>
        <p:spPr>
          <a:xfrm>
            <a:off x="3051092" y="3887694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0" action="ppaction://hlinksldjump"/>
          </p:cNvPr>
          <p:cNvSpPr/>
          <p:nvPr/>
        </p:nvSpPr>
        <p:spPr>
          <a:xfrm>
            <a:off x="4258390" y="3799656"/>
            <a:ext cx="181371" cy="409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流程圖: 程序 172">
            <a:hlinkClick r:id="rId11" action="ppaction://hlinksldjump"/>
          </p:cNvPr>
          <p:cNvSpPr/>
          <p:nvPr/>
        </p:nvSpPr>
        <p:spPr>
          <a:xfrm>
            <a:off x="4624059" y="3805540"/>
            <a:ext cx="166574" cy="422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4" name="流程圖: 程序 173">
            <a:hlinkClick r:id="rId12" action="ppaction://hlinksldjump"/>
          </p:cNvPr>
          <p:cNvSpPr/>
          <p:nvPr/>
        </p:nvSpPr>
        <p:spPr>
          <a:xfrm>
            <a:off x="4944426" y="3798839"/>
            <a:ext cx="175611" cy="10781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13" action="ppaction://hlinksldjump"/>
          </p:cNvPr>
          <p:cNvSpPr/>
          <p:nvPr/>
        </p:nvSpPr>
        <p:spPr>
          <a:xfrm>
            <a:off x="6176723" y="3830706"/>
            <a:ext cx="203606" cy="385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14" action="ppaction://hlinksldjump"/>
          </p:cNvPr>
          <p:cNvSpPr/>
          <p:nvPr/>
        </p:nvSpPr>
        <p:spPr>
          <a:xfrm>
            <a:off x="6530666" y="3831454"/>
            <a:ext cx="183505" cy="165791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78" name="圖片 17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0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群組 36"/>
          <p:cNvGrpSpPr/>
          <p:nvPr/>
        </p:nvGrpSpPr>
        <p:grpSpPr>
          <a:xfrm>
            <a:off x="915720" y="446759"/>
            <a:ext cx="1991378" cy="2473090"/>
            <a:chOff x="3003688" y="510518"/>
            <a:chExt cx="1991378" cy="2473090"/>
          </a:xfrm>
        </p:grpSpPr>
        <p:sp>
          <p:nvSpPr>
            <p:cNvPr id="31" name="剪去同側角落矩形 30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圓角矩形 32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0" y="1108919"/>
            <a:ext cx="8148917" cy="467674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6" name="群組 3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151746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學科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例子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2882093" y="6009401"/>
            <a:ext cx="2899856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風雪中的北平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4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金兆梓</a:t>
            </a:r>
          </a:p>
        </p:txBody>
      </p:sp>
      <p:sp>
        <p:nvSpPr>
          <p:cNvPr id="2" name="矩形 1"/>
          <p:cNvSpPr/>
          <p:nvPr/>
        </p:nvSpPr>
        <p:spPr>
          <a:xfrm>
            <a:off x="2882093" y="1362152"/>
            <a:ext cx="4582740" cy="415498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defTabSz="914400">
              <a:lnSpc>
                <a:spcPct val="150000"/>
              </a:lnSpc>
              <a:spcBef>
                <a:spcPts val="1000"/>
              </a:spcBef>
            </a:pP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當我住在北平那一年，有一天我早上起來，往城南訪一個朋友，去時太陽本已有些發毛；一點鐘左右，起身回家時，北風正一陣緊似一陣的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刮著，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天也黑將下來。我滿望到了騾馬市大街，可以雇車；不料走到那平日「肩摩轂擊」的大街，一看，完全換了樣，不要說車，連行人也沒有。原來那些「熙來攘往」的人都受了風的威脅，躲在家裏了，只剩我一人硬著頭皮和風在奪路。風真大，我這時又逆著風向走，走上了三步，倒退了兩步，這可沒有法了。</a:t>
            </a:r>
            <a:endParaRPr lang="zh-HK" altLang="en-US" sz="1600" b="1" spc="30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cxnSp>
        <p:nvCxnSpPr>
          <p:cNvPr id="5" name="直線接點 4"/>
          <p:cNvCxnSpPr/>
          <p:nvPr/>
        </p:nvCxnSpPr>
        <p:spPr>
          <a:xfrm>
            <a:off x="6350000" y="2487943"/>
            <a:ext cx="1016000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2990988" y="2861069"/>
            <a:ext cx="1415912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>
            <a:off x="3911600" y="2120644"/>
            <a:ext cx="495300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接點 37"/>
          <p:cNvCxnSpPr>
            <a:cxnSpLocks/>
          </p:cNvCxnSpPr>
          <p:nvPr/>
        </p:nvCxnSpPr>
        <p:spPr>
          <a:xfrm>
            <a:off x="2988517" y="3609274"/>
            <a:ext cx="2422728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3519919" y="4333174"/>
            <a:ext cx="1891326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>
            <a:off x="3212179" y="5433670"/>
            <a:ext cx="216821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>
            <a:off x="4650887" y="5428516"/>
            <a:ext cx="216821" cy="0"/>
          </a:xfrm>
          <a:prstGeom prst="line">
            <a:avLst/>
          </a:prstGeom>
          <a:ln w="28575" cap="rnd">
            <a:solidFill>
              <a:schemeClr val="accent5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群組 43"/>
          <p:cNvGrpSpPr/>
          <p:nvPr/>
        </p:nvGrpSpPr>
        <p:grpSpPr>
          <a:xfrm>
            <a:off x="1800218" y="3212634"/>
            <a:ext cx="995297" cy="537421"/>
            <a:chOff x="4370692" y="1849509"/>
            <a:chExt cx="995297" cy="537421"/>
          </a:xfrm>
        </p:grpSpPr>
        <p:sp>
          <p:nvSpPr>
            <p:cNvPr id="45" name="圓角矩形 44"/>
            <p:cNvSpPr/>
            <p:nvPr/>
          </p:nvSpPr>
          <p:spPr>
            <a:xfrm>
              <a:off x="4662839" y="189033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樣子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46" name="圖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0692" y="1849509"/>
              <a:ext cx="533931" cy="537421"/>
            </a:xfrm>
            <a:prstGeom prst="rect">
              <a:avLst/>
            </a:prstGeom>
          </p:spPr>
        </p:pic>
      </p:grpSp>
      <p:grpSp>
        <p:nvGrpSpPr>
          <p:cNvPr id="50" name="群組 49"/>
          <p:cNvGrpSpPr/>
          <p:nvPr/>
        </p:nvGrpSpPr>
        <p:grpSpPr>
          <a:xfrm>
            <a:off x="1638325" y="1760615"/>
            <a:ext cx="1154005" cy="395367"/>
            <a:chOff x="3007119" y="1907165"/>
            <a:chExt cx="1154005" cy="395367"/>
          </a:xfrm>
        </p:grpSpPr>
        <p:sp>
          <p:nvSpPr>
            <p:cNvPr id="51" name="圓角矩形 50"/>
            <p:cNvSpPr/>
            <p:nvPr/>
          </p:nvSpPr>
          <p:spPr>
            <a:xfrm>
              <a:off x="3457974" y="1907165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數量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7119" y="1932374"/>
              <a:ext cx="692196" cy="370158"/>
            </a:xfrm>
            <a:prstGeom prst="rect">
              <a:avLst/>
            </a:prstGeom>
          </p:spPr>
        </p:pic>
      </p:grpSp>
      <p:grpSp>
        <p:nvGrpSpPr>
          <p:cNvPr id="53" name="群組 52"/>
          <p:cNvGrpSpPr/>
          <p:nvPr/>
        </p:nvGrpSpPr>
        <p:grpSpPr>
          <a:xfrm>
            <a:off x="7501690" y="2078809"/>
            <a:ext cx="958440" cy="490115"/>
            <a:chOff x="4402222" y="2656380"/>
            <a:chExt cx="958440" cy="490115"/>
          </a:xfrm>
        </p:grpSpPr>
        <p:sp>
          <p:nvSpPr>
            <p:cNvPr id="54" name="圓角矩形 53"/>
            <p:cNvSpPr/>
            <p:nvPr/>
          </p:nvSpPr>
          <p:spPr>
            <a:xfrm>
              <a:off x="4657512" y="271197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狀態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55" name="圖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222" y="2656380"/>
              <a:ext cx="490115" cy="490115"/>
            </a:xfrm>
            <a:prstGeom prst="rect">
              <a:avLst/>
            </a:prstGeom>
          </p:spPr>
        </p:pic>
      </p:grpSp>
      <p:grpSp>
        <p:nvGrpSpPr>
          <p:cNvPr id="56" name="群組 55"/>
          <p:cNvGrpSpPr/>
          <p:nvPr/>
        </p:nvGrpSpPr>
        <p:grpSpPr>
          <a:xfrm>
            <a:off x="7464833" y="3929499"/>
            <a:ext cx="995297" cy="537421"/>
            <a:chOff x="4370692" y="1849509"/>
            <a:chExt cx="995297" cy="537421"/>
          </a:xfrm>
        </p:grpSpPr>
        <p:sp>
          <p:nvSpPr>
            <p:cNvPr id="57" name="圓角矩形 56"/>
            <p:cNvSpPr/>
            <p:nvPr/>
          </p:nvSpPr>
          <p:spPr>
            <a:xfrm>
              <a:off x="4662839" y="189033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樣子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0692" y="1849509"/>
              <a:ext cx="533931" cy="537421"/>
            </a:xfrm>
            <a:prstGeom prst="rect">
              <a:avLst/>
            </a:prstGeom>
          </p:spPr>
        </p:pic>
      </p:grpSp>
      <p:grpSp>
        <p:nvGrpSpPr>
          <p:cNvPr id="4" name="群組 3"/>
          <p:cNvGrpSpPr/>
          <p:nvPr/>
        </p:nvGrpSpPr>
        <p:grpSpPr>
          <a:xfrm>
            <a:off x="1718924" y="5081756"/>
            <a:ext cx="1073218" cy="435380"/>
            <a:chOff x="1874697" y="3978476"/>
            <a:chExt cx="1073218" cy="435380"/>
          </a:xfrm>
        </p:grpSpPr>
        <p:sp>
          <p:nvSpPr>
            <p:cNvPr id="59" name="圓角矩形 58"/>
            <p:cNvSpPr/>
            <p:nvPr/>
          </p:nvSpPr>
          <p:spPr>
            <a:xfrm>
              <a:off x="2244765" y="401440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時態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4697" y="3978476"/>
              <a:ext cx="565994" cy="435380"/>
            </a:xfrm>
            <a:prstGeom prst="rect">
              <a:avLst/>
            </a:prstGeom>
          </p:spPr>
        </p:pic>
      </p:grp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9481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剪去同側角落矩形 30"/>
          <p:cNvSpPr/>
          <p:nvPr/>
        </p:nvSpPr>
        <p:spPr>
          <a:xfrm>
            <a:off x="851933" y="1151243"/>
            <a:ext cx="2270441" cy="2473090"/>
          </a:xfrm>
          <a:prstGeom prst="snip2SameRect">
            <a:avLst/>
          </a:prstGeom>
          <a:gradFill flip="none" rotWithShape="1">
            <a:gsLst>
              <a:gs pos="98000">
                <a:srgbClr val="3CA55C"/>
              </a:gs>
              <a:gs pos="22000">
                <a:srgbClr val="C6D281"/>
              </a:gs>
            </a:gsLst>
            <a:lin ang="4800000" scaled="0"/>
            <a:tileRect/>
          </a:gradFill>
          <a:ln>
            <a:noFill/>
          </a:ln>
          <a:effectLst>
            <a:outerShdw blurRad="1092200" dist="50800" dir="5400000" sx="88000" sy="88000" algn="ctr" rotWithShape="0">
              <a:schemeClr val="accent6">
                <a:lumMod val="40000"/>
                <a:lumOff val="6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0" y="1824542"/>
            <a:ext cx="8148917" cy="405115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3062666" y="2073458"/>
            <a:ext cx="4118295" cy="38022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FE8637"/>
              </a:buClr>
              <a:buNone/>
            </a:pPr>
            <a:r>
              <a:rPr lang="zh-TW" altLang="en-US" sz="1800" b="1" u="sng" spc="3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立法保障少數族裔免受歧視</a:t>
            </a:r>
            <a:endParaRPr lang="en-US" altLang="zh-TW" sz="1800" b="1" u="sng" spc="300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FE8637"/>
              </a:buClr>
              <a:buNone/>
            </a:pP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香港政府於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2008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年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7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月制定</a:t>
            </a:r>
            <a:r>
              <a:rPr lang="zh-TW" altLang="en-US" sz="18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8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種族歧視條例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8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並於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2009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年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7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月</a:t>
            </a:r>
            <a:r>
              <a:rPr lang="en-US" altLang="zh-TW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10</a:t>
            </a:r>
            <a:r>
              <a:rPr lang="zh-TW" altLang="en-US" sz="18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日起正式生效。該條例使不同種族人士皆不會因其種族而遭受歧視、騷擾或中傷，並保障了他們在僱傭、教育等多個範疇中可享有平等的待遇。</a:t>
            </a:r>
            <a:endParaRPr lang="en-US" altLang="zh-HK" sz="1800" b="1" spc="300" dirty="0">
              <a:solidFill>
                <a:schemeClr val="tx1">
                  <a:lumMod val="95000"/>
                  <a:lumOff val="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圓角矩形 32"/>
          <p:cNvSpPr/>
          <p:nvPr/>
        </p:nvSpPr>
        <p:spPr>
          <a:xfrm>
            <a:off x="1145670" y="1284541"/>
            <a:ext cx="1682966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1507694" y="1272374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通識</a:t>
            </a:r>
            <a:r>
              <a:rPr lang="zh-HK" altLang="en-US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科</a:t>
            </a:r>
            <a:endParaRPr lang="en-US" altLang="zh-TW" sz="2000" b="1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20705" y="6018469"/>
            <a:ext cx="3035300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14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香港不同社群的身份認同：少數族裔</a:t>
            </a:r>
            <a:endParaRPr lang="en-US" altLang="zh-TW" sz="1400" b="1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cxnSp>
        <p:nvCxnSpPr>
          <p:cNvPr id="28" name="直線接點 27"/>
          <p:cNvCxnSpPr/>
          <p:nvPr/>
        </p:nvCxnSpPr>
        <p:spPr>
          <a:xfrm>
            <a:off x="4538355" y="3236290"/>
            <a:ext cx="1376035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>
            <a:off x="6025152" y="4083180"/>
            <a:ext cx="1074148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>
            <a:off x="3122374" y="4476880"/>
            <a:ext cx="3976926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>
            <a:off x="3114719" y="4883280"/>
            <a:ext cx="3984581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群組 36"/>
          <p:cNvGrpSpPr/>
          <p:nvPr/>
        </p:nvGrpSpPr>
        <p:grpSpPr>
          <a:xfrm>
            <a:off x="2028107" y="2842015"/>
            <a:ext cx="943767" cy="525601"/>
            <a:chOff x="7072602" y="3043360"/>
            <a:chExt cx="943767" cy="525601"/>
          </a:xfrm>
        </p:grpSpPr>
        <p:sp>
          <p:nvSpPr>
            <p:cNvPr id="38" name="圓角矩形 37"/>
            <p:cNvSpPr/>
            <p:nvPr/>
          </p:nvSpPr>
          <p:spPr>
            <a:xfrm>
              <a:off x="7313219" y="3119408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時間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39" name="圖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2602" y="3043360"/>
              <a:ext cx="487143" cy="525601"/>
            </a:xfrm>
            <a:prstGeom prst="rect">
              <a:avLst/>
            </a:prstGeom>
          </p:spPr>
        </p:pic>
      </p:grpSp>
      <p:grpSp>
        <p:nvGrpSpPr>
          <p:cNvPr id="40" name="群組 39"/>
          <p:cNvGrpSpPr/>
          <p:nvPr/>
        </p:nvGrpSpPr>
        <p:grpSpPr>
          <a:xfrm>
            <a:off x="1871743" y="4083180"/>
            <a:ext cx="1100131" cy="482867"/>
            <a:chOff x="2810159" y="5002129"/>
            <a:chExt cx="1100131" cy="482867"/>
          </a:xfrm>
        </p:grpSpPr>
        <p:sp>
          <p:nvSpPr>
            <p:cNvPr id="41" name="圓角矩形 40"/>
            <p:cNvSpPr/>
            <p:nvPr/>
          </p:nvSpPr>
          <p:spPr>
            <a:xfrm>
              <a:off x="3207140" y="5062735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原因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42" name="圖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0159" y="5002129"/>
              <a:ext cx="660034" cy="482867"/>
            </a:xfrm>
            <a:prstGeom prst="rect">
              <a:avLst/>
            </a:prstGeom>
          </p:spPr>
        </p:pic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cxnSp>
        <p:nvCxnSpPr>
          <p:cNvPr id="30" name="直線接點 29"/>
          <p:cNvCxnSpPr/>
          <p:nvPr/>
        </p:nvCxnSpPr>
        <p:spPr>
          <a:xfrm>
            <a:off x="3114719" y="5288899"/>
            <a:ext cx="3984581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>
            <a:off x="3062666" y="5694517"/>
            <a:ext cx="2676952" cy="0"/>
          </a:xfrm>
          <a:prstGeom prst="line">
            <a:avLst/>
          </a:prstGeom>
          <a:ln w="28575" cap="rnd">
            <a:solidFill>
              <a:srgbClr val="85B99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8610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13" grpId="0"/>
      <p:bldP spid="33" grpId="0" animBg="1"/>
      <p:bldP spid="32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709" y="261761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94064"/>
            <a:ext cx="1338487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80876" y="3477078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3807072" y="3469343"/>
            <a:ext cx="1581523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 flipV="1">
            <a:off x="3762625" y="3379417"/>
            <a:ext cx="1511498" cy="9425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38664" y="3483411"/>
            <a:ext cx="894989" cy="253795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888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3854620" y="236420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82" y="1943549"/>
            <a:ext cx="1151764" cy="1254143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011" y="1496506"/>
            <a:ext cx="1167233" cy="1575961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4156510" y="4873664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4722318" y="5373175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4980836" y="5021442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4819322" y="4601180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4786257" y="4412133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4952887" y="502324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4851853" y="4980482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5090313" y="498584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5009007" y="5081527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4820773" y="494694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5061388" y="49476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5301215" y="4912692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5228048" y="4922842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4927304" y="5183347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5457557" y="5634565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4836720" y="4452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010693" y="851983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234898" y="41318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381199" y="36090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701154" y="4082536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1365541" y="531737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3911446" y="3529148"/>
            <a:ext cx="409214" cy="1085275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669938" y="3863167"/>
            <a:ext cx="178904" cy="10104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2033737" y="3838736"/>
            <a:ext cx="160829" cy="838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397261" y="3844459"/>
            <a:ext cx="220103" cy="8391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733660" y="3848955"/>
            <a:ext cx="209764" cy="804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990173" y="3908728"/>
            <a:ext cx="261750" cy="5862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465235" y="3915676"/>
            <a:ext cx="266287" cy="5792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889604" y="3907968"/>
            <a:ext cx="281187" cy="14535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206915" y="3830706"/>
            <a:ext cx="212418" cy="430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526119" y="3831454"/>
            <a:ext cx="246753" cy="17276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11111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群組 33"/>
          <p:cNvGrpSpPr/>
          <p:nvPr/>
        </p:nvGrpSpPr>
        <p:grpSpPr>
          <a:xfrm rot="5400000" flipV="1">
            <a:off x="2691324" y="233630"/>
            <a:ext cx="285864" cy="2566467"/>
            <a:chOff x="1251512" y="2483340"/>
            <a:chExt cx="166357" cy="1179769"/>
          </a:xfrm>
        </p:grpSpPr>
        <p:cxnSp>
          <p:nvCxnSpPr>
            <p:cNvPr id="35" name="直線接點 34"/>
            <p:cNvCxnSpPr/>
            <p:nvPr/>
          </p:nvCxnSpPr>
          <p:spPr>
            <a:xfrm rot="5400000" flipV="1">
              <a:off x="667179" y="3073225"/>
              <a:ext cx="117976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/>
            <p:nvPr/>
          </p:nvCxnSpPr>
          <p:spPr>
            <a:xfrm>
              <a:off x="1261430" y="2487556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1251512" y="3663109"/>
              <a:ext cx="156439" cy="0"/>
            </a:xfrm>
            <a:prstGeom prst="line">
              <a:avLst/>
            </a:prstGeom>
            <a:ln w="19050">
              <a:solidFill>
                <a:srgbClr val="FCC8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線接點 21"/>
          <p:cNvCxnSpPr>
            <a:stCxn id="16" idx="3"/>
          </p:cNvCxnSpPr>
          <p:nvPr/>
        </p:nvCxnSpPr>
        <p:spPr>
          <a:xfrm>
            <a:off x="3543796" y="3889869"/>
            <a:ext cx="3073534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群組 28"/>
          <p:cNvGrpSpPr/>
          <p:nvPr/>
        </p:nvGrpSpPr>
        <p:grpSpPr>
          <a:xfrm>
            <a:off x="1868678" y="872707"/>
            <a:ext cx="2028410" cy="613256"/>
            <a:chOff x="1049426" y="1507471"/>
            <a:chExt cx="2028410" cy="613256"/>
          </a:xfrm>
        </p:grpSpPr>
        <p:sp>
          <p:nvSpPr>
            <p:cNvPr id="15" name="圓角矩形 14"/>
            <p:cNvSpPr/>
            <p:nvPr/>
          </p:nvSpPr>
          <p:spPr>
            <a:xfrm>
              <a:off x="1049426" y="1507471"/>
              <a:ext cx="2028410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標題 1"/>
            <p:cNvSpPr txBox="1">
              <a:spLocks/>
            </p:cNvSpPr>
            <p:nvPr/>
          </p:nvSpPr>
          <p:spPr>
            <a:xfrm>
              <a:off x="1308322" y="1600171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43" name="剪去對角線角落矩形 42"/>
          <p:cNvSpPr/>
          <p:nvPr/>
        </p:nvSpPr>
        <p:spPr>
          <a:xfrm>
            <a:off x="1080387" y="1597995"/>
            <a:ext cx="927417" cy="431466"/>
          </a:xfrm>
          <a:prstGeom prst="snip2DiagRect">
            <a:avLst/>
          </a:prstGeom>
          <a:solidFill>
            <a:srgbClr val="417B58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人</a:t>
            </a:r>
            <a:r>
              <a:rPr lang="en-US" altLang="zh-TW" sz="1600" b="1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物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6" name="剪去對角線角落矩形 45"/>
          <p:cNvSpPr/>
          <p:nvPr/>
        </p:nvSpPr>
        <p:spPr>
          <a:xfrm>
            <a:off x="3514548" y="1597995"/>
            <a:ext cx="1257594" cy="442578"/>
          </a:xfrm>
          <a:prstGeom prst="snip2DiagRect">
            <a:avLst/>
          </a:prstGeom>
          <a:solidFill>
            <a:srgbClr val="D5D785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修飾部分</a:t>
            </a:r>
            <a:endParaRPr lang="zh-HK" altLang="en-US" sz="1600" b="1" spc="300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2125660" y="3583241"/>
            <a:ext cx="1604402" cy="613256"/>
            <a:chOff x="3553676" y="783571"/>
            <a:chExt cx="1604402" cy="613256"/>
          </a:xfrm>
        </p:grpSpPr>
        <p:sp>
          <p:nvSpPr>
            <p:cNvPr id="16" name="圓角矩形 15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標題 1"/>
            <p:cNvSpPr txBox="1">
              <a:spLocks/>
            </p:cNvSpPr>
            <p:nvPr/>
          </p:nvSpPr>
          <p:spPr>
            <a:xfrm>
              <a:off x="3553676" y="873037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48" name="剪去對角線角落矩形 47"/>
          <p:cNvSpPr/>
          <p:nvPr/>
        </p:nvSpPr>
        <p:spPr>
          <a:xfrm>
            <a:off x="2347663" y="1597995"/>
            <a:ext cx="884440" cy="431466"/>
          </a:xfrm>
          <a:prstGeom prst="snip2DiagRect">
            <a:avLst/>
          </a:prstGeom>
          <a:solidFill>
            <a:srgbClr val="417B58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>
                <a:solidFill>
                  <a:schemeClr val="bg1"/>
                </a:solidFill>
                <a:ea typeface="微軟正黑體"/>
              </a:rPr>
              <a:t>事情</a:t>
            </a:r>
            <a:endParaRPr lang="zh-HK" altLang="en-US" sz="1600" b="1" spc="300" dirty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316" y="804278"/>
            <a:ext cx="3699452" cy="550057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410" y="469279"/>
            <a:ext cx="1219294" cy="1219294"/>
          </a:xfrm>
          <a:prstGeom prst="rect">
            <a:avLst/>
          </a:prstGeom>
          <a:effectLst>
            <a:outerShdw blurRad="165100" dist="50800" dir="21540000" sx="94000" sy="94000" algn="ctr" rotWithShape="0">
              <a:schemeClr val="tx1">
                <a:alpha val="28000"/>
              </a:schemeClr>
            </a:outerShdw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265" y="1316482"/>
            <a:ext cx="1213009" cy="1213009"/>
          </a:xfrm>
          <a:prstGeom prst="rect">
            <a:avLst/>
          </a:prstGeom>
          <a:effectLst>
            <a:outerShdw blurRad="165100" dist="50800" dir="21540000" sx="94000" sy="94000" algn="ctr" rotWithShape="0">
              <a:schemeClr val="tx1">
                <a:alpha val="28000"/>
              </a:scheme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897" y="1997781"/>
            <a:ext cx="1219294" cy="1219294"/>
          </a:xfrm>
          <a:prstGeom prst="rect">
            <a:avLst/>
          </a:prstGeom>
          <a:effectLst>
            <a:outerShdw blurRad="165100" dist="50800" dir="21540000" sx="94000" sy="94000" algn="ctr" rotWithShape="0">
              <a:schemeClr val="tx1">
                <a:alpha val="28000"/>
              </a:scheme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760" y="2655657"/>
            <a:ext cx="1213009" cy="1213009"/>
          </a:xfrm>
          <a:prstGeom prst="rect">
            <a:avLst/>
          </a:prstGeom>
          <a:effectLst>
            <a:outerShdw blurRad="165100" dist="50800" dir="21540000" sx="94000" sy="94000" algn="ctr" rotWithShape="0">
              <a:schemeClr val="tx1">
                <a:alpha val="28000"/>
              </a:schemeClr>
            </a:outerShdw>
          </a:effectLst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569" y="2015477"/>
            <a:ext cx="509087" cy="502802"/>
          </a:xfrm>
          <a:prstGeom prst="rect">
            <a:avLst/>
          </a:prstGeom>
          <a:effectLst>
            <a:outerShdw blurRad="50800" dist="50800" dir="21540000" sx="88000" sy="88000" algn="ctr" rotWithShape="0">
              <a:schemeClr val="tx1">
                <a:alpha val="18000"/>
              </a:schemeClr>
            </a:outerShdw>
          </a:effectLst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58" y="1316482"/>
            <a:ext cx="509087" cy="502802"/>
          </a:xfrm>
          <a:prstGeom prst="rect">
            <a:avLst/>
          </a:prstGeom>
          <a:effectLst>
            <a:outerShdw blurRad="50800" dist="50800" dir="21540000" sx="88000" sy="88000" algn="ctr" rotWithShape="0">
              <a:schemeClr val="tx1">
                <a:alpha val="18000"/>
              </a:schemeClr>
            </a:outerShdw>
          </a:effectLst>
        </p:spPr>
      </p:pic>
      <p:pic>
        <p:nvPicPr>
          <p:cNvPr id="32" name="圖片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066" y="2655657"/>
            <a:ext cx="509087" cy="502802"/>
          </a:xfrm>
          <a:prstGeom prst="rect">
            <a:avLst/>
          </a:prstGeom>
          <a:effectLst>
            <a:outerShdw blurRad="50800" dist="50800" dir="21540000" sx="88000" sy="88000" algn="ctr" rotWithShape="0">
              <a:schemeClr val="tx1">
                <a:alpha val="18000"/>
              </a:schemeClr>
            </a:outerShdw>
          </a:effectLst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25" y="3387067"/>
            <a:ext cx="509087" cy="502802"/>
          </a:xfrm>
          <a:prstGeom prst="rect">
            <a:avLst/>
          </a:prstGeom>
          <a:effectLst>
            <a:outerShdw blurRad="50800" dist="50800" dir="21540000" sx="88000" sy="88000" algn="ctr" rotWithShape="0">
              <a:schemeClr val="tx1">
                <a:alpha val="18000"/>
              </a:schemeClr>
            </a:outerShdw>
          </a:effectLst>
        </p:spPr>
      </p:pic>
      <p:grpSp>
        <p:nvGrpSpPr>
          <p:cNvPr id="28" name="群組 27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8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6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709" y="261761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68664"/>
            <a:ext cx="1338487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52285" y="349114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3833699" y="3497478"/>
            <a:ext cx="1581523" cy="212675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 flipV="1">
            <a:off x="3762625" y="3354017"/>
            <a:ext cx="1511498" cy="9425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6024135" y="3497479"/>
            <a:ext cx="894989" cy="25553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634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3854620" y="236420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82" y="1943549"/>
            <a:ext cx="1151764" cy="1254143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011" y="1496506"/>
            <a:ext cx="1167233" cy="1575961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4731381" y="4873664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5297189" y="5373175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5555707" y="5021442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5394193" y="4601180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5361128" y="4412133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5527758" y="502324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5426724" y="4980482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5665184" y="498584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5583878" y="5081527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5395644" y="494694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5636259" y="49476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5876086" y="4912692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5802919" y="4922842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5502175" y="5183347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6032428" y="5634565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5411591" y="4452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010693" y="851983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234898" y="41318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381199" y="36090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701154" y="4082536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1365541" y="531737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4431874" y="3551393"/>
            <a:ext cx="409214" cy="1120778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630182" y="3863167"/>
            <a:ext cx="178904" cy="10104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993981" y="3838736"/>
            <a:ext cx="160829" cy="838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357505" y="3844459"/>
            <a:ext cx="220103" cy="8391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93904" y="3848955"/>
            <a:ext cx="209764" cy="804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4029929" y="3908728"/>
            <a:ext cx="261750" cy="5862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495052" y="3915676"/>
            <a:ext cx="266287" cy="5792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919421" y="3917907"/>
            <a:ext cx="281187" cy="14535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188381" y="3842658"/>
            <a:ext cx="212418" cy="430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507736" y="3831454"/>
            <a:ext cx="246753" cy="17276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11111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17742" y="2320748"/>
            <a:ext cx="12105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57A77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提供</a:t>
            </a:r>
            <a:endParaRPr lang="en-US" altLang="zh-HK" sz="4000" b="1" dirty="0">
              <a:solidFill>
                <a:srgbClr val="57A77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>
                <a:solidFill>
                  <a:srgbClr val="57A77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資料</a:t>
            </a:r>
            <a:endParaRPr lang="en-US" altLang="zh-TW" sz="4000" b="1" dirty="0">
              <a:solidFill>
                <a:srgbClr val="57A777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endParaRPr lang="zh-HK" altLang="en-US" sz="4000" b="1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27" y="3477294"/>
            <a:ext cx="998214" cy="10263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8" name="圓角矩形 7"/>
          <p:cNvSpPr/>
          <p:nvPr/>
        </p:nvSpPr>
        <p:spPr>
          <a:xfrm>
            <a:off x="3027638" y="2227158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手繪多邊形 14"/>
          <p:cNvSpPr/>
          <p:nvPr/>
        </p:nvSpPr>
        <p:spPr>
          <a:xfrm>
            <a:off x="2747450" y="3380909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948609" y="2970956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57977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57977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76249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1" grpId="0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90" y="2042414"/>
            <a:ext cx="6515630" cy="2834426"/>
          </a:xfrm>
          <a:prstGeom prst="rect">
            <a:avLst/>
          </a:prstGeom>
        </p:spPr>
      </p:pic>
      <p:cxnSp>
        <p:nvCxnSpPr>
          <p:cNvPr id="12" name="直線接點 11"/>
          <p:cNvCxnSpPr/>
          <p:nvPr/>
        </p:nvCxnSpPr>
        <p:spPr>
          <a:xfrm flipH="1">
            <a:off x="5933532" y="4495969"/>
            <a:ext cx="737307" cy="722484"/>
          </a:xfrm>
          <a:prstGeom prst="line">
            <a:avLst/>
          </a:prstGeom>
          <a:ln w="12700">
            <a:solidFill>
              <a:srgbClr val="57977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>
            <a:off x="2928724" y="1531813"/>
            <a:ext cx="1220862" cy="1187194"/>
          </a:xfrm>
          <a:prstGeom prst="line">
            <a:avLst/>
          </a:prstGeom>
          <a:ln w="12700">
            <a:solidFill>
              <a:srgbClr val="57977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剪去對角線角落矩形 13"/>
          <p:cNvSpPr/>
          <p:nvPr/>
        </p:nvSpPr>
        <p:spPr>
          <a:xfrm>
            <a:off x="3682139" y="5091325"/>
            <a:ext cx="3155519" cy="461995"/>
          </a:xfrm>
          <a:prstGeom prst="snip2DiagRect">
            <a:avLst/>
          </a:prstGeom>
          <a:solidFill>
            <a:srgbClr val="D5D785"/>
          </a:solidFill>
          <a:ln w="38100">
            <a:solidFill>
              <a:srgbClr val="85B9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2.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修飾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部分</a:t>
            </a:r>
            <a:r>
              <a:rPr lang="en-US" altLang="zh-TW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/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其他資料</a:t>
            </a:r>
            <a:endParaRPr lang="en-US" altLang="zh-HK" sz="1600" b="1" spc="300" dirty="0">
              <a:solidFill>
                <a:schemeClr val="tx1">
                  <a:lumMod val="95000"/>
                  <a:lumOff val="5000"/>
                </a:schemeClr>
              </a:solidFill>
              <a:ea typeface="微軟正黑體"/>
            </a:endParaRPr>
          </a:p>
        </p:txBody>
      </p:sp>
      <p:sp>
        <p:nvSpPr>
          <p:cNvPr id="15" name="剪去對角線角落矩形 14"/>
          <p:cNvSpPr/>
          <p:nvPr/>
        </p:nvSpPr>
        <p:spPr>
          <a:xfrm>
            <a:off x="3572734" y="1289994"/>
            <a:ext cx="2475671" cy="468571"/>
          </a:xfrm>
          <a:prstGeom prst="snip2DiagRect">
            <a:avLst/>
          </a:prstGeom>
          <a:solidFill>
            <a:srgbClr val="D5D785"/>
          </a:solidFill>
          <a:ln w="38100">
            <a:solidFill>
              <a:srgbClr val="85B9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0963" lvl="1">
              <a:defRPr/>
            </a:pPr>
            <a:r>
              <a:rPr lang="en-US" altLang="zh-TW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找出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人</a:t>
            </a:r>
            <a:r>
              <a:rPr lang="en-US" altLang="zh-TW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/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物和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情</a:t>
            </a:r>
            <a:endParaRPr lang="en-US" altLang="zh-TW" sz="1600" b="1" spc="300" dirty="0">
              <a:solidFill>
                <a:schemeClr val="tx1">
                  <a:lumMod val="95000"/>
                  <a:lumOff val="5000"/>
                </a:schemeClr>
              </a:solidFill>
              <a:ea typeface="微軟正黑體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理解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845213" y="2937674"/>
            <a:ext cx="1353475" cy="1713142"/>
            <a:chOff x="887057" y="4138790"/>
            <a:chExt cx="1353475" cy="1713142"/>
          </a:xfrm>
        </p:grpSpPr>
        <p:sp>
          <p:nvSpPr>
            <p:cNvPr id="41" name="等腰三角形 40"/>
            <p:cNvSpPr/>
            <p:nvPr/>
          </p:nvSpPr>
          <p:spPr>
            <a:xfrm rot="14253493">
              <a:off x="1481143" y="3944381"/>
              <a:ext cx="564979" cy="95379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46" name="圖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87057" y="4463674"/>
              <a:ext cx="476837" cy="1388258"/>
            </a:xfrm>
            <a:prstGeom prst="rect">
              <a:avLst/>
            </a:prstGeom>
          </p:spPr>
        </p:pic>
      </p:grpSp>
      <p:sp>
        <p:nvSpPr>
          <p:cNvPr id="45" name="圓角矩形 44"/>
          <p:cNvSpPr/>
          <p:nvPr/>
        </p:nvSpPr>
        <p:spPr>
          <a:xfrm>
            <a:off x="1701800" y="3301186"/>
            <a:ext cx="3048000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圓角矩形 43"/>
          <p:cNvSpPr/>
          <p:nvPr/>
        </p:nvSpPr>
        <p:spPr>
          <a:xfrm>
            <a:off x="1701800" y="2525589"/>
            <a:ext cx="6812268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剪去對角線角落矩形 30"/>
          <p:cNvSpPr/>
          <p:nvPr/>
        </p:nvSpPr>
        <p:spPr>
          <a:xfrm>
            <a:off x="752899" y="866361"/>
            <a:ext cx="3393146" cy="461995"/>
          </a:xfrm>
          <a:prstGeom prst="snip2DiagRect">
            <a:avLst/>
          </a:prstGeom>
          <a:solidFill>
            <a:srgbClr val="D5D785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lvl="1" indent="-457200">
              <a:buFont typeface="+mj-lt"/>
              <a:buAutoNum type="arabicPeriod" startAt="2"/>
              <a:defRPr/>
            </a:pPr>
            <a:r>
              <a:rPr lang="zh-TW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留意修飾</a:t>
            </a:r>
            <a:r>
              <a:rPr lang="zh-TW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部分</a:t>
            </a:r>
            <a:r>
              <a:rPr lang="en-US" altLang="zh-TW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/</a:t>
            </a:r>
            <a:r>
              <a:rPr lang="zh-TW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其他資料</a:t>
            </a:r>
            <a:endParaRPr lang="en-US" altLang="zh-HK" sz="1600" spc="300" dirty="0">
              <a:solidFill>
                <a:schemeClr val="tx1">
                  <a:lumMod val="95000"/>
                  <a:lumOff val="5000"/>
                </a:schemeClr>
              </a:solidFill>
              <a:ea typeface="微軟正黑體"/>
            </a:endParaRPr>
          </a:p>
        </p:txBody>
      </p:sp>
      <p:sp>
        <p:nvSpPr>
          <p:cNvPr id="32" name="剪去對角線角落矩形 31"/>
          <p:cNvSpPr/>
          <p:nvPr/>
        </p:nvSpPr>
        <p:spPr>
          <a:xfrm>
            <a:off x="752899" y="397790"/>
            <a:ext cx="2739363" cy="468571"/>
          </a:xfrm>
          <a:prstGeom prst="snip2DiagRect">
            <a:avLst/>
          </a:prstGeom>
          <a:solidFill>
            <a:srgbClr val="417B58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lvl="1" indent="-457200">
              <a:buFont typeface="+mj-lt"/>
              <a:buAutoNum type="arabicPeriod"/>
              <a:defRPr/>
            </a:pP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找出人</a:t>
            </a:r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物和</a:t>
            </a:r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事情</a:t>
            </a:r>
            <a:endParaRPr lang="en-US" altLang="zh-TW" sz="1600" spc="300" dirty="0">
              <a:solidFill>
                <a:schemeClr val="bg1"/>
              </a:solidFill>
              <a:ea typeface="微軟正黑體"/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290" y="5034504"/>
            <a:ext cx="1901167" cy="118888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622804" y="2599522"/>
            <a:ext cx="1039514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有毅力咁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32583" y="2599522"/>
            <a:ext cx="625758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三個</a:t>
            </a:r>
            <a:endParaRPr lang="en-US" altLang="zh-HK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43111" y="3382426"/>
            <a:ext cx="1540041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行山籌款活動</a:t>
            </a:r>
            <a:r>
              <a:rPr lang="zh-TW" altLang="en-US" sz="15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b="1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668697" y="2600755"/>
            <a:ext cx="602750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青年</a:t>
            </a:r>
            <a:endParaRPr lang="en-US" altLang="zh-HK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48" name="群組 47"/>
          <p:cNvGrpSpPr/>
          <p:nvPr/>
        </p:nvGrpSpPr>
        <p:grpSpPr>
          <a:xfrm rot="10800000">
            <a:off x="3624572" y="2028710"/>
            <a:ext cx="521472" cy="668683"/>
            <a:chOff x="1494051" y="2502691"/>
            <a:chExt cx="521472" cy="668683"/>
          </a:xfrm>
          <a:solidFill>
            <a:srgbClr val="EC7320"/>
          </a:solidFill>
        </p:grpSpPr>
        <p:sp>
          <p:nvSpPr>
            <p:cNvPr id="49" name="矩形 1"/>
            <p:cNvSpPr/>
            <p:nvPr/>
          </p:nvSpPr>
          <p:spPr>
            <a:xfrm rot="10800000">
              <a:off x="1494051" y="2502691"/>
              <a:ext cx="521472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0" name="文字方塊 49"/>
            <p:cNvSpPr txBox="1"/>
            <p:nvPr/>
          </p:nvSpPr>
          <p:spPr>
            <a:xfrm rot="10800000">
              <a:off x="1519688" y="2745293"/>
              <a:ext cx="44380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6" name="圓角矩形 55"/>
          <p:cNvSpPr/>
          <p:nvPr/>
        </p:nvSpPr>
        <p:spPr>
          <a:xfrm>
            <a:off x="1949174" y="1774065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662319" y="2601030"/>
            <a:ext cx="741341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完成</a:t>
            </a:r>
            <a:endParaRPr lang="en-US" altLang="zh-TW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59780" y="2599522"/>
            <a:ext cx="635392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一次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95173" y="2601030"/>
            <a:ext cx="768439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非常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825465" y="3382448"/>
            <a:ext cx="1214113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有挑戰性嘅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458341" y="2599043"/>
            <a:ext cx="1211769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愛好行山嘅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62" name="群組 61"/>
          <p:cNvGrpSpPr/>
          <p:nvPr/>
        </p:nvGrpSpPr>
        <p:grpSpPr>
          <a:xfrm rot="10800000">
            <a:off x="5781727" y="1755485"/>
            <a:ext cx="521472" cy="1029279"/>
            <a:chOff x="1587311" y="2502689"/>
            <a:chExt cx="521472" cy="1029279"/>
          </a:xfrm>
          <a:solidFill>
            <a:srgbClr val="EC7320"/>
          </a:solidFill>
        </p:grpSpPr>
        <p:sp>
          <p:nvSpPr>
            <p:cNvPr id="63" name="矩形 1"/>
            <p:cNvSpPr/>
            <p:nvPr/>
          </p:nvSpPr>
          <p:spPr>
            <a:xfrm rot="10800000">
              <a:off x="1587311" y="2502689"/>
              <a:ext cx="521472" cy="1029279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 rot="10800000">
              <a:off x="1607179" y="2851290"/>
              <a:ext cx="43195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65" name="群組 64"/>
          <p:cNvGrpSpPr/>
          <p:nvPr/>
        </p:nvGrpSpPr>
        <p:grpSpPr>
          <a:xfrm>
            <a:off x="3552395" y="4005225"/>
            <a:ext cx="521472" cy="1029279"/>
            <a:chOff x="1494051" y="2502689"/>
            <a:chExt cx="521472" cy="1029279"/>
          </a:xfrm>
          <a:solidFill>
            <a:srgbClr val="EC7320"/>
          </a:solidFill>
        </p:grpSpPr>
        <p:sp>
          <p:nvSpPr>
            <p:cNvPr id="66" name="矩形 1"/>
            <p:cNvSpPr/>
            <p:nvPr/>
          </p:nvSpPr>
          <p:spPr>
            <a:xfrm rot="10800000">
              <a:off x="1494051" y="2502689"/>
              <a:ext cx="521472" cy="1029279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1557788" y="2845643"/>
              <a:ext cx="443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8" name="圓角矩形 67"/>
          <p:cNvSpPr/>
          <p:nvPr/>
        </p:nvSpPr>
        <p:spPr>
          <a:xfrm>
            <a:off x="2860652" y="1772750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樣子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4268765" y="1777617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圓角矩形 69"/>
          <p:cNvSpPr/>
          <p:nvPr/>
        </p:nvSpPr>
        <p:spPr>
          <a:xfrm>
            <a:off x="4930755" y="1779827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狀態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59394" y="2597618"/>
            <a:ext cx="361414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72" name="圓角矩形 71"/>
          <p:cNvSpPr/>
          <p:nvPr/>
        </p:nvSpPr>
        <p:spPr>
          <a:xfrm>
            <a:off x="7054833" y="1772750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3" name="圓角矩形 72"/>
          <p:cNvSpPr/>
          <p:nvPr/>
        </p:nvSpPr>
        <p:spPr>
          <a:xfrm>
            <a:off x="7729852" y="1779826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4" name="圓角矩形 73"/>
          <p:cNvSpPr/>
          <p:nvPr/>
        </p:nvSpPr>
        <p:spPr>
          <a:xfrm>
            <a:off x="2220715" y="4248540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狀態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6" name="圓角化單一角落矩形 3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理解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0" name="直線接點 3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6403698" y="2605939"/>
            <a:ext cx="556118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HK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咗</a:t>
            </a:r>
            <a:endParaRPr lang="en-US" altLang="zh-TW" sz="1500" b="1" dirty="0" smtClean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6481677" y="1772731"/>
            <a:ext cx="423611" cy="7658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時態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863536" y="5463309"/>
            <a:ext cx="3078333" cy="712693"/>
            <a:chOff x="4850003" y="545105"/>
            <a:chExt cx="3078333" cy="712693"/>
          </a:xfrm>
        </p:grpSpPr>
        <p:sp>
          <p:nvSpPr>
            <p:cNvPr id="5" name="圓角矩形 4"/>
            <p:cNvSpPr/>
            <p:nvPr/>
          </p:nvSpPr>
          <p:spPr>
            <a:xfrm>
              <a:off x="5083105" y="841738"/>
              <a:ext cx="2845231" cy="416060"/>
            </a:xfrm>
            <a:prstGeom prst="round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圓角化同側角落矩形 3"/>
            <p:cNvSpPr/>
            <p:nvPr/>
          </p:nvSpPr>
          <p:spPr>
            <a:xfrm>
              <a:off x="5097554" y="545105"/>
              <a:ext cx="765594" cy="331275"/>
            </a:xfrm>
            <a:prstGeom prst="round2Same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基本句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158954" y="905747"/>
              <a:ext cx="1688839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 smtClean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完成行</a:t>
              </a:r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山籌款</a:t>
              </a:r>
              <a:r>
                <a:rPr lang="zh-TW" altLang="en-US" sz="1300" b="1" dirty="0" smtClean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活動</a:t>
              </a:r>
              <a:endParaRPr lang="en-US" altLang="zh-TW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178976" y="905747"/>
              <a:ext cx="602750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青年</a:t>
              </a:r>
              <a:endParaRPr lang="en-US" altLang="zh-HK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9" name="橢圓 8"/>
            <p:cNvSpPr/>
            <p:nvPr/>
          </p:nvSpPr>
          <p:spPr>
            <a:xfrm>
              <a:off x="4899937" y="866361"/>
              <a:ext cx="357089" cy="3570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4850003" y="914101"/>
              <a:ext cx="4622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10" name="群組 9"/>
            <p:cNvGrpSpPr/>
            <p:nvPr/>
          </p:nvGrpSpPr>
          <p:grpSpPr>
            <a:xfrm>
              <a:off x="5766411" y="863085"/>
              <a:ext cx="629950" cy="357089"/>
              <a:chOff x="6340962" y="1261463"/>
              <a:chExt cx="629950" cy="357089"/>
            </a:xfrm>
          </p:grpSpPr>
          <p:sp>
            <p:nvSpPr>
              <p:cNvPr id="55" name="橢圓 54"/>
              <p:cNvSpPr/>
              <p:nvPr/>
            </p:nvSpPr>
            <p:spPr>
              <a:xfrm>
                <a:off x="6470864" y="1261463"/>
                <a:ext cx="357089" cy="35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4" name="文字方塊 53"/>
              <p:cNvSpPr txBox="1"/>
              <p:nvPr/>
            </p:nvSpPr>
            <p:spPr>
              <a:xfrm>
                <a:off x="6340962" y="1315122"/>
                <a:ext cx="6299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1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事情</a:t>
                </a:r>
                <a:endParaRPr lang="zh-HK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031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8" accel="6800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6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6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4" grpId="0" animBg="1"/>
      <p:bldP spid="31" grpId="0" animBg="1"/>
      <p:bldP spid="32" grpId="0" animBg="1"/>
      <p:bldP spid="34" grpId="0" animBg="1"/>
      <p:bldP spid="35" grpId="0" animBg="1"/>
      <p:bldP spid="42" grpId="0" animBg="1"/>
      <p:bldP spid="43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52" grpId="0" animBg="1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群組 37"/>
          <p:cNvGrpSpPr/>
          <p:nvPr/>
        </p:nvGrpSpPr>
        <p:grpSpPr>
          <a:xfrm>
            <a:off x="1320950" y="3207399"/>
            <a:ext cx="1353475" cy="1713142"/>
            <a:chOff x="887057" y="4138790"/>
            <a:chExt cx="1353475" cy="1713142"/>
          </a:xfrm>
        </p:grpSpPr>
        <p:sp>
          <p:nvSpPr>
            <p:cNvPr id="44" name="等腰三角形 43"/>
            <p:cNvSpPr/>
            <p:nvPr/>
          </p:nvSpPr>
          <p:spPr>
            <a:xfrm rot="14253493">
              <a:off x="1481143" y="3944381"/>
              <a:ext cx="564979" cy="95379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45" name="圖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87057" y="4463674"/>
              <a:ext cx="476837" cy="1388258"/>
            </a:xfrm>
            <a:prstGeom prst="rect">
              <a:avLst/>
            </a:prstGeom>
          </p:spPr>
        </p:pic>
      </p:grpSp>
      <p:sp>
        <p:nvSpPr>
          <p:cNvPr id="40" name="圓角矩形 39"/>
          <p:cNvSpPr/>
          <p:nvPr/>
        </p:nvSpPr>
        <p:spPr>
          <a:xfrm>
            <a:off x="2017643" y="3463667"/>
            <a:ext cx="383705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圓角矩形 38"/>
          <p:cNvSpPr/>
          <p:nvPr/>
        </p:nvSpPr>
        <p:spPr>
          <a:xfrm>
            <a:off x="2017643" y="2678285"/>
            <a:ext cx="564045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399" y="5119464"/>
            <a:ext cx="2035991" cy="99687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011209" y="2758722"/>
            <a:ext cx="1580049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為咗盡公民責任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20350" y="2759782"/>
            <a:ext cx="1882361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喺</a:t>
            </a:r>
            <a:r>
              <a:rPr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Arial" panose="020B0604020202020204" pitchFamily="34" charset="0"/>
              </a:rPr>
              <a:t>2016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年</a:t>
            </a:r>
            <a:r>
              <a:rPr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月</a:t>
            </a:r>
            <a:r>
              <a:rPr lang="en-US" altLang="zh-TW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日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HK" sz="1500" b="1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zh-HK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2794" y="2761015"/>
            <a:ext cx="1008415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大批選民</a:t>
            </a:r>
            <a:endParaRPr lang="en-US" altLang="zh-HK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20267" y="3543552"/>
            <a:ext cx="929039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投票</a:t>
            </a:r>
            <a:r>
              <a:rPr lang="zh-TW" altLang="en-US" sz="15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500" b="1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19326" y="3543552"/>
            <a:ext cx="2686853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好多票站都出現長長嘅人龍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91341" y="2758722"/>
            <a:ext cx="945523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去投票站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2859813" y="1957776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圓角矩形 46"/>
          <p:cNvSpPr/>
          <p:nvPr/>
        </p:nvSpPr>
        <p:spPr>
          <a:xfrm>
            <a:off x="5578582" y="1972115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6833784" y="1969791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4184330" y="4413663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過程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5" name="群組 54"/>
          <p:cNvGrpSpPr/>
          <p:nvPr/>
        </p:nvGrpSpPr>
        <p:grpSpPr>
          <a:xfrm>
            <a:off x="2419556" y="4130361"/>
            <a:ext cx="521472" cy="1029279"/>
            <a:chOff x="1494051" y="2502689"/>
            <a:chExt cx="521472" cy="1029279"/>
          </a:xfrm>
          <a:solidFill>
            <a:srgbClr val="EC7320"/>
          </a:solidFill>
        </p:grpSpPr>
        <p:sp>
          <p:nvSpPr>
            <p:cNvPr id="56" name="矩形 1"/>
            <p:cNvSpPr/>
            <p:nvPr/>
          </p:nvSpPr>
          <p:spPr>
            <a:xfrm rot="10800000">
              <a:off x="1494051" y="2502689"/>
              <a:ext cx="521472" cy="1029279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57" name="文字方塊 56"/>
            <p:cNvSpPr txBox="1"/>
            <p:nvPr/>
          </p:nvSpPr>
          <p:spPr>
            <a:xfrm>
              <a:off x="1557788" y="2845643"/>
              <a:ext cx="443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理解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 rot="10800000">
            <a:off x="4228960" y="2148113"/>
            <a:ext cx="521472" cy="668683"/>
            <a:chOff x="1494051" y="2502691"/>
            <a:chExt cx="521472" cy="668683"/>
          </a:xfrm>
          <a:solidFill>
            <a:srgbClr val="EC7320"/>
          </a:solidFill>
        </p:grpSpPr>
        <p:sp>
          <p:nvSpPr>
            <p:cNvPr id="30" name="矩形 1"/>
            <p:cNvSpPr/>
            <p:nvPr/>
          </p:nvSpPr>
          <p:spPr>
            <a:xfrm rot="10800000">
              <a:off x="1494051" y="2502691"/>
              <a:ext cx="521472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1" name="文字方塊 30"/>
            <p:cNvSpPr txBox="1"/>
            <p:nvPr/>
          </p:nvSpPr>
          <p:spPr>
            <a:xfrm rot="10800000">
              <a:off x="1519688" y="2745293"/>
              <a:ext cx="44380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4" name="剪去對角線角落矩形 33"/>
          <p:cNvSpPr/>
          <p:nvPr/>
        </p:nvSpPr>
        <p:spPr>
          <a:xfrm>
            <a:off x="752899" y="866361"/>
            <a:ext cx="3431431" cy="461995"/>
          </a:xfrm>
          <a:prstGeom prst="snip2DiagRect">
            <a:avLst/>
          </a:prstGeom>
          <a:solidFill>
            <a:srgbClr val="D5D785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lvl="1" indent="-457200">
              <a:buFont typeface="+mj-lt"/>
              <a:buAutoNum type="arabicPeriod" startAt="2"/>
              <a:defRPr/>
            </a:pPr>
            <a:r>
              <a:rPr lang="zh-TW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留意修飾部分</a:t>
            </a:r>
            <a:r>
              <a:rPr lang="en-US" altLang="zh-TW" sz="1600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/</a:t>
            </a:r>
            <a:r>
              <a:rPr lang="zh-TW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其他資料</a:t>
            </a:r>
            <a:endParaRPr lang="en-US" altLang="zh-HK" sz="1600" spc="300" dirty="0">
              <a:solidFill>
                <a:schemeClr val="tx1">
                  <a:lumMod val="95000"/>
                  <a:lumOff val="5000"/>
                </a:schemeClr>
              </a:solidFill>
              <a:ea typeface="微軟正黑體"/>
            </a:endParaRPr>
          </a:p>
        </p:txBody>
      </p:sp>
      <p:sp>
        <p:nvSpPr>
          <p:cNvPr id="37" name="剪去對角線角落矩形 36"/>
          <p:cNvSpPr/>
          <p:nvPr/>
        </p:nvSpPr>
        <p:spPr>
          <a:xfrm>
            <a:off x="752899" y="397790"/>
            <a:ext cx="2739363" cy="468571"/>
          </a:xfrm>
          <a:prstGeom prst="snip2DiagRect">
            <a:avLst/>
          </a:prstGeom>
          <a:solidFill>
            <a:srgbClr val="417B58"/>
          </a:solidFill>
          <a:ln>
            <a:solidFill>
              <a:srgbClr val="5797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8163" lvl="1" indent="-457200">
              <a:buFont typeface="+mj-lt"/>
              <a:buAutoNum type="arabicPeriod"/>
              <a:defRPr/>
            </a:pP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找出人</a:t>
            </a:r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/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物和事情</a:t>
            </a:r>
            <a:endParaRPr lang="en-US" altLang="zh-TW" sz="1600" spc="300" dirty="0">
              <a:solidFill>
                <a:schemeClr val="bg1"/>
              </a:solidFill>
              <a:ea typeface="微軟正黑體"/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863536" y="5463309"/>
            <a:ext cx="2376269" cy="712693"/>
            <a:chOff x="4850003" y="545105"/>
            <a:chExt cx="2376269" cy="712693"/>
          </a:xfrm>
        </p:grpSpPr>
        <p:sp>
          <p:nvSpPr>
            <p:cNvPr id="49" name="圓角矩形 48"/>
            <p:cNvSpPr/>
            <p:nvPr/>
          </p:nvSpPr>
          <p:spPr>
            <a:xfrm>
              <a:off x="5083105" y="841738"/>
              <a:ext cx="2143167" cy="416060"/>
            </a:xfrm>
            <a:prstGeom prst="round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圓角化同側角落矩形 50"/>
            <p:cNvSpPr/>
            <p:nvPr/>
          </p:nvSpPr>
          <p:spPr>
            <a:xfrm>
              <a:off x="5097554" y="545105"/>
              <a:ext cx="765594" cy="331275"/>
            </a:xfrm>
            <a:prstGeom prst="round2Same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基本句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472785" y="905747"/>
              <a:ext cx="664531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投票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178975" y="905747"/>
              <a:ext cx="954003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大批選民</a:t>
              </a:r>
              <a:endParaRPr lang="en-US" altLang="zh-HK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4899937" y="866361"/>
              <a:ext cx="357089" cy="3570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文字方塊 57"/>
            <p:cNvSpPr txBox="1"/>
            <p:nvPr/>
          </p:nvSpPr>
          <p:spPr>
            <a:xfrm>
              <a:off x="4850003" y="914101"/>
              <a:ext cx="4622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59" name="群組 58"/>
            <p:cNvGrpSpPr/>
            <p:nvPr/>
          </p:nvGrpSpPr>
          <p:grpSpPr>
            <a:xfrm>
              <a:off x="6080243" y="863085"/>
              <a:ext cx="629950" cy="357089"/>
              <a:chOff x="6654794" y="1261463"/>
              <a:chExt cx="629950" cy="357089"/>
            </a:xfrm>
          </p:grpSpPr>
          <p:sp>
            <p:nvSpPr>
              <p:cNvPr id="60" name="橢圓 59"/>
              <p:cNvSpPr/>
              <p:nvPr/>
            </p:nvSpPr>
            <p:spPr>
              <a:xfrm>
                <a:off x="6784696" y="1261463"/>
                <a:ext cx="357089" cy="35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文字方塊 60"/>
              <p:cNvSpPr txBox="1"/>
              <p:nvPr/>
            </p:nvSpPr>
            <p:spPr>
              <a:xfrm>
                <a:off x="6654794" y="1315122"/>
                <a:ext cx="6299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1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事情</a:t>
                </a:r>
                <a:endParaRPr lang="zh-HK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95449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2" grpId="0" animBg="1"/>
      <p:bldP spid="33" grpId="0" animBg="1"/>
      <p:bldP spid="35" grpId="0" animBg="1"/>
      <p:bldP spid="36" grpId="0" animBg="1"/>
      <p:bldP spid="41" grpId="0" animBg="1"/>
      <p:bldP spid="42" grpId="0" animBg="1"/>
      <p:bldP spid="43" grpId="0" animBg="1"/>
      <p:bldP spid="47" grpId="0" animBg="1"/>
      <p:bldP spid="48" grpId="0" animBg="1"/>
      <p:bldP spid="50" grpId="0" animBg="1"/>
      <p:bldP spid="34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709" y="261761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81364"/>
            <a:ext cx="1338487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51699" y="349114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3822218" y="3497478"/>
            <a:ext cx="1581523" cy="214804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 flipV="1">
            <a:off x="3762625" y="3366717"/>
            <a:ext cx="1511498" cy="9425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968514" y="3497479"/>
            <a:ext cx="894989" cy="255106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761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3769728" y="236420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182" y="1943549"/>
            <a:ext cx="1151764" cy="1254143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011" y="1496506"/>
            <a:ext cx="1167233" cy="1575961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1115" name="圓角矩形 1114"/>
          <p:cNvSpPr/>
          <p:nvPr/>
        </p:nvSpPr>
        <p:spPr>
          <a:xfrm>
            <a:off x="5010693" y="851983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234898" y="41318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381199" y="36090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701154" y="4082536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1365541" y="531737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4837079" y="3477139"/>
            <a:ext cx="409214" cy="2081048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85" name="群組 1084"/>
          <p:cNvGrpSpPr/>
          <p:nvPr/>
        </p:nvGrpSpPr>
        <p:grpSpPr>
          <a:xfrm>
            <a:off x="5636342" y="4887655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6202150" y="5387166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6460668" y="5035433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6299154" y="4615171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6266089" y="4426124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6432719" y="50372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6331685" y="4994473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6570145" y="4999837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6488839" y="5095518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6300605" y="4960935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6541220" y="4961649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6781047" y="4926683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6707880" y="4936833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6407136" y="519733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6937389" y="5648556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6316552" y="4466000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630182" y="3883045"/>
            <a:ext cx="178904" cy="10104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993981" y="3858614"/>
            <a:ext cx="160829" cy="838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357505" y="3864337"/>
            <a:ext cx="220103" cy="8391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93904" y="3868833"/>
            <a:ext cx="209764" cy="804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4029929" y="3928606"/>
            <a:ext cx="261750" cy="5862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495052" y="3935554"/>
            <a:ext cx="266287" cy="5792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919421" y="3937785"/>
            <a:ext cx="281187" cy="14535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116001" y="3849891"/>
            <a:ext cx="212418" cy="430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428865" y="3851332"/>
            <a:ext cx="246753" cy="16595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" grpId="0" animBg="1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177995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投影片編號版面配置區 3">
            <a:extLst>
              <a:ext uri="{FF2B5EF4-FFF2-40B4-BE49-F238E27FC236}">
                <a16:creationId xmlns:a16="http://schemas.microsoft.com/office/drawing/2014/main" id="{D00556E1-A881-4CA6-896E-959A2F6113C4}"/>
              </a:ext>
            </a:extLst>
          </p:cNvPr>
          <p:cNvSpPr txBox="1">
            <a:spLocks/>
          </p:cNvSpPr>
          <p:nvPr/>
        </p:nvSpPr>
        <p:spPr>
          <a:xfrm>
            <a:off x="8138808" y="5682484"/>
            <a:ext cx="609600" cy="5207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fld id="{615DD1C8-0560-4461-B8B6-A1AFA9F5C4F2}" type="slidenum">
              <a:rPr lang="zh-HK" altLang="en-US" sz="1400" b="1" smtClean="0">
                <a:solidFill>
                  <a:srgbClr val="FFFFFF"/>
                </a:solidFill>
                <a:latin typeface="Corbel" panose="020B0503020204020204" pitchFamily="34" charset="0"/>
                <a:ea typeface="微軟正黑體"/>
              </a:rPr>
              <a:pPr algn="ctr" defTabSz="914400">
                <a:defRPr/>
              </a:pPr>
              <a:t>24</a:t>
            </a:fld>
            <a:endParaRPr lang="zh-HK" altLang="en-US" sz="1400" b="1" dirty="0">
              <a:solidFill>
                <a:srgbClr val="FFFFFF"/>
              </a:solidFill>
              <a:latin typeface="Corbel" panose="020B0503020204020204" pitchFamily="34" charset="0"/>
              <a:ea typeface="微軟正黑體"/>
            </a:endParaRPr>
          </a:p>
        </p:txBody>
      </p:sp>
      <p:sp>
        <p:nvSpPr>
          <p:cNvPr id="27" name="淚滴形 26"/>
          <p:cNvSpPr/>
          <p:nvPr/>
        </p:nvSpPr>
        <p:spPr>
          <a:xfrm rot="18900000">
            <a:off x="4715673" y="3377052"/>
            <a:ext cx="1214617" cy="1214617"/>
          </a:xfrm>
          <a:prstGeom prst="teardrop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淚滴形 27"/>
          <p:cNvSpPr/>
          <p:nvPr/>
        </p:nvSpPr>
        <p:spPr>
          <a:xfrm rot="8100000">
            <a:off x="5888717" y="2179315"/>
            <a:ext cx="1214617" cy="1214617"/>
          </a:xfrm>
          <a:prstGeom prst="teardrop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淚滴形 28"/>
          <p:cNvSpPr/>
          <p:nvPr/>
        </p:nvSpPr>
        <p:spPr>
          <a:xfrm rot="8100000">
            <a:off x="3485010" y="2176844"/>
            <a:ext cx="1214617" cy="1214617"/>
          </a:xfrm>
          <a:prstGeom prst="teardrop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淚滴形 29"/>
          <p:cNvSpPr/>
          <p:nvPr/>
        </p:nvSpPr>
        <p:spPr>
          <a:xfrm rot="18900000">
            <a:off x="2289754" y="3447236"/>
            <a:ext cx="1214617" cy="1214617"/>
          </a:xfrm>
          <a:prstGeom prst="teardrop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弧形 31"/>
          <p:cNvSpPr/>
          <p:nvPr/>
        </p:nvSpPr>
        <p:spPr>
          <a:xfrm rot="8100000">
            <a:off x="4453494" y="1938266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弧形 32"/>
          <p:cNvSpPr/>
          <p:nvPr/>
        </p:nvSpPr>
        <p:spPr>
          <a:xfrm rot="19005663">
            <a:off x="5654788" y="3139560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弧形 33"/>
          <p:cNvSpPr/>
          <p:nvPr/>
        </p:nvSpPr>
        <p:spPr>
          <a:xfrm rot="8100000">
            <a:off x="2025067" y="1912121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弧形 34"/>
          <p:cNvSpPr/>
          <p:nvPr/>
        </p:nvSpPr>
        <p:spPr>
          <a:xfrm rot="19005663">
            <a:off x="3226361" y="3113415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6" name="直線單箭頭接點 35"/>
          <p:cNvCxnSpPr/>
          <p:nvPr/>
        </p:nvCxnSpPr>
        <p:spPr>
          <a:xfrm>
            <a:off x="1829835" y="2926456"/>
            <a:ext cx="298154" cy="298154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3134451" y="1296987"/>
            <a:ext cx="1338828" cy="6264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考慮要</a:t>
            </a:r>
            <a:r>
              <a:rPr lang="zh-TW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修飾</a:t>
            </a:r>
            <a:endParaRPr lang="en-US" altLang="zh-TW" sz="1500" b="1" spc="300" dirty="0" smtClean="0">
              <a:solidFill>
                <a:srgbClr val="579771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的</a:t>
            </a:r>
            <a:r>
              <a:rPr lang="zh-TW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對象</a:t>
            </a:r>
            <a:endParaRPr lang="en-US" altLang="zh-TW" sz="1500" b="1" spc="300" dirty="0">
              <a:solidFill>
                <a:srgbClr val="579771"/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215300" y="5051145"/>
            <a:ext cx="2031325" cy="626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把</a:t>
            </a:r>
            <a:r>
              <a:rPr lang="zh-TW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相關的修飾</a:t>
            </a:r>
            <a:r>
              <a:rPr lang="zh-TW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部分</a:t>
            </a:r>
            <a:endParaRPr lang="en-US" altLang="zh-TW" sz="1500" b="1" spc="300" dirty="0" smtClean="0">
              <a:solidFill>
                <a:srgbClr val="579771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579771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01647" y="1391198"/>
            <a:ext cx="1107996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9" name="群組 48"/>
          <p:cNvGrpSpPr/>
          <p:nvPr/>
        </p:nvGrpSpPr>
        <p:grpSpPr>
          <a:xfrm>
            <a:off x="5864202" y="1837025"/>
            <a:ext cx="594956" cy="861156"/>
            <a:chOff x="6881412" y="1682744"/>
            <a:chExt cx="594956" cy="861156"/>
          </a:xfrm>
        </p:grpSpPr>
        <p:sp>
          <p:nvSpPr>
            <p:cNvPr id="50" name="圓角矩形 49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F2A068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51" name="群組 50"/>
            <p:cNvGrpSpPr/>
            <p:nvPr/>
          </p:nvGrpSpPr>
          <p:grpSpPr>
            <a:xfrm rot="11829418">
              <a:off x="6881412" y="1944758"/>
              <a:ext cx="352999" cy="599142"/>
              <a:chOff x="7645576" y="3583013"/>
              <a:chExt cx="352999" cy="599142"/>
            </a:xfrm>
          </p:grpSpPr>
          <p:sp>
            <p:nvSpPr>
              <p:cNvPr id="53" name="等腰三角形 52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54" name="群組 53"/>
              <p:cNvGrpSpPr/>
              <p:nvPr/>
            </p:nvGrpSpPr>
            <p:grpSpPr>
              <a:xfrm>
                <a:off x="7738512" y="3583013"/>
                <a:ext cx="260063" cy="527372"/>
                <a:chOff x="7738512" y="3583013"/>
                <a:chExt cx="260063" cy="527372"/>
              </a:xfrm>
            </p:grpSpPr>
            <p:sp>
              <p:nvSpPr>
                <p:cNvPr id="55" name="圓角矩形 54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F2A068"/>
                </a:solidFill>
                <a:ln w="25400" cap="rnd">
                  <a:solidFill>
                    <a:srgbClr val="F2A068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6" name="手繪多邊形 55"/>
                <p:cNvSpPr/>
                <p:nvPr/>
              </p:nvSpPr>
              <p:spPr>
                <a:xfrm rot="1437736">
                  <a:off x="7850977" y="3600961"/>
                  <a:ext cx="147598" cy="80946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F2A068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7" name="手繪多邊形 56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F2A068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58" name="直線接點 57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F2A068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52" name="橢圓 51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F2A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9" name="群組 58"/>
          <p:cNvGrpSpPr/>
          <p:nvPr/>
        </p:nvGrpSpPr>
        <p:grpSpPr>
          <a:xfrm>
            <a:off x="2890963" y="4272377"/>
            <a:ext cx="811855" cy="550473"/>
            <a:chOff x="1345732" y="2984696"/>
            <a:chExt cx="811855" cy="550473"/>
          </a:xfrm>
        </p:grpSpPr>
        <p:grpSp>
          <p:nvGrpSpPr>
            <p:cNvPr id="60" name="群組 59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62" name="手繪多邊形 61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F2A068"/>
              </a:solidFill>
              <a:ln w="25400">
                <a:solidFill>
                  <a:srgbClr val="F2A068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3" name="橢圓 62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2A068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4" name="橢圓 63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F2A068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61" name="手繪多邊形 60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F2A068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5" name="群組 64"/>
          <p:cNvGrpSpPr/>
          <p:nvPr/>
        </p:nvGrpSpPr>
        <p:grpSpPr>
          <a:xfrm>
            <a:off x="2639186" y="3753677"/>
            <a:ext cx="477243" cy="470649"/>
            <a:chOff x="1492523" y="3753675"/>
            <a:chExt cx="477243" cy="470649"/>
          </a:xfrm>
        </p:grpSpPr>
        <p:sp>
          <p:nvSpPr>
            <p:cNvPr id="66" name="淚滴形 65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淚滴形 67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群組 68"/>
          <p:cNvGrpSpPr/>
          <p:nvPr/>
        </p:nvGrpSpPr>
        <p:grpSpPr>
          <a:xfrm>
            <a:off x="5108409" y="3761614"/>
            <a:ext cx="470648" cy="481196"/>
            <a:chOff x="3970799" y="3761612"/>
            <a:chExt cx="470648" cy="481196"/>
          </a:xfrm>
        </p:grpSpPr>
        <p:sp>
          <p:nvSpPr>
            <p:cNvPr id="70" name="淚滴形 69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1" name="橢圓 70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淚滴形 71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3853400" y="2526240"/>
            <a:ext cx="472751" cy="477883"/>
            <a:chOff x="2706737" y="2526238"/>
            <a:chExt cx="472751" cy="477883"/>
          </a:xfrm>
        </p:grpSpPr>
        <p:sp>
          <p:nvSpPr>
            <p:cNvPr id="78" name="淚滴形 77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9" name="橢圓 78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淚滴形 79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1" name="群組 80"/>
          <p:cNvGrpSpPr/>
          <p:nvPr/>
        </p:nvGrpSpPr>
        <p:grpSpPr>
          <a:xfrm>
            <a:off x="6268156" y="2552385"/>
            <a:ext cx="472121" cy="477315"/>
            <a:chOff x="5121493" y="2552383"/>
            <a:chExt cx="472121" cy="477315"/>
          </a:xfrm>
        </p:grpSpPr>
        <p:sp>
          <p:nvSpPr>
            <p:cNvPr id="82" name="淚滴形 81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3" name="橢圓 82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淚滴形 83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5" name="矩形 84"/>
          <p:cNvSpPr/>
          <p:nvPr/>
        </p:nvSpPr>
        <p:spPr>
          <a:xfrm>
            <a:off x="2749974" y="4862861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構思想表達</a:t>
            </a:r>
            <a:endParaRPr lang="en-US" altLang="zh-TW" sz="1500" b="1" spc="300" dirty="0" smtClean="0">
              <a:solidFill>
                <a:srgbClr val="579771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579771"/>
                </a:solidFill>
                <a:latin typeface="Corbel"/>
                <a:ea typeface="微軟正黑體"/>
              </a:rPr>
              <a:t>的</a:t>
            </a:r>
            <a:r>
              <a:rPr lang="zh-TW" altLang="en-US" sz="1500" b="1" spc="300" dirty="0">
                <a:solidFill>
                  <a:srgbClr val="579771"/>
                </a:solidFill>
                <a:latin typeface="Corbel"/>
                <a:ea typeface="微軟正黑體"/>
              </a:rPr>
              <a:t>說話內容</a:t>
            </a:r>
            <a:endParaRPr lang="en-US" altLang="zh-TW" sz="1500" b="1" spc="300" dirty="0">
              <a:solidFill>
                <a:srgbClr val="579771"/>
              </a:solidFill>
              <a:latin typeface="Corbel"/>
              <a:ea typeface="微軟正黑體"/>
            </a:endParaRPr>
          </a:p>
        </p:txBody>
      </p:sp>
      <p:pic>
        <p:nvPicPr>
          <p:cNvPr id="86" name="圖片 85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804719" y="5767171"/>
            <a:ext cx="1253114" cy="936640"/>
          </a:xfrm>
          <a:prstGeom prst="rect">
            <a:avLst/>
          </a:prstGeom>
        </p:spPr>
      </p:pic>
      <p:pic>
        <p:nvPicPr>
          <p:cNvPr id="87" name="圖片 86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2509424" y="176290"/>
            <a:ext cx="1289209" cy="936640"/>
          </a:xfrm>
          <a:prstGeom prst="rect">
            <a:avLst/>
          </a:prstGeom>
        </p:spPr>
      </p:pic>
      <p:pic>
        <p:nvPicPr>
          <p:cNvPr id="88" name="圖片 87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5405204" y="5853651"/>
            <a:ext cx="1080154" cy="93664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5155063" y="121470"/>
            <a:ext cx="1179576" cy="936640"/>
          </a:xfrm>
          <a:prstGeom prst="rect">
            <a:avLst/>
          </a:prstGeom>
        </p:spPr>
      </p:pic>
      <p:grpSp>
        <p:nvGrpSpPr>
          <p:cNvPr id="91" name="群組 90"/>
          <p:cNvGrpSpPr/>
          <p:nvPr/>
        </p:nvGrpSpPr>
        <p:grpSpPr>
          <a:xfrm>
            <a:off x="5236324" y="4504009"/>
            <a:ext cx="833426" cy="356845"/>
            <a:chOff x="6110405" y="3199405"/>
            <a:chExt cx="833426" cy="356845"/>
          </a:xfrm>
        </p:grpSpPr>
        <p:sp>
          <p:nvSpPr>
            <p:cNvPr id="92" name="圓角矩形 91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F2A068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93" name="群組 92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94" name="圓角矩形 93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5" name="手繪多邊形 94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068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6" name="手繪多邊形 95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F2A068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97" name="群組 96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0" name="橢圓 99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橢圓 100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98" name="橢圓 97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cxnSp>
        <p:nvCxnSpPr>
          <p:cNvPr id="111" name="直線單箭頭接點 110"/>
          <p:cNvCxnSpPr/>
          <p:nvPr/>
        </p:nvCxnSpPr>
        <p:spPr>
          <a:xfrm>
            <a:off x="7249553" y="3471671"/>
            <a:ext cx="298154" cy="298154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3067129" y="2130786"/>
            <a:ext cx="896517" cy="561064"/>
            <a:chOff x="3067129" y="2130786"/>
            <a:chExt cx="896517" cy="561064"/>
          </a:xfrm>
        </p:grpSpPr>
        <p:grpSp>
          <p:nvGrpSpPr>
            <p:cNvPr id="43" name="群組 42"/>
            <p:cNvGrpSpPr/>
            <p:nvPr/>
          </p:nvGrpSpPr>
          <p:grpSpPr>
            <a:xfrm rot="2790066">
              <a:off x="3250822" y="1979025"/>
              <a:ext cx="529132" cy="896517"/>
              <a:chOff x="4272098" y="1044961"/>
              <a:chExt cx="529132" cy="896517"/>
            </a:xfrm>
          </p:grpSpPr>
          <p:sp>
            <p:nvSpPr>
              <p:cNvPr id="45" name="橢圓 44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6" name="橢圓 45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7" name="圓角矩形 46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F2A068"/>
              </a:solidFill>
              <a:ln>
                <a:solidFill>
                  <a:srgbClr val="F2A06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8" name="圓角矩形 47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F2A068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495944" y="2130786"/>
              <a:ext cx="30328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en-US" altLang="zh-HK" dirty="0">
                  <a:solidFill>
                    <a:srgbClr val="F2A068"/>
                  </a:solidFill>
                  <a:latin typeface="源泉圓體 TTF Bold" panose="020B0800000000000000" pitchFamily="34" charset="-120"/>
                  <a:ea typeface="源泉圓體 TTF Bold" panose="020B0800000000000000" pitchFamily="34" charset="-120"/>
                  <a:cs typeface="Arial" panose="020B0604020202020204" pitchFamily="34" charset="0"/>
                </a:rPr>
                <a:t>?</a:t>
              </a:r>
              <a:endParaRPr kumimoji="1" lang="zh-HK" altLang="en-US" dirty="0">
                <a:solidFill>
                  <a:srgbClr val="F2A068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endParaRP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103" name="橢圓 102"/>
          <p:cNvSpPr/>
          <p:nvPr/>
        </p:nvSpPr>
        <p:spPr>
          <a:xfrm>
            <a:off x="5511152" y="4618999"/>
            <a:ext cx="76841" cy="76841"/>
          </a:xfrm>
          <a:prstGeom prst="ellipse">
            <a:avLst/>
          </a:prstGeom>
          <a:solidFill>
            <a:srgbClr val="F2A0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10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"/>
                            </p:stCondLst>
                            <p:childTnLst>
                              <p:par>
                                <p:cTn id="7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"/>
                            </p:stCondLst>
                            <p:childTnLst>
                              <p:par>
                                <p:cTn id="10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8" grpId="0"/>
      <p:bldP spid="39" grpId="0"/>
      <p:bldP spid="40" grpId="0"/>
      <p:bldP spid="85" grpId="0"/>
      <p:bldP spid="10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圖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8" b="8410"/>
          <a:stretch/>
        </p:blipFill>
        <p:spPr>
          <a:xfrm>
            <a:off x="2935471" y="2106549"/>
            <a:ext cx="2219885" cy="177302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267" y="2466906"/>
            <a:ext cx="2438236" cy="2370788"/>
          </a:xfrm>
          <a:prstGeom prst="rect">
            <a:avLst/>
          </a:prstGeom>
        </p:spPr>
      </p:pic>
      <p:grpSp>
        <p:nvGrpSpPr>
          <p:cNvPr id="5" name="群組 4"/>
          <p:cNvGrpSpPr/>
          <p:nvPr/>
        </p:nvGrpSpPr>
        <p:grpSpPr>
          <a:xfrm>
            <a:off x="800465" y="3507192"/>
            <a:ext cx="4041850" cy="2759778"/>
            <a:chOff x="800465" y="3507192"/>
            <a:chExt cx="4041850" cy="2759778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465" y="3507192"/>
              <a:ext cx="1495048" cy="2759778"/>
            </a:xfrm>
            <a:prstGeom prst="rect">
              <a:avLst/>
            </a:prstGeom>
          </p:spPr>
        </p:pic>
        <p:grpSp>
          <p:nvGrpSpPr>
            <p:cNvPr id="15" name="群組 14"/>
            <p:cNvGrpSpPr/>
            <p:nvPr/>
          </p:nvGrpSpPr>
          <p:grpSpPr>
            <a:xfrm>
              <a:off x="2036100" y="4497525"/>
              <a:ext cx="2806215" cy="801188"/>
              <a:chOff x="2036100" y="4472980"/>
              <a:chExt cx="2808373" cy="1565621"/>
            </a:xfrm>
          </p:grpSpPr>
          <p:grpSp>
            <p:nvGrpSpPr>
              <p:cNvPr id="18" name="群組 17"/>
              <p:cNvGrpSpPr/>
              <p:nvPr/>
            </p:nvGrpSpPr>
            <p:grpSpPr>
              <a:xfrm>
                <a:off x="2036100" y="4472980"/>
                <a:ext cx="2808373" cy="1565621"/>
                <a:chOff x="1368795" y="5401111"/>
                <a:chExt cx="4147164" cy="1565621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1368795" y="5401111"/>
                  <a:ext cx="4147164" cy="1565621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1" name="等腰三角形 20"/>
              <p:cNvSpPr/>
              <p:nvPr/>
            </p:nvSpPr>
            <p:spPr>
              <a:xfrm rot="10800000">
                <a:off x="2109256" y="4624081"/>
                <a:ext cx="2548781" cy="1263779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2" name="半框架 21"/>
              <p:cNvSpPr/>
              <p:nvPr/>
            </p:nvSpPr>
            <p:spPr>
              <a:xfrm>
                <a:off x="2036100" y="4472982"/>
                <a:ext cx="2808373" cy="1504578"/>
              </a:xfrm>
              <a:prstGeom prst="halfFrame">
                <a:avLst>
                  <a:gd name="adj1" fmla="val 5165"/>
                  <a:gd name="adj2" fmla="val 4051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581" y="4373238"/>
              <a:ext cx="313486" cy="237407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2219877" y="4712075"/>
              <a:ext cx="2588169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構思想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表達的說話內容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</p:grpSp>
      <p:sp>
        <p:nvSpPr>
          <p:cNvPr id="11" name="手繪多邊形 10"/>
          <p:cNvSpPr/>
          <p:nvPr/>
        </p:nvSpPr>
        <p:spPr>
          <a:xfrm rot="21156442">
            <a:off x="2743195" y="1201687"/>
            <a:ext cx="2107904" cy="128027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621614"/>
              <a:gd name="connsiteX1" fmla="*/ 2571 w 2250885"/>
              <a:gd name="connsiteY1" fmla="*/ 319198 h 1621614"/>
              <a:gd name="connsiteX2" fmla="*/ 230788 w 2250885"/>
              <a:gd name="connsiteY2" fmla="*/ 882322 h 1621614"/>
              <a:gd name="connsiteX3" fmla="*/ 838412 w 2250885"/>
              <a:gd name="connsiteY3" fmla="*/ 992996 h 1621614"/>
              <a:gd name="connsiteX4" fmla="*/ 1175687 w 2250885"/>
              <a:gd name="connsiteY4" fmla="*/ 1176298 h 1621614"/>
              <a:gd name="connsiteX5" fmla="*/ 1503733 w 2250885"/>
              <a:gd name="connsiteY5" fmla="*/ 1620767 h 1621614"/>
              <a:gd name="connsiteX6" fmla="*/ 1338732 w 2250885"/>
              <a:gd name="connsiteY6" fmla="*/ 1052757 h 1621614"/>
              <a:gd name="connsiteX7" fmla="*/ 2025133 w 2250885"/>
              <a:gd name="connsiteY7" fmla="*/ 1001073 h 1621614"/>
              <a:gd name="connsiteX8" fmla="*/ 2233483 w 2250885"/>
              <a:gd name="connsiteY8" fmla="*/ 641684 h 1621614"/>
              <a:gd name="connsiteX9" fmla="*/ 2012541 w 2250885"/>
              <a:gd name="connsiteY9" fmla="*/ 136671 h 1621614"/>
              <a:gd name="connsiteX10" fmla="*/ 1139337 w 2250885"/>
              <a:gd name="connsiteY10" fmla="*/ 23724 h 1621614"/>
              <a:gd name="connsiteX11" fmla="*/ 356497 w 2250885"/>
              <a:gd name="connsiteY11" fmla="*/ 28097 h 162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621614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4800" y="1071670"/>
                  <a:pt x="1175687" y="1176298"/>
                </a:cubicBezTo>
                <a:cubicBezTo>
                  <a:pt x="1286574" y="1280926"/>
                  <a:pt x="1476559" y="1641357"/>
                  <a:pt x="1503733" y="1620767"/>
                </a:cubicBezTo>
                <a:cubicBezTo>
                  <a:pt x="1530907" y="1600177"/>
                  <a:pt x="1251832" y="1156039"/>
                  <a:pt x="1338732" y="1052757"/>
                </a:cubicBezTo>
                <a:cubicBezTo>
                  <a:pt x="1425632" y="949475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912295" y="1439623"/>
            <a:ext cx="1830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你記得要食沙律</a:t>
            </a:r>
            <a:endParaRPr lang="zh-HK" altLang="en-US" sz="1600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14585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圓角矩形 40"/>
          <p:cNvSpPr/>
          <p:nvPr/>
        </p:nvSpPr>
        <p:spPr>
          <a:xfrm>
            <a:off x="1875346" y="2349664"/>
            <a:ext cx="3331348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矩形 41"/>
          <p:cNvSpPr/>
          <p:nvPr/>
        </p:nvSpPr>
        <p:spPr>
          <a:xfrm>
            <a:off x="2576551" y="2445895"/>
            <a:ext cx="2509709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記得要食沙律</a:t>
            </a:r>
            <a:r>
              <a:rPr lang="zh-TW" altLang="en-US" sz="1500" b="1" dirty="0">
                <a:solidFill>
                  <a:schemeClr val="bg1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1500" b="1" dirty="0">
              <a:solidFill>
                <a:schemeClr val="bg1"/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77176" y="2444886"/>
            <a:ext cx="602750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endParaRPr lang="en-US" altLang="zh-HK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523193" y="1790498"/>
            <a:ext cx="1107996" cy="731164"/>
            <a:chOff x="3088535" y="1816222"/>
            <a:chExt cx="1107996" cy="731164"/>
          </a:xfrm>
        </p:grpSpPr>
        <p:sp>
          <p:nvSpPr>
            <p:cNvPr id="98" name="矩形 1"/>
            <p:cNvSpPr/>
            <p:nvPr/>
          </p:nvSpPr>
          <p:spPr>
            <a:xfrm>
              <a:off x="3088535" y="1816222"/>
              <a:ext cx="1107996" cy="731164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8323" h="716000">
                  <a:moveTo>
                    <a:pt x="0" y="0"/>
                  </a:moveTo>
                  <a:lnTo>
                    <a:pt x="1568315" y="0"/>
                  </a:lnTo>
                  <a:cubicBezTo>
                    <a:pt x="1568527" y="151620"/>
                    <a:pt x="1564708" y="305570"/>
                    <a:pt x="1564920" y="457190"/>
                  </a:cubicBezTo>
                  <a:lnTo>
                    <a:pt x="672180" y="454250"/>
                  </a:lnTo>
                  <a:lnTo>
                    <a:pt x="523483" y="716000"/>
                  </a:lnTo>
                  <a:lnTo>
                    <a:pt x="374006" y="454249"/>
                  </a:lnTo>
                  <a:lnTo>
                    <a:pt x="0" y="452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785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50000"/>
                </a:lnSpc>
              </a:pPr>
              <a:endPara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088535" y="1881424"/>
              <a:ext cx="110799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雪櫃入面</a:t>
              </a:r>
              <a:endPara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96" name="群組 95"/>
          <p:cNvGrpSpPr/>
          <p:nvPr/>
        </p:nvGrpSpPr>
        <p:grpSpPr>
          <a:xfrm>
            <a:off x="4245151" y="390953"/>
            <a:ext cx="1864474" cy="1444415"/>
            <a:chOff x="6214029" y="2687675"/>
            <a:chExt cx="1864474" cy="1444415"/>
          </a:xfrm>
        </p:grpSpPr>
        <p:pic>
          <p:nvPicPr>
            <p:cNvPr id="89" name="圖片 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4029" y="2687675"/>
              <a:ext cx="1864474" cy="1444415"/>
            </a:xfrm>
            <a:prstGeom prst="rect">
              <a:avLst/>
            </a:prstGeom>
          </p:spPr>
        </p:pic>
        <p:sp>
          <p:nvSpPr>
            <p:cNvPr id="91" name="矩形 90"/>
            <p:cNvSpPr/>
            <p:nvPr/>
          </p:nvSpPr>
          <p:spPr>
            <a:xfrm>
              <a:off x="6626302" y="3122584"/>
              <a:ext cx="12246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沙律放咗喺邊度？</a:t>
              </a:r>
              <a:endParaRPr lang="zh-HK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sp>
        <p:nvSpPr>
          <p:cNvPr id="90" name="圓角矩形 89"/>
          <p:cNvSpPr/>
          <p:nvPr/>
        </p:nvSpPr>
        <p:spPr>
          <a:xfrm>
            <a:off x="4049269" y="510294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041796" y="2974306"/>
            <a:ext cx="3467616" cy="780681"/>
            <a:chOff x="3772499" y="2647879"/>
            <a:chExt cx="3467616" cy="780681"/>
          </a:xfrm>
        </p:grpSpPr>
        <p:sp>
          <p:nvSpPr>
            <p:cNvPr id="102" name="矩形圖說文字 101"/>
            <p:cNvSpPr/>
            <p:nvPr/>
          </p:nvSpPr>
          <p:spPr>
            <a:xfrm>
              <a:off x="3794361" y="2647879"/>
              <a:ext cx="3357002" cy="780681"/>
            </a:xfrm>
            <a:custGeom>
              <a:avLst/>
              <a:gdLst>
                <a:gd name="connsiteX0" fmla="*/ 0 w 3758699"/>
                <a:gd name="connsiteY0" fmla="*/ 0 h 468492"/>
                <a:gd name="connsiteX1" fmla="*/ 626450 w 3758699"/>
                <a:gd name="connsiteY1" fmla="*/ 0 h 468492"/>
                <a:gd name="connsiteX2" fmla="*/ 1008609 w 3758699"/>
                <a:gd name="connsiteY2" fmla="*/ -312189 h 468492"/>
                <a:gd name="connsiteX3" fmla="*/ 1566125 w 3758699"/>
                <a:gd name="connsiteY3" fmla="*/ 0 h 468492"/>
                <a:gd name="connsiteX4" fmla="*/ 3758699 w 3758699"/>
                <a:gd name="connsiteY4" fmla="*/ 0 h 468492"/>
                <a:gd name="connsiteX5" fmla="*/ 3758699 w 3758699"/>
                <a:gd name="connsiteY5" fmla="*/ 78082 h 468492"/>
                <a:gd name="connsiteX6" fmla="*/ 3758699 w 3758699"/>
                <a:gd name="connsiteY6" fmla="*/ 78082 h 468492"/>
                <a:gd name="connsiteX7" fmla="*/ 3758699 w 3758699"/>
                <a:gd name="connsiteY7" fmla="*/ 195205 h 468492"/>
                <a:gd name="connsiteX8" fmla="*/ 3758699 w 3758699"/>
                <a:gd name="connsiteY8" fmla="*/ 468492 h 468492"/>
                <a:gd name="connsiteX9" fmla="*/ 1566125 w 3758699"/>
                <a:gd name="connsiteY9" fmla="*/ 468492 h 468492"/>
                <a:gd name="connsiteX10" fmla="*/ 626450 w 3758699"/>
                <a:gd name="connsiteY10" fmla="*/ 468492 h 468492"/>
                <a:gd name="connsiteX11" fmla="*/ 626450 w 3758699"/>
                <a:gd name="connsiteY11" fmla="*/ 468492 h 468492"/>
                <a:gd name="connsiteX12" fmla="*/ 0 w 3758699"/>
                <a:gd name="connsiteY12" fmla="*/ 468492 h 468492"/>
                <a:gd name="connsiteX13" fmla="*/ 0 w 3758699"/>
                <a:gd name="connsiteY13" fmla="*/ 195205 h 468492"/>
                <a:gd name="connsiteX14" fmla="*/ 0 w 3758699"/>
                <a:gd name="connsiteY14" fmla="*/ 78082 h 468492"/>
                <a:gd name="connsiteX15" fmla="*/ 0 w 3758699"/>
                <a:gd name="connsiteY15" fmla="*/ 78082 h 468492"/>
                <a:gd name="connsiteX16" fmla="*/ 0 w 3758699"/>
                <a:gd name="connsiteY16" fmla="*/ 0 h 468492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1008609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883349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689402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689402 w 3758699"/>
                <a:gd name="connsiteY2" fmla="*/ 0 h 780681"/>
                <a:gd name="connsiteX3" fmla="*/ 994300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58699" h="780681">
                  <a:moveTo>
                    <a:pt x="0" y="312189"/>
                  </a:moveTo>
                  <a:lnTo>
                    <a:pt x="626450" y="312189"/>
                  </a:lnTo>
                  <a:lnTo>
                    <a:pt x="689402" y="0"/>
                  </a:lnTo>
                  <a:lnTo>
                    <a:pt x="994300" y="312189"/>
                  </a:lnTo>
                  <a:lnTo>
                    <a:pt x="3758699" y="312189"/>
                  </a:lnTo>
                  <a:lnTo>
                    <a:pt x="3758699" y="390271"/>
                  </a:lnTo>
                  <a:lnTo>
                    <a:pt x="3758699" y="390271"/>
                  </a:lnTo>
                  <a:lnTo>
                    <a:pt x="3758699" y="507394"/>
                  </a:lnTo>
                  <a:lnTo>
                    <a:pt x="3758699" y="780681"/>
                  </a:lnTo>
                  <a:lnTo>
                    <a:pt x="1566125" y="780681"/>
                  </a:lnTo>
                  <a:lnTo>
                    <a:pt x="626450" y="780681"/>
                  </a:lnTo>
                  <a:lnTo>
                    <a:pt x="626450" y="780681"/>
                  </a:lnTo>
                  <a:lnTo>
                    <a:pt x="0" y="780681"/>
                  </a:lnTo>
                  <a:lnTo>
                    <a:pt x="0" y="507394"/>
                  </a:lnTo>
                  <a:lnTo>
                    <a:pt x="0" y="390271"/>
                  </a:lnTo>
                  <a:lnTo>
                    <a:pt x="0" y="390271"/>
                  </a:lnTo>
                  <a:lnTo>
                    <a:pt x="0" y="312189"/>
                  </a:lnTo>
                  <a:close/>
                </a:path>
              </a:pathLst>
            </a:custGeom>
            <a:solidFill>
              <a:srgbClr val="D5D785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772499" y="3035006"/>
              <a:ext cx="346761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因為我今日要出街</a:t>
              </a:r>
              <a:r>
                <a:rPr lang="zh-TW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Light" panose="02020300000000000000" pitchFamily="18" charset="-120"/>
                  <a:ea typeface="思源宋體 TW Light" panose="02020300000000000000" pitchFamily="18" charset="-120"/>
                </a:rPr>
                <a:t>，</a:t>
              </a:r>
              <a:r>
                <a:rPr lang="zh-TW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同唔到你食晏</a:t>
              </a:r>
              <a:r>
                <a:rPr lang="zh-TW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體 TW Light" panose="02020300000000000000" pitchFamily="18" charset="-120"/>
                  <a:ea typeface="思源宋體 TW Light" panose="02020300000000000000" pitchFamily="18" charset="-120"/>
                </a:rPr>
                <a:t>。</a:t>
              </a:r>
              <a:endParaRPr lang="zh-HK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endParaRPr>
            </a:p>
          </p:txBody>
        </p:sp>
      </p:grpSp>
      <p:grpSp>
        <p:nvGrpSpPr>
          <p:cNvPr id="97" name="群組 96"/>
          <p:cNvGrpSpPr/>
          <p:nvPr/>
        </p:nvGrpSpPr>
        <p:grpSpPr>
          <a:xfrm>
            <a:off x="6300869" y="1755815"/>
            <a:ext cx="1864474" cy="1444415"/>
            <a:chOff x="7137465" y="3722896"/>
            <a:chExt cx="1864474" cy="1444415"/>
          </a:xfrm>
        </p:grpSpPr>
        <p:pic>
          <p:nvPicPr>
            <p:cNvPr id="93" name="圖片 9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465" y="3722896"/>
              <a:ext cx="1864474" cy="1444415"/>
            </a:xfrm>
            <a:prstGeom prst="rect">
              <a:avLst/>
            </a:prstGeom>
          </p:spPr>
        </p:pic>
        <p:sp>
          <p:nvSpPr>
            <p:cNvPr id="95" name="矩形 94"/>
            <p:cNvSpPr/>
            <p:nvPr/>
          </p:nvSpPr>
          <p:spPr>
            <a:xfrm>
              <a:off x="7490676" y="4157805"/>
              <a:ext cx="14124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點解要記得食沙律呢？</a:t>
              </a:r>
              <a:endParaRPr lang="zh-HK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sp>
        <p:nvSpPr>
          <p:cNvPr id="94" name="圓角矩形 93"/>
          <p:cNvSpPr/>
          <p:nvPr/>
        </p:nvSpPr>
        <p:spPr>
          <a:xfrm>
            <a:off x="6131613" y="1989342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2009066" y="3092797"/>
            <a:ext cx="521472" cy="668683"/>
            <a:chOff x="1494051" y="2502691"/>
            <a:chExt cx="521472" cy="668683"/>
          </a:xfrm>
          <a:solidFill>
            <a:srgbClr val="EC7320"/>
          </a:solidFill>
        </p:grpSpPr>
        <p:sp>
          <p:nvSpPr>
            <p:cNvPr id="32" name="矩形 1"/>
            <p:cNvSpPr/>
            <p:nvPr/>
          </p:nvSpPr>
          <p:spPr>
            <a:xfrm rot="10800000">
              <a:off x="1494051" y="2502691"/>
              <a:ext cx="521472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 cap="rnd">
              <a:solidFill>
                <a:srgbClr val="F4D3C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1557788" y="2770693"/>
              <a:ext cx="44380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3426968" y="2999149"/>
            <a:ext cx="521472" cy="1029279"/>
            <a:chOff x="1494051" y="2502689"/>
            <a:chExt cx="521472" cy="1029279"/>
          </a:xfrm>
          <a:solidFill>
            <a:srgbClr val="EC7320"/>
          </a:solidFill>
        </p:grpSpPr>
        <p:sp>
          <p:nvSpPr>
            <p:cNvPr id="35" name="矩形 1"/>
            <p:cNvSpPr/>
            <p:nvPr/>
          </p:nvSpPr>
          <p:spPr>
            <a:xfrm rot="10800000">
              <a:off x="1494051" y="2502689"/>
              <a:ext cx="521472" cy="1029279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 cap="rnd">
              <a:solidFill>
                <a:srgbClr val="F4D3C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1557788" y="2845643"/>
              <a:ext cx="443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37" name="圖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65" y="3507192"/>
            <a:ext cx="1495048" cy="2759778"/>
          </a:xfrm>
          <a:prstGeom prst="rect">
            <a:avLst/>
          </a:prstGeom>
        </p:spPr>
      </p:pic>
      <p:grpSp>
        <p:nvGrpSpPr>
          <p:cNvPr id="38" name="群組 37"/>
          <p:cNvGrpSpPr/>
          <p:nvPr/>
        </p:nvGrpSpPr>
        <p:grpSpPr>
          <a:xfrm>
            <a:off x="2036100" y="4497525"/>
            <a:ext cx="2806215" cy="801188"/>
            <a:chOff x="2036100" y="4472980"/>
            <a:chExt cx="2808373" cy="1565621"/>
          </a:xfrm>
        </p:grpSpPr>
        <p:grpSp>
          <p:nvGrpSpPr>
            <p:cNvPr id="39" name="群組 38"/>
            <p:cNvGrpSpPr/>
            <p:nvPr/>
          </p:nvGrpSpPr>
          <p:grpSpPr>
            <a:xfrm>
              <a:off x="2036100" y="4472980"/>
              <a:ext cx="2808373" cy="1565621"/>
              <a:chOff x="1368795" y="5401111"/>
              <a:chExt cx="4147164" cy="1565621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68795" y="5401111"/>
                <a:ext cx="4147164" cy="156562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0" name="等腰三角形 39"/>
            <p:cNvSpPr/>
            <p:nvPr/>
          </p:nvSpPr>
          <p:spPr>
            <a:xfrm rot="10800000">
              <a:off x="2109256" y="4624081"/>
              <a:ext cx="2548781" cy="126377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半框架 43"/>
            <p:cNvSpPr/>
            <p:nvPr/>
          </p:nvSpPr>
          <p:spPr>
            <a:xfrm>
              <a:off x="2036100" y="4472982"/>
              <a:ext cx="2808373" cy="1504578"/>
            </a:xfrm>
            <a:prstGeom prst="halfFrame">
              <a:avLst>
                <a:gd name="adj1" fmla="val 5165"/>
                <a:gd name="adj2" fmla="val 4051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7" name="圖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658" y="4373238"/>
            <a:ext cx="313486" cy="237407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219877" y="4712075"/>
            <a:ext cx="2588169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考慮要修飾的對象</a:t>
            </a:r>
            <a:endParaRPr lang="en-US" altLang="zh-TW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grpSp>
        <p:nvGrpSpPr>
          <p:cNvPr id="49" name="群組 4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0" name="圓角化單一角落矩形 4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80003" y="1008322"/>
              <a:ext cx="480131" cy="14585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54" name="直線接點 5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30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圖片 6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8" b="8410"/>
          <a:stretch/>
        </p:blipFill>
        <p:spPr>
          <a:xfrm>
            <a:off x="5711719" y="4184208"/>
            <a:ext cx="2414273" cy="1928279"/>
          </a:xfrm>
          <a:prstGeom prst="rect">
            <a:avLst/>
          </a:prstGeom>
        </p:spPr>
      </p:pic>
      <p:sp>
        <p:nvSpPr>
          <p:cNvPr id="29" name="等腰三角形 28"/>
          <p:cNvSpPr/>
          <p:nvPr/>
        </p:nvSpPr>
        <p:spPr>
          <a:xfrm rot="10215772">
            <a:off x="6795304" y="2967060"/>
            <a:ext cx="321526" cy="1687665"/>
          </a:xfrm>
          <a:prstGeom prst="triangle">
            <a:avLst/>
          </a:prstGeom>
          <a:solidFill>
            <a:srgbClr val="FCE5B6"/>
          </a:solidFill>
          <a:ln cap="rnd">
            <a:solidFill>
              <a:srgbClr val="FCE5B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887276" y="2375425"/>
            <a:ext cx="7469323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矩形 56"/>
          <p:cNvSpPr/>
          <p:nvPr/>
        </p:nvSpPr>
        <p:spPr>
          <a:xfrm>
            <a:off x="4098716" y="2468246"/>
            <a:ext cx="834736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沙律</a:t>
            </a:r>
            <a:r>
              <a:rPr lang="zh-TW" altLang="en-US" sz="1500" b="1" dirty="0">
                <a:solidFill>
                  <a:schemeClr val="bg1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endParaRPr lang="en-US" altLang="zh-TW" sz="1500" b="1" dirty="0">
              <a:solidFill>
                <a:schemeClr val="bg1"/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86212" y="2468246"/>
            <a:ext cx="602750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endParaRPr lang="en-US" altLang="zh-HK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44403" y="2468246"/>
            <a:ext cx="1086833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雪櫃入面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91259" y="2468246"/>
            <a:ext cx="1053144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記得要食</a:t>
            </a:r>
            <a:endParaRPr lang="en-US" altLang="zh-TW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33856" y="2468246"/>
            <a:ext cx="3304315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因為我今日要出街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同唔到你食晏</a:t>
            </a: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37994" y="2468246"/>
            <a:ext cx="361585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2995509" y="1674172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6407441" y="1666079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16066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73" y="3747152"/>
            <a:ext cx="1400331" cy="2645070"/>
          </a:xfrm>
          <a:prstGeom prst="rect">
            <a:avLst/>
          </a:prstGeom>
        </p:spPr>
      </p:pic>
      <p:grpSp>
        <p:nvGrpSpPr>
          <p:cNvPr id="30" name="群組 29"/>
          <p:cNvGrpSpPr/>
          <p:nvPr/>
        </p:nvGrpSpPr>
        <p:grpSpPr>
          <a:xfrm>
            <a:off x="2054210" y="4497523"/>
            <a:ext cx="2652894" cy="1331777"/>
            <a:chOff x="2036100" y="4472980"/>
            <a:chExt cx="2808373" cy="1491760"/>
          </a:xfrm>
        </p:grpSpPr>
        <p:grpSp>
          <p:nvGrpSpPr>
            <p:cNvPr id="31" name="群組 30"/>
            <p:cNvGrpSpPr/>
            <p:nvPr/>
          </p:nvGrpSpPr>
          <p:grpSpPr>
            <a:xfrm>
              <a:off x="2036100" y="4472980"/>
              <a:ext cx="2808373" cy="1491760"/>
              <a:chOff x="1368795" y="5401111"/>
              <a:chExt cx="4147164" cy="149176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368795" y="5401111"/>
                <a:ext cx="4147164" cy="149176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48844" y="547710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2" name="等腰三角形 31"/>
            <p:cNvSpPr/>
            <p:nvPr/>
          </p:nvSpPr>
          <p:spPr>
            <a:xfrm rot="10800000">
              <a:off x="2109256" y="4579061"/>
              <a:ext cx="2548781" cy="126377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半框架 32"/>
            <p:cNvSpPr/>
            <p:nvPr/>
          </p:nvSpPr>
          <p:spPr>
            <a:xfrm>
              <a:off x="2036100" y="4472982"/>
              <a:ext cx="2808373" cy="1417259"/>
            </a:xfrm>
            <a:prstGeom prst="halfFrame">
              <a:avLst>
                <a:gd name="adj1" fmla="val 3669"/>
                <a:gd name="adj2" fmla="val 244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8" name="圖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12" y="4373238"/>
            <a:ext cx="313486" cy="237407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237987" y="4712075"/>
            <a:ext cx="2136958" cy="87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3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相關的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修飾部分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  <a:p>
            <a:pPr marL="263525" indent="-263525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3901885" y="1285781"/>
            <a:ext cx="5303" cy="1329156"/>
          </a:xfrm>
          <a:prstGeom prst="line">
            <a:avLst/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群組 42"/>
          <p:cNvGrpSpPr/>
          <p:nvPr/>
        </p:nvGrpSpPr>
        <p:grpSpPr>
          <a:xfrm>
            <a:off x="3846989" y="527845"/>
            <a:ext cx="2113252" cy="750424"/>
            <a:chOff x="3106964" y="195102"/>
            <a:chExt cx="2113252" cy="750424"/>
          </a:xfrm>
        </p:grpSpPr>
        <p:sp>
          <p:nvSpPr>
            <p:cNvPr id="44" name="圓角矩形 43"/>
            <p:cNvSpPr/>
            <p:nvPr/>
          </p:nvSpPr>
          <p:spPr>
            <a:xfrm>
              <a:off x="3886458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5" name="圓角矩形 44"/>
            <p:cNvSpPr/>
            <p:nvPr/>
          </p:nvSpPr>
          <p:spPr>
            <a:xfrm>
              <a:off x="3106964" y="375814"/>
              <a:ext cx="1690958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形容人</a:t>
              </a:r>
              <a:r>
                <a:rPr lang="en-US" altLang="zh-TW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物時，</a:t>
              </a: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indent="180975"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加上「的</a:t>
              </a:r>
              <a:r>
                <a:rPr lang="en-US" altLang="zh-TW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嘅」</a:t>
              </a:r>
              <a:endParaRPr lang="zh-HK" altLang="en-US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797922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7" name="群組 46"/>
            <p:cNvGrpSpPr/>
            <p:nvPr/>
          </p:nvGrpSpPr>
          <p:grpSpPr>
            <a:xfrm rot="1017492">
              <a:off x="4846776" y="195102"/>
              <a:ext cx="373440" cy="162913"/>
              <a:chOff x="4792037" y="71874"/>
              <a:chExt cx="373440" cy="162913"/>
            </a:xfrm>
          </p:grpSpPr>
          <p:cxnSp>
            <p:nvCxnSpPr>
              <p:cNvPr id="48" name="直線接點 47"/>
              <p:cNvCxnSpPr/>
              <p:nvPr/>
            </p:nvCxnSpPr>
            <p:spPr>
              <a:xfrm>
                <a:off x="4948668" y="71874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>
              <a:xfrm rot="18900000">
                <a:off x="4792037" y="114429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>
              <a:xfrm rot="2700000">
                <a:off x="5105298" y="11473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文字方塊 50"/>
          <p:cNvSpPr txBox="1"/>
          <p:nvPr/>
        </p:nvSpPr>
        <p:spPr>
          <a:xfrm rot="20532099">
            <a:off x="3450275" y="593304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3" name="bulb"/>
          <p:cNvGrpSpPr/>
          <p:nvPr/>
        </p:nvGrpSpPr>
        <p:grpSpPr>
          <a:xfrm>
            <a:off x="3671092" y="659686"/>
            <a:ext cx="461585" cy="655580"/>
            <a:chOff x="2878772" y="455421"/>
            <a:chExt cx="418957" cy="595036"/>
          </a:xfrm>
        </p:grpSpPr>
        <p:sp>
          <p:nvSpPr>
            <p:cNvPr id="54" name="圓角矩形 53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圓角化同側角落矩形 54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9" name="閃電 58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手繪多邊形 59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0416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29" grpId="0" animBg="1"/>
      <p:bldP spid="26" grpId="0" animBg="1"/>
      <p:bldP spid="57" grpId="0" animBg="1"/>
      <p:bldP spid="58" grpId="0" animBg="1"/>
      <p:bldP spid="36" grpId="0" animBg="1"/>
      <p:bldP spid="37" grpId="0" animBg="1"/>
      <p:bldP spid="40" grpId="0" animBg="1"/>
      <p:bldP spid="41" grpId="0" animBg="1"/>
      <p:bldP spid="65" grpId="0" animBg="1"/>
      <p:bldP spid="66" grpId="0" animBg="1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067" y="1102563"/>
            <a:ext cx="3131834" cy="344452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068" y="905747"/>
            <a:ext cx="2352556" cy="2126348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5712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圓角矩形 15"/>
          <p:cNvSpPr/>
          <p:nvPr/>
        </p:nvSpPr>
        <p:spPr>
          <a:xfrm>
            <a:off x="691441" y="298905"/>
            <a:ext cx="3141159" cy="573116"/>
          </a:xfrm>
          <a:prstGeom prst="roundRect">
            <a:avLst/>
          </a:prstGeom>
          <a:solidFill>
            <a:srgbClr val="FDE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402551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短講題目：我最喜歡的書中人物</a:t>
            </a:r>
            <a:endParaRPr lang="zh-HK" altLang="en-US" sz="1600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800465" y="3507192"/>
            <a:ext cx="4041850" cy="2759778"/>
            <a:chOff x="800465" y="3507192"/>
            <a:chExt cx="4041850" cy="2759778"/>
          </a:xfrm>
        </p:grpSpPr>
        <p:pic>
          <p:nvPicPr>
            <p:cNvPr id="31" name="圖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465" y="3507192"/>
              <a:ext cx="1495048" cy="2759778"/>
            </a:xfrm>
            <a:prstGeom prst="rect">
              <a:avLst/>
            </a:prstGeom>
          </p:spPr>
        </p:pic>
        <p:grpSp>
          <p:nvGrpSpPr>
            <p:cNvPr id="32" name="群組 31"/>
            <p:cNvGrpSpPr/>
            <p:nvPr/>
          </p:nvGrpSpPr>
          <p:grpSpPr>
            <a:xfrm>
              <a:off x="2036100" y="4497525"/>
              <a:ext cx="2806215" cy="801188"/>
              <a:chOff x="2036100" y="4472980"/>
              <a:chExt cx="2808373" cy="15656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2036100" y="4472980"/>
                <a:ext cx="2808373" cy="1565621"/>
                <a:chOff x="1368795" y="5401111"/>
                <a:chExt cx="4147164" cy="1565621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1368795" y="5401111"/>
                  <a:ext cx="4147164" cy="1565621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 rot="10800000">
                <a:off x="2109256" y="4624081"/>
                <a:ext cx="2548781" cy="1263779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半框架 34"/>
              <p:cNvSpPr/>
              <p:nvPr/>
            </p:nvSpPr>
            <p:spPr>
              <a:xfrm>
                <a:off x="2036100" y="4472982"/>
                <a:ext cx="2808373" cy="1504578"/>
              </a:xfrm>
              <a:prstGeom prst="halfFrame">
                <a:avLst>
                  <a:gd name="adj1" fmla="val 5165"/>
                  <a:gd name="adj2" fmla="val 4051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0" name="圖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581" y="4373238"/>
              <a:ext cx="313486" cy="237407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2219877" y="4712075"/>
              <a:ext cx="2588169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想表達的說話內容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48103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0215772">
            <a:off x="5559376" y="3133475"/>
            <a:ext cx="544265" cy="1353770"/>
          </a:xfrm>
          <a:prstGeom prst="triangle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2" name="群組 4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3" name="圓角化單一角落矩形 4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80003" y="1008321"/>
              <a:ext cx="480131" cy="156573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8" name="直線接點 4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圓角矩形 65"/>
          <p:cNvSpPr/>
          <p:nvPr/>
        </p:nvSpPr>
        <p:spPr>
          <a:xfrm>
            <a:off x="1466814" y="2264727"/>
            <a:ext cx="6141430" cy="110135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矩形 66"/>
          <p:cNvSpPr/>
          <p:nvPr/>
        </p:nvSpPr>
        <p:spPr>
          <a:xfrm>
            <a:off x="2424075" y="2360958"/>
            <a:ext cx="5056320" cy="861774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最鍾意嘅係</a:t>
            </a:r>
            <a:r>
              <a:rPr lang="en-US" altLang="zh-TW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老人與海</a:t>
            </a:r>
            <a:r>
              <a:rPr lang="en-US" altLang="zh-TW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入面嘅老漁夫</a:t>
            </a:r>
            <a:r>
              <a:rPr lang="zh-TW" altLang="en-US" sz="2000" b="1" dirty="0">
                <a:solidFill>
                  <a:schemeClr val="bg1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2000" b="1" dirty="0">
              <a:solidFill>
                <a:schemeClr val="bg1"/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619443" y="2359949"/>
            <a:ext cx="804632" cy="861774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20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endParaRPr lang="en-US" altLang="zh-HK" sz="20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77" name="群組 76"/>
          <p:cNvGrpSpPr/>
          <p:nvPr/>
        </p:nvGrpSpPr>
        <p:grpSpPr>
          <a:xfrm>
            <a:off x="1798977" y="3053053"/>
            <a:ext cx="521472" cy="668683"/>
            <a:chOff x="1494051" y="2502691"/>
            <a:chExt cx="521472" cy="668683"/>
          </a:xfrm>
          <a:solidFill>
            <a:srgbClr val="EC7320"/>
          </a:solidFill>
        </p:grpSpPr>
        <p:sp>
          <p:nvSpPr>
            <p:cNvPr id="78" name="矩形 1"/>
            <p:cNvSpPr/>
            <p:nvPr/>
          </p:nvSpPr>
          <p:spPr>
            <a:xfrm rot="10800000">
              <a:off x="1494051" y="2502691"/>
              <a:ext cx="521472" cy="668683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1557788" y="2770693"/>
              <a:ext cx="44380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4670319" y="2963806"/>
            <a:ext cx="521472" cy="1029279"/>
            <a:chOff x="1494051" y="2502689"/>
            <a:chExt cx="521472" cy="1029279"/>
          </a:xfrm>
          <a:solidFill>
            <a:srgbClr val="EC7320"/>
          </a:solidFill>
        </p:grpSpPr>
        <p:sp>
          <p:nvSpPr>
            <p:cNvPr id="81" name="矩形 1"/>
            <p:cNvSpPr/>
            <p:nvPr/>
          </p:nvSpPr>
          <p:spPr>
            <a:xfrm rot="10800000">
              <a:off x="1494051" y="2502689"/>
              <a:ext cx="521472" cy="1029279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4920"/>
                <a:gd name="connsiteY0" fmla="*/ 0 h 716000"/>
                <a:gd name="connsiteX1" fmla="*/ 795227 w 1564920"/>
                <a:gd name="connsiteY1" fmla="*/ 7831 h 716000"/>
                <a:gd name="connsiteX2" fmla="*/ 1564920 w 1564920"/>
                <a:gd name="connsiteY2" fmla="*/ 457190 h 716000"/>
                <a:gd name="connsiteX3" fmla="*/ 672180 w 1564920"/>
                <a:gd name="connsiteY3" fmla="*/ 454250 h 716000"/>
                <a:gd name="connsiteX4" fmla="*/ 523483 w 1564920"/>
                <a:gd name="connsiteY4" fmla="*/ 716000 h 716000"/>
                <a:gd name="connsiteX5" fmla="*/ 374006 w 1564920"/>
                <a:gd name="connsiteY5" fmla="*/ 454249 h 716000"/>
                <a:gd name="connsiteX6" fmla="*/ 0 w 1564920"/>
                <a:gd name="connsiteY6" fmla="*/ 452162 h 716000"/>
                <a:gd name="connsiteX7" fmla="*/ 0 w 1564920"/>
                <a:gd name="connsiteY7" fmla="*/ 0 h 716000"/>
                <a:gd name="connsiteX0" fmla="*/ 0 w 805208"/>
                <a:gd name="connsiteY0" fmla="*/ 0 h 716000"/>
                <a:gd name="connsiteX1" fmla="*/ 795227 w 805208"/>
                <a:gd name="connsiteY1" fmla="*/ 7831 h 716000"/>
                <a:gd name="connsiteX2" fmla="*/ 805208 w 805208"/>
                <a:gd name="connsiteY2" fmla="*/ 457190 h 716000"/>
                <a:gd name="connsiteX3" fmla="*/ 672180 w 805208"/>
                <a:gd name="connsiteY3" fmla="*/ 454250 h 716000"/>
                <a:gd name="connsiteX4" fmla="*/ 523483 w 805208"/>
                <a:gd name="connsiteY4" fmla="*/ 716000 h 716000"/>
                <a:gd name="connsiteX5" fmla="*/ 374006 w 805208"/>
                <a:gd name="connsiteY5" fmla="*/ 454249 h 716000"/>
                <a:gd name="connsiteX6" fmla="*/ 0 w 805208"/>
                <a:gd name="connsiteY6" fmla="*/ 452162 h 716000"/>
                <a:gd name="connsiteX7" fmla="*/ 0 w 805208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7 w 795253"/>
                <a:gd name="connsiteY2" fmla="*/ 45719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0 w 802533"/>
                <a:gd name="connsiteY0" fmla="*/ 0 h 716000"/>
                <a:gd name="connsiteX1" fmla="*/ 795227 w 802533"/>
                <a:gd name="connsiteY1" fmla="*/ 7831 h 716000"/>
                <a:gd name="connsiteX2" fmla="*/ 802533 w 802533"/>
                <a:gd name="connsiteY2" fmla="*/ 454580 h 716000"/>
                <a:gd name="connsiteX3" fmla="*/ 672180 w 802533"/>
                <a:gd name="connsiteY3" fmla="*/ 454250 h 716000"/>
                <a:gd name="connsiteX4" fmla="*/ 523483 w 802533"/>
                <a:gd name="connsiteY4" fmla="*/ 716000 h 716000"/>
                <a:gd name="connsiteX5" fmla="*/ 374006 w 802533"/>
                <a:gd name="connsiteY5" fmla="*/ 454249 h 716000"/>
                <a:gd name="connsiteX6" fmla="*/ 0 w 802533"/>
                <a:gd name="connsiteY6" fmla="*/ 452162 h 716000"/>
                <a:gd name="connsiteX7" fmla="*/ 0 w 802533"/>
                <a:gd name="connsiteY7" fmla="*/ 0 h 716000"/>
                <a:gd name="connsiteX0" fmla="*/ 0 w 795253"/>
                <a:gd name="connsiteY0" fmla="*/ 0 h 716000"/>
                <a:gd name="connsiteX1" fmla="*/ 795227 w 795253"/>
                <a:gd name="connsiteY1" fmla="*/ 7831 h 716000"/>
                <a:gd name="connsiteX2" fmla="*/ 794508 w 795253"/>
                <a:gd name="connsiteY2" fmla="*/ 454580 h 716000"/>
                <a:gd name="connsiteX3" fmla="*/ 672180 w 795253"/>
                <a:gd name="connsiteY3" fmla="*/ 454250 h 716000"/>
                <a:gd name="connsiteX4" fmla="*/ 523483 w 795253"/>
                <a:gd name="connsiteY4" fmla="*/ 716000 h 716000"/>
                <a:gd name="connsiteX5" fmla="*/ 374006 w 795253"/>
                <a:gd name="connsiteY5" fmla="*/ 454249 h 716000"/>
                <a:gd name="connsiteX6" fmla="*/ 0 w 795253"/>
                <a:gd name="connsiteY6" fmla="*/ 452162 h 716000"/>
                <a:gd name="connsiteX7" fmla="*/ 0 w 795253"/>
                <a:gd name="connsiteY7" fmla="*/ 0 h 716000"/>
                <a:gd name="connsiteX0" fmla="*/ 278205 w 795253"/>
                <a:gd name="connsiteY0" fmla="*/ 0 h 710780"/>
                <a:gd name="connsiteX1" fmla="*/ 795227 w 795253"/>
                <a:gd name="connsiteY1" fmla="*/ 2611 h 710780"/>
                <a:gd name="connsiteX2" fmla="*/ 794508 w 795253"/>
                <a:gd name="connsiteY2" fmla="*/ 449360 h 710780"/>
                <a:gd name="connsiteX3" fmla="*/ 672180 w 795253"/>
                <a:gd name="connsiteY3" fmla="*/ 449030 h 710780"/>
                <a:gd name="connsiteX4" fmla="*/ 523483 w 795253"/>
                <a:gd name="connsiteY4" fmla="*/ 710780 h 710780"/>
                <a:gd name="connsiteX5" fmla="*/ 374006 w 795253"/>
                <a:gd name="connsiteY5" fmla="*/ 449029 h 710780"/>
                <a:gd name="connsiteX6" fmla="*/ 0 w 795253"/>
                <a:gd name="connsiteY6" fmla="*/ 446942 h 710780"/>
                <a:gd name="connsiteX7" fmla="*/ 278205 w 795253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4331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57383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95801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93975 w 517048"/>
                <a:gd name="connsiteY3" fmla="*/ 449030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710780"/>
                <a:gd name="connsiteX1" fmla="*/ 517022 w 517048"/>
                <a:gd name="connsiteY1" fmla="*/ 2611 h 710780"/>
                <a:gd name="connsiteX2" fmla="*/ 516303 w 517048"/>
                <a:gd name="connsiteY2" fmla="*/ 449360 h 710780"/>
                <a:gd name="connsiteX3" fmla="*/ 349757 w 517048"/>
                <a:gd name="connsiteY3" fmla="*/ 451728 h 710780"/>
                <a:gd name="connsiteX4" fmla="*/ 245278 w 517048"/>
                <a:gd name="connsiteY4" fmla="*/ 710780 h 710780"/>
                <a:gd name="connsiteX5" fmla="*/ 162129 w 517048"/>
                <a:gd name="connsiteY5" fmla="*/ 449029 h 710780"/>
                <a:gd name="connsiteX6" fmla="*/ 2674 w 517048"/>
                <a:gd name="connsiteY6" fmla="*/ 449552 h 710780"/>
                <a:gd name="connsiteX7" fmla="*/ 0 w 517048"/>
                <a:gd name="connsiteY7" fmla="*/ 0 h 710780"/>
                <a:gd name="connsiteX0" fmla="*/ 0 w 517048"/>
                <a:gd name="connsiteY0" fmla="*/ 0 h 654815"/>
                <a:gd name="connsiteX1" fmla="*/ 517022 w 517048"/>
                <a:gd name="connsiteY1" fmla="*/ 2611 h 654815"/>
                <a:gd name="connsiteX2" fmla="*/ 516303 w 517048"/>
                <a:gd name="connsiteY2" fmla="*/ 449360 h 654815"/>
                <a:gd name="connsiteX3" fmla="*/ 349757 w 517048"/>
                <a:gd name="connsiteY3" fmla="*/ 451728 h 654815"/>
                <a:gd name="connsiteX4" fmla="*/ 264394 w 517048"/>
                <a:gd name="connsiteY4" fmla="*/ 654815 h 654815"/>
                <a:gd name="connsiteX5" fmla="*/ 162129 w 517048"/>
                <a:gd name="connsiteY5" fmla="*/ 449029 h 654815"/>
                <a:gd name="connsiteX6" fmla="*/ 2674 w 517048"/>
                <a:gd name="connsiteY6" fmla="*/ 449552 h 654815"/>
                <a:gd name="connsiteX7" fmla="*/ 0 w 517048"/>
                <a:gd name="connsiteY7" fmla="*/ 0 h 6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7048" h="654815">
                  <a:moveTo>
                    <a:pt x="0" y="0"/>
                  </a:moveTo>
                  <a:lnTo>
                    <a:pt x="517022" y="2611"/>
                  </a:lnTo>
                  <a:cubicBezTo>
                    <a:pt x="517234" y="154231"/>
                    <a:pt x="516091" y="297740"/>
                    <a:pt x="516303" y="449360"/>
                  </a:cubicBezTo>
                  <a:lnTo>
                    <a:pt x="349757" y="451728"/>
                  </a:lnTo>
                  <a:lnTo>
                    <a:pt x="264394" y="654815"/>
                  </a:lnTo>
                  <a:lnTo>
                    <a:pt x="162129" y="449029"/>
                  </a:lnTo>
                  <a:lnTo>
                    <a:pt x="2674" y="449552"/>
                  </a:lnTo>
                  <a:cubicBezTo>
                    <a:pt x="1783" y="301442"/>
                    <a:pt x="891" y="14811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4D3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82" name="文字方塊 81"/>
            <p:cNvSpPr txBox="1"/>
            <p:nvPr/>
          </p:nvSpPr>
          <p:spPr>
            <a:xfrm>
              <a:off x="1557788" y="2845643"/>
              <a:ext cx="44380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事情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83" name="群組 82"/>
          <p:cNvGrpSpPr/>
          <p:nvPr/>
        </p:nvGrpSpPr>
        <p:grpSpPr>
          <a:xfrm>
            <a:off x="3343473" y="1829557"/>
            <a:ext cx="1114408" cy="731164"/>
            <a:chOff x="3170640" y="1823785"/>
            <a:chExt cx="1274088" cy="731164"/>
          </a:xfrm>
        </p:grpSpPr>
        <p:sp>
          <p:nvSpPr>
            <p:cNvPr id="84" name="矩形 1"/>
            <p:cNvSpPr/>
            <p:nvPr/>
          </p:nvSpPr>
          <p:spPr>
            <a:xfrm>
              <a:off x="3208612" y="1823785"/>
              <a:ext cx="1200331" cy="731164"/>
            </a:xfrm>
            <a:custGeom>
              <a:avLst/>
              <a:gdLst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0 w 2243287"/>
                <a:gd name="connsiteY3" fmla="*/ 452162 h 452162"/>
                <a:gd name="connsiteX4" fmla="*/ 0 w 2243287"/>
                <a:gd name="connsiteY4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374006 w 2243287"/>
                <a:gd name="connsiteY3" fmla="*/ 447254 h 452162"/>
                <a:gd name="connsiteX4" fmla="*/ 0 w 2243287"/>
                <a:gd name="connsiteY4" fmla="*/ 452162 h 452162"/>
                <a:gd name="connsiteX5" fmla="*/ 0 w 2243287"/>
                <a:gd name="connsiteY5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374006 w 2243287"/>
                <a:gd name="connsiteY4" fmla="*/ 447254 h 452162"/>
                <a:gd name="connsiteX5" fmla="*/ 0 w 2243287"/>
                <a:gd name="connsiteY5" fmla="*/ 452162 h 452162"/>
                <a:gd name="connsiteX6" fmla="*/ 0 w 2243287"/>
                <a:gd name="connsiteY6" fmla="*/ 0 h 452162"/>
                <a:gd name="connsiteX0" fmla="*/ 0 w 2243287"/>
                <a:gd name="connsiteY0" fmla="*/ 0 h 452162"/>
                <a:gd name="connsiteX1" fmla="*/ 2243287 w 2243287"/>
                <a:gd name="connsiteY1" fmla="*/ 0 h 452162"/>
                <a:gd name="connsiteX2" fmla="*/ 2243287 w 2243287"/>
                <a:gd name="connsiteY2" fmla="*/ 452162 h 452162"/>
                <a:gd name="connsiteX3" fmla="*/ 672180 w 2243287"/>
                <a:gd name="connsiteY3" fmla="*/ 447254 h 452162"/>
                <a:gd name="connsiteX4" fmla="*/ 505554 w 2243287"/>
                <a:gd name="connsiteY4" fmla="*/ 447059 h 452162"/>
                <a:gd name="connsiteX5" fmla="*/ 374006 w 2243287"/>
                <a:gd name="connsiteY5" fmla="*/ 447254 h 452162"/>
                <a:gd name="connsiteX6" fmla="*/ 0 w 2243287"/>
                <a:gd name="connsiteY6" fmla="*/ 452162 h 452162"/>
                <a:gd name="connsiteX7" fmla="*/ 0 w 2243287"/>
                <a:gd name="connsiteY7" fmla="*/ 0 h 452162"/>
                <a:gd name="connsiteX0" fmla="*/ 0 w 2243287"/>
                <a:gd name="connsiteY0" fmla="*/ 0 h 716000"/>
                <a:gd name="connsiteX1" fmla="*/ 2243287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2243287"/>
                <a:gd name="connsiteY0" fmla="*/ 0 h 716000"/>
                <a:gd name="connsiteX1" fmla="*/ 1568315 w 2243287"/>
                <a:gd name="connsiteY1" fmla="*/ 0 h 716000"/>
                <a:gd name="connsiteX2" fmla="*/ 2243287 w 2243287"/>
                <a:gd name="connsiteY2" fmla="*/ 452162 h 716000"/>
                <a:gd name="connsiteX3" fmla="*/ 672180 w 2243287"/>
                <a:gd name="connsiteY3" fmla="*/ 447254 h 716000"/>
                <a:gd name="connsiteX4" fmla="*/ 523483 w 2243287"/>
                <a:gd name="connsiteY4" fmla="*/ 716000 h 716000"/>
                <a:gd name="connsiteX5" fmla="*/ 374006 w 2243287"/>
                <a:gd name="connsiteY5" fmla="*/ 447254 h 716000"/>
                <a:gd name="connsiteX6" fmla="*/ 0 w 2243287"/>
                <a:gd name="connsiteY6" fmla="*/ 452162 h 716000"/>
                <a:gd name="connsiteX7" fmla="*/ 0 w 2243287"/>
                <a:gd name="connsiteY7" fmla="*/ 0 h 716000"/>
                <a:gd name="connsiteX0" fmla="*/ 0 w 1568950"/>
                <a:gd name="connsiteY0" fmla="*/ 0 h 716000"/>
                <a:gd name="connsiteX1" fmla="*/ 1568315 w 1568950"/>
                <a:gd name="connsiteY1" fmla="*/ 0 h 716000"/>
                <a:gd name="connsiteX2" fmla="*/ 1568950 w 1568950"/>
                <a:gd name="connsiteY2" fmla="*/ 454859 h 716000"/>
                <a:gd name="connsiteX3" fmla="*/ 672180 w 1568950"/>
                <a:gd name="connsiteY3" fmla="*/ 447254 h 716000"/>
                <a:gd name="connsiteX4" fmla="*/ 523483 w 1568950"/>
                <a:gd name="connsiteY4" fmla="*/ 716000 h 716000"/>
                <a:gd name="connsiteX5" fmla="*/ 374006 w 1568950"/>
                <a:gd name="connsiteY5" fmla="*/ 447254 h 716000"/>
                <a:gd name="connsiteX6" fmla="*/ 0 w 1568950"/>
                <a:gd name="connsiteY6" fmla="*/ 452162 h 716000"/>
                <a:gd name="connsiteX7" fmla="*/ 0 w 1568950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7"/>
                <a:gd name="connsiteY0" fmla="*/ 0 h 716000"/>
                <a:gd name="connsiteX1" fmla="*/ 1568315 w 1568327"/>
                <a:gd name="connsiteY1" fmla="*/ 0 h 716000"/>
                <a:gd name="connsiteX2" fmla="*/ 1566187 w 1568327"/>
                <a:gd name="connsiteY2" fmla="*/ 454859 h 716000"/>
                <a:gd name="connsiteX3" fmla="*/ 672180 w 1568327"/>
                <a:gd name="connsiteY3" fmla="*/ 447254 h 716000"/>
                <a:gd name="connsiteX4" fmla="*/ 523483 w 1568327"/>
                <a:gd name="connsiteY4" fmla="*/ 716000 h 716000"/>
                <a:gd name="connsiteX5" fmla="*/ 374006 w 1568327"/>
                <a:gd name="connsiteY5" fmla="*/ 447254 h 716000"/>
                <a:gd name="connsiteX6" fmla="*/ 0 w 1568327"/>
                <a:gd name="connsiteY6" fmla="*/ 452162 h 716000"/>
                <a:gd name="connsiteX7" fmla="*/ 0 w 1568327"/>
                <a:gd name="connsiteY7" fmla="*/ 0 h 716000"/>
                <a:gd name="connsiteX0" fmla="*/ 0 w 1574478"/>
                <a:gd name="connsiteY0" fmla="*/ 0 h 716000"/>
                <a:gd name="connsiteX1" fmla="*/ 1568315 w 1574478"/>
                <a:gd name="connsiteY1" fmla="*/ 0 h 716000"/>
                <a:gd name="connsiteX2" fmla="*/ 1574478 w 1574478"/>
                <a:gd name="connsiteY2" fmla="*/ 454859 h 716000"/>
                <a:gd name="connsiteX3" fmla="*/ 672180 w 1574478"/>
                <a:gd name="connsiteY3" fmla="*/ 447254 h 716000"/>
                <a:gd name="connsiteX4" fmla="*/ 523483 w 1574478"/>
                <a:gd name="connsiteY4" fmla="*/ 716000 h 716000"/>
                <a:gd name="connsiteX5" fmla="*/ 374006 w 1574478"/>
                <a:gd name="connsiteY5" fmla="*/ 447254 h 716000"/>
                <a:gd name="connsiteX6" fmla="*/ 0 w 1574478"/>
                <a:gd name="connsiteY6" fmla="*/ 452162 h 716000"/>
                <a:gd name="connsiteX7" fmla="*/ 0 w 1574478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47254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47254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  <a:gd name="connsiteX0" fmla="*/ 0 w 1568323"/>
                <a:gd name="connsiteY0" fmla="*/ 0 h 716000"/>
                <a:gd name="connsiteX1" fmla="*/ 1568315 w 1568323"/>
                <a:gd name="connsiteY1" fmla="*/ 0 h 716000"/>
                <a:gd name="connsiteX2" fmla="*/ 1564920 w 1568323"/>
                <a:gd name="connsiteY2" fmla="*/ 457190 h 716000"/>
                <a:gd name="connsiteX3" fmla="*/ 672180 w 1568323"/>
                <a:gd name="connsiteY3" fmla="*/ 454250 h 716000"/>
                <a:gd name="connsiteX4" fmla="*/ 523483 w 1568323"/>
                <a:gd name="connsiteY4" fmla="*/ 716000 h 716000"/>
                <a:gd name="connsiteX5" fmla="*/ 374006 w 1568323"/>
                <a:gd name="connsiteY5" fmla="*/ 454249 h 716000"/>
                <a:gd name="connsiteX6" fmla="*/ 0 w 1568323"/>
                <a:gd name="connsiteY6" fmla="*/ 452162 h 716000"/>
                <a:gd name="connsiteX7" fmla="*/ 0 w 1568323"/>
                <a:gd name="connsiteY7" fmla="*/ 0 h 7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8323" h="716000">
                  <a:moveTo>
                    <a:pt x="0" y="0"/>
                  </a:moveTo>
                  <a:lnTo>
                    <a:pt x="1568315" y="0"/>
                  </a:lnTo>
                  <a:cubicBezTo>
                    <a:pt x="1568527" y="151620"/>
                    <a:pt x="1564708" y="305570"/>
                    <a:pt x="1564920" y="457190"/>
                  </a:cubicBezTo>
                  <a:lnTo>
                    <a:pt x="672180" y="454250"/>
                  </a:lnTo>
                  <a:lnTo>
                    <a:pt x="523483" y="716000"/>
                  </a:lnTo>
                  <a:lnTo>
                    <a:pt x="374006" y="454249"/>
                  </a:lnTo>
                  <a:lnTo>
                    <a:pt x="0" y="452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D785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50000"/>
                </a:lnSpc>
              </a:pPr>
              <a:endPara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3170640" y="1864273"/>
              <a:ext cx="12740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書中人物</a:t>
              </a:r>
              <a:endPara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86" name="群組 85"/>
          <p:cNvGrpSpPr/>
          <p:nvPr/>
        </p:nvGrpSpPr>
        <p:grpSpPr>
          <a:xfrm flipH="1" flipV="1">
            <a:off x="4778064" y="1822800"/>
            <a:ext cx="2478697" cy="744181"/>
            <a:chOff x="3954870" y="2946819"/>
            <a:chExt cx="2176360" cy="751984"/>
          </a:xfrm>
        </p:grpSpPr>
        <p:sp>
          <p:nvSpPr>
            <p:cNvPr id="87" name="矩形圖說文字 101"/>
            <p:cNvSpPr/>
            <p:nvPr/>
          </p:nvSpPr>
          <p:spPr>
            <a:xfrm>
              <a:off x="3954870" y="2946819"/>
              <a:ext cx="2176360" cy="751984"/>
            </a:xfrm>
            <a:custGeom>
              <a:avLst/>
              <a:gdLst>
                <a:gd name="connsiteX0" fmla="*/ 0 w 3758699"/>
                <a:gd name="connsiteY0" fmla="*/ 0 h 468492"/>
                <a:gd name="connsiteX1" fmla="*/ 626450 w 3758699"/>
                <a:gd name="connsiteY1" fmla="*/ 0 h 468492"/>
                <a:gd name="connsiteX2" fmla="*/ 1008609 w 3758699"/>
                <a:gd name="connsiteY2" fmla="*/ -312189 h 468492"/>
                <a:gd name="connsiteX3" fmla="*/ 1566125 w 3758699"/>
                <a:gd name="connsiteY3" fmla="*/ 0 h 468492"/>
                <a:gd name="connsiteX4" fmla="*/ 3758699 w 3758699"/>
                <a:gd name="connsiteY4" fmla="*/ 0 h 468492"/>
                <a:gd name="connsiteX5" fmla="*/ 3758699 w 3758699"/>
                <a:gd name="connsiteY5" fmla="*/ 78082 h 468492"/>
                <a:gd name="connsiteX6" fmla="*/ 3758699 w 3758699"/>
                <a:gd name="connsiteY6" fmla="*/ 78082 h 468492"/>
                <a:gd name="connsiteX7" fmla="*/ 3758699 w 3758699"/>
                <a:gd name="connsiteY7" fmla="*/ 195205 h 468492"/>
                <a:gd name="connsiteX8" fmla="*/ 3758699 w 3758699"/>
                <a:gd name="connsiteY8" fmla="*/ 468492 h 468492"/>
                <a:gd name="connsiteX9" fmla="*/ 1566125 w 3758699"/>
                <a:gd name="connsiteY9" fmla="*/ 468492 h 468492"/>
                <a:gd name="connsiteX10" fmla="*/ 626450 w 3758699"/>
                <a:gd name="connsiteY10" fmla="*/ 468492 h 468492"/>
                <a:gd name="connsiteX11" fmla="*/ 626450 w 3758699"/>
                <a:gd name="connsiteY11" fmla="*/ 468492 h 468492"/>
                <a:gd name="connsiteX12" fmla="*/ 0 w 3758699"/>
                <a:gd name="connsiteY12" fmla="*/ 468492 h 468492"/>
                <a:gd name="connsiteX13" fmla="*/ 0 w 3758699"/>
                <a:gd name="connsiteY13" fmla="*/ 195205 h 468492"/>
                <a:gd name="connsiteX14" fmla="*/ 0 w 3758699"/>
                <a:gd name="connsiteY14" fmla="*/ 78082 h 468492"/>
                <a:gd name="connsiteX15" fmla="*/ 0 w 3758699"/>
                <a:gd name="connsiteY15" fmla="*/ 78082 h 468492"/>
                <a:gd name="connsiteX16" fmla="*/ 0 w 3758699"/>
                <a:gd name="connsiteY16" fmla="*/ 0 h 468492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1008609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883349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689402 w 3758699"/>
                <a:gd name="connsiteY2" fmla="*/ 0 h 780681"/>
                <a:gd name="connsiteX3" fmla="*/ 1165292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312189 h 780681"/>
                <a:gd name="connsiteX1" fmla="*/ 626450 w 3758699"/>
                <a:gd name="connsiteY1" fmla="*/ 312189 h 780681"/>
                <a:gd name="connsiteX2" fmla="*/ 689402 w 3758699"/>
                <a:gd name="connsiteY2" fmla="*/ 0 h 780681"/>
                <a:gd name="connsiteX3" fmla="*/ 994300 w 3758699"/>
                <a:gd name="connsiteY3" fmla="*/ 312189 h 780681"/>
                <a:gd name="connsiteX4" fmla="*/ 3758699 w 3758699"/>
                <a:gd name="connsiteY4" fmla="*/ 312189 h 780681"/>
                <a:gd name="connsiteX5" fmla="*/ 3758699 w 3758699"/>
                <a:gd name="connsiteY5" fmla="*/ 390271 h 780681"/>
                <a:gd name="connsiteX6" fmla="*/ 3758699 w 3758699"/>
                <a:gd name="connsiteY6" fmla="*/ 390271 h 780681"/>
                <a:gd name="connsiteX7" fmla="*/ 3758699 w 3758699"/>
                <a:gd name="connsiteY7" fmla="*/ 507394 h 780681"/>
                <a:gd name="connsiteX8" fmla="*/ 3758699 w 3758699"/>
                <a:gd name="connsiteY8" fmla="*/ 780681 h 780681"/>
                <a:gd name="connsiteX9" fmla="*/ 1566125 w 3758699"/>
                <a:gd name="connsiteY9" fmla="*/ 780681 h 780681"/>
                <a:gd name="connsiteX10" fmla="*/ 626450 w 3758699"/>
                <a:gd name="connsiteY10" fmla="*/ 780681 h 780681"/>
                <a:gd name="connsiteX11" fmla="*/ 626450 w 3758699"/>
                <a:gd name="connsiteY11" fmla="*/ 780681 h 780681"/>
                <a:gd name="connsiteX12" fmla="*/ 0 w 3758699"/>
                <a:gd name="connsiteY12" fmla="*/ 780681 h 780681"/>
                <a:gd name="connsiteX13" fmla="*/ 0 w 3758699"/>
                <a:gd name="connsiteY13" fmla="*/ 507394 h 780681"/>
                <a:gd name="connsiteX14" fmla="*/ 0 w 3758699"/>
                <a:gd name="connsiteY14" fmla="*/ 390271 h 780681"/>
                <a:gd name="connsiteX15" fmla="*/ 0 w 3758699"/>
                <a:gd name="connsiteY15" fmla="*/ 390271 h 780681"/>
                <a:gd name="connsiteX16" fmla="*/ 0 w 3758699"/>
                <a:gd name="connsiteY16" fmla="*/ 312189 h 780681"/>
                <a:gd name="connsiteX0" fmla="*/ 0 w 3758699"/>
                <a:gd name="connsiteY0" fmla="*/ 295979 h 764471"/>
                <a:gd name="connsiteX1" fmla="*/ 626450 w 3758699"/>
                <a:gd name="connsiteY1" fmla="*/ 295979 h 764471"/>
                <a:gd name="connsiteX2" fmla="*/ 1068204 w 3758699"/>
                <a:gd name="connsiteY2" fmla="*/ 0 h 764471"/>
                <a:gd name="connsiteX3" fmla="*/ 994300 w 3758699"/>
                <a:gd name="connsiteY3" fmla="*/ 295979 h 764471"/>
                <a:gd name="connsiteX4" fmla="*/ 3758699 w 3758699"/>
                <a:gd name="connsiteY4" fmla="*/ 295979 h 764471"/>
                <a:gd name="connsiteX5" fmla="*/ 3758699 w 3758699"/>
                <a:gd name="connsiteY5" fmla="*/ 374061 h 764471"/>
                <a:gd name="connsiteX6" fmla="*/ 3758699 w 3758699"/>
                <a:gd name="connsiteY6" fmla="*/ 374061 h 764471"/>
                <a:gd name="connsiteX7" fmla="*/ 3758699 w 3758699"/>
                <a:gd name="connsiteY7" fmla="*/ 491184 h 764471"/>
                <a:gd name="connsiteX8" fmla="*/ 3758699 w 3758699"/>
                <a:gd name="connsiteY8" fmla="*/ 764471 h 764471"/>
                <a:gd name="connsiteX9" fmla="*/ 1566125 w 3758699"/>
                <a:gd name="connsiteY9" fmla="*/ 764471 h 764471"/>
                <a:gd name="connsiteX10" fmla="*/ 626450 w 3758699"/>
                <a:gd name="connsiteY10" fmla="*/ 764471 h 764471"/>
                <a:gd name="connsiteX11" fmla="*/ 626450 w 3758699"/>
                <a:gd name="connsiteY11" fmla="*/ 764471 h 764471"/>
                <a:gd name="connsiteX12" fmla="*/ 0 w 3758699"/>
                <a:gd name="connsiteY12" fmla="*/ 764471 h 764471"/>
                <a:gd name="connsiteX13" fmla="*/ 0 w 3758699"/>
                <a:gd name="connsiteY13" fmla="*/ 491184 h 764471"/>
                <a:gd name="connsiteX14" fmla="*/ 0 w 3758699"/>
                <a:gd name="connsiteY14" fmla="*/ 374061 h 764471"/>
                <a:gd name="connsiteX15" fmla="*/ 0 w 3758699"/>
                <a:gd name="connsiteY15" fmla="*/ 374061 h 764471"/>
                <a:gd name="connsiteX16" fmla="*/ 0 w 3758699"/>
                <a:gd name="connsiteY16" fmla="*/ 295979 h 764471"/>
                <a:gd name="connsiteX0" fmla="*/ 0 w 3758699"/>
                <a:gd name="connsiteY0" fmla="*/ 295979 h 764471"/>
                <a:gd name="connsiteX1" fmla="*/ 626450 w 3758699"/>
                <a:gd name="connsiteY1" fmla="*/ 295979 h 764471"/>
                <a:gd name="connsiteX2" fmla="*/ 1068204 w 3758699"/>
                <a:gd name="connsiteY2" fmla="*/ 0 h 764471"/>
                <a:gd name="connsiteX3" fmla="*/ 2238205 w 3758699"/>
                <a:gd name="connsiteY3" fmla="*/ 295979 h 764471"/>
                <a:gd name="connsiteX4" fmla="*/ 3758699 w 3758699"/>
                <a:gd name="connsiteY4" fmla="*/ 295979 h 764471"/>
                <a:gd name="connsiteX5" fmla="*/ 3758699 w 3758699"/>
                <a:gd name="connsiteY5" fmla="*/ 374061 h 764471"/>
                <a:gd name="connsiteX6" fmla="*/ 3758699 w 3758699"/>
                <a:gd name="connsiteY6" fmla="*/ 374061 h 764471"/>
                <a:gd name="connsiteX7" fmla="*/ 3758699 w 3758699"/>
                <a:gd name="connsiteY7" fmla="*/ 491184 h 764471"/>
                <a:gd name="connsiteX8" fmla="*/ 3758699 w 3758699"/>
                <a:gd name="connsiteY8" fmla="*/ 764471 h 764471"/>
                <a:gd name="connsiteX9" fmla="*/ 1566125 w 3758699"/>
                <a:gd name="connsiteY9" fmla="*/ 764471 h 764471"/>
                <a:gd name="connsiteX10" fmla="*/ 626450 w 3758699"/>
                <a:gd name="connsiteY10" fmla="*/ 764471 h 764471"/>
                <a:gd name="connsiteX11" fmla="*/ 626450 w 3758699"/>
                <a:gd name="connsiteY11" fmla="*/ 764471 h 764471"/>
                <a:gd name="connsiteX12" fmla="*/ 0 w 3758699"/>
                <a:gd name="connsiteY12" fmla="*/ 764471 h 764471"/>
                <a:gd name="connsiteX13" fmla="*/ 0 w 3758699"/>
                <a:gd name="connsiteY13" fmla="*/ 491184 h 764471"/>
                <a:gd name="connsiteX14" fmla="*/ 0 w 3758699"/>
                <a:gd name="connsiteY14" fmla="*/ 374061 h 764471"/>
                <a:gd name="connsiteX15" fmla="*/ 0 w 3758699"/>
                <a:gd name="connsiteY15" fmla="*/ 374061 h 764471"/>
                <a:gd name="connsiteX16" fmla="*/ 0 w 3758699"/>
                <a:gd name="connsiteY16" fmla="*/ 295979 h 764471"/>
                <a:gd name="connsiteX0" fmla="*/ 0 w 3758699"/>
                <a:gd name="connsiteY0" fmla="*/ 295979 h 764471"/>
                <a:gd name="connsiteX1" fmla="*/ 1732141 w 3758699"/>
                <a:gd name="connsiteY1" fmla="*/ 295979 h 764471"/>
                <a:gd name="connsiteX2" fmla="*/ 1068204 w 3758699"/>
                <a:gd name="connsiteY2" fmla="*/ 0 h 764471"/>
                <a:gd name="connsiteX3" fmla="*/ 2238205 w 3758699"/>
                <a:gd name="connsiteY3" fmla="*/ 295979 h 764471"/>
                <a:gd name="connsiteX4" fmla="*/ 3758699 w 3758699"/>
                <a:gd name="connsiteY4" fmla="*/ 295979 h 764471"/>
                <a:gd name="connsiteX5" fmla="*/ 3758699 w 3758699"/>
                <a:gd name="connsiteY5" fmla="*/ 374061 h 764471"/>
                <a:gd name="connsiteX6" fmla="*/ 3758699 w 3758699"/>
                <a:gd name="connsiteY6" fmla="*/ 374061 h 764471"/>
                <a:gd name="connsiteX7" fmla="*/ 3758699 w 3758699"/>
                <a:gd name="connsiteY7" fmla="*/ 491184 h 764471"/>
                <a:gd name="connsiteX8" fmla="*/ 3758699 w 3758699"/>
                <a:gd name="connsiteY8" fmla="*/ 764471 h 764471"/>
                <a:gd name="connsiteX9" fmla="*/ 1566125 w 3758699"/>
                <a:gd name="connsiteY9" fmla="*/ 764471 h 764471"/>
                <a:gd name="connsiteX10" fmla="*/ 626450 w 3758699"/>
                <a:gd name="connsiteY10" fmla="*/ 764471 h 764471"/>
                <a:gd name="connsiteX11" fmla="*/ 626450 w 3758699"/>
                <a:gd name="connsiteY11" fmla="*/ 764471 h 764471"/>
                <a:gd name="connsiteX12" fmla="*/ 0 w 3758699"/>
                <a:gd name="connsiteY12" fmla="*/ 764471 h 764471"/>
                <a:gd name="connsiteX13" fmla="*/ 0 w 3758699"/>
                <a:gd name="connsiteY13" fmla="*/ 491184 h 764471"/>
                <a:gd name="connsiteX14" fmla="*/ 0 w 3758699"/>
                <a:gd name="connsiteY14" fmla="*/ 374061 h 764471"/>
                <a:gd name="connsiteX15" fmla="*/ 0 w 3758699"/>
                <a:gd name="connsiteY15" fmla="*/ 374061 h 764471"/>
                <a:gd name="connsiteX16" fmla="*/ 0 w 3758699"/>
                <a:gd name="connsiteY16" fmla="*/ 295979 h 764471"/>
                <a:gd name="connsiteX0" fmla="*/ 0 w 3758699"/>
                <a:gd name="connsiteY0" fmla="*/ 283492 h 751984"/>
                <a:gd name="connsiteX1" fmla="*/ 1732141 w 3758699"/>
                <a:gd name="connsiteY1" fmla="*/ 283492 h 751984"/>
                <a:gd name="connsiteX2" fmla="*/ 1882116 w 3758699"/>
                <a:gd name="connsiteY2" fmla="*/ 0 h 751984"/>
                <a:gd name="connsiteX3" fmla="*/ 2238205 w 3758699"/>
                <a:gd name="connsiteY3" fmla="*/ 283492 h 751984"/>
                <a:gd name="connsiteX4" fmla="*/ 3758699 w 3758699"/>
                <a:gd name="connsiteY4" fmla="*/ 283492 h 751984"/>
                <a:gd name="connsiteX5" fmla="*/ 3758699 w 3758699"/>
                <a:gd name="connsiteY5" fmla="*/ 361574 h 751984"/>
                <a:gd name="connsiteX6" fmla="*/ 3758699 w 3758699"/>
                <a:gd name="connsiteY6" fmla="*/ 361574 h 751984"/>
                <a:gd name="connsiteX7" fmla="*/ 3758699 w 3758699"/>
                <a:gd name="connsiteY7" fmla="*/ 478697 h 751984"/>
                <a:gd name="connsiteX8" fmla="*/ 3758699 w 3758699"/>
                <a:gd name="connsiteY8" fmla="*/ 751984 h 751984"/>
                <a:gd name="connsiteX9" fmla="*/ 1566125 w 3758699"/>
                <a:gd name="connsiteY9" fmla="*/ 751984 h 751984"/>
                <a:gd name="connsiteX10" fmla="*/ 626450 w 3758699"/>
                <a:gd name="connsiteY10" fmla="*/ 751984 h 751984"/>
                <a:gd name="connsiteX11" fmla="*/ 626450 w 3758699"/>
                <a:gd name="connsiteY11" fmla="*/ 751984 h 751984"/>
                <a:gd name="connsiteX12" fmla="*/ 0 w 3758699"/>
                <a:gd name="connsiteY12" fmla="*/ 751984 h 751984"/>
                <a:gd name="connsiteX13" fmla="*/ 0 w 3758699"/>
                <a:gd name="connsiteY13" fmla="*/ 478697 h 751984"/>
                <a:gd name="connsiteX14" fmla="*/ 0 w 3758699"/>
                <a:gd name="connsiteY14" fmla="*/ 361574 h 751984"/>
                <a:gd name="connsiteX15" fmla="*/ 0 w 3758699"/>
                <a:gd name="connsiteY15" fmla="*/ 361574 h 751984"/>
                <a:gd name="connsiteX16" fmla="*/ 0 w 3758699"/>
                <a:gd name="connsiteY16" fmla="*/ 283492 h 751984"/>
                <a:gd name="connsiteX0" fmla="*/ 0 w 3758699"/>
                <a:gd name="connsiteY0" fmla="*/ 283492 h 751984"/>
                <a:gd name="connsiteX1" fmla="*/ 1732141 w 3758699"/>
                <a:gd name="connsiteY1" fmla="*/ 283492 h 751984"/>
                <a:gd name="connsiteX2" fmla="*/ 1882116 w 3758699"/>
                <a:gd name="connsiteY2" fmla="*/ 0 h 751984"/>
                <a:gd name="connsiteX3" fmla="*/ 2053923 w 3758699"/>
                <a:gd name="connsiteY3" fmla="*/ 283492 h 751984"/>
                <a:gd name="connsiteX4" fmla="*/ 3758699 w 3758699"/>
                <a:gd name="connsiteY4" fmla="*/ 283492 h 751984"/>
                <a:gd name="connsiteX5" fmla="*/ 3758699 w 3758699"/>
                <a:gd name="connsiteY5" fmla="*/ 361574 h 751984"/>
                <a:gd name="connsiteX6" fmla="*/ 3758699 w 3758699"/>
                <a:gd name="connsiteY6" fmla="*/ 361574 h 751984"/>
                <a:gd name="connsiteX7" fmla="*/ 3758699 w 3758699"/>
                <a:gd name="connsiteY7" fmla="*/ 478697 h 751984"/>
                <a:gd name="connsiteX8" fmla="*/ 3758699 w 3758699"/>
                <a:gd name="connsiteY8" fmla="*/ 751984 h 751984"/>
                <a:gd name="connsiteX9" fmla="*/ 1566125 w 3758699"/>
                <a:gd name="connsiteY9" fmla="*/ 751984 h 751984"/>
                <a:gd name="connsiteX10" fmla="*/ 626450 w 3758699"/>
                <a:gd name="connsiteY10" fmla="*/ 751984 h 751984"/>
                <a:gd name="connsiteX11" fmla="*/ 626450 w 3758699"/>
                <a:gd name="connsiteY11" fmla="*/ 751984 h 751984"/>
                <a:gd name="connsiteX12" fmla="*/ 0 w 3758699"/>
                <a:gd name="connsiteY12" fmla="*/ 751984 h 751984"/>
                <a:gd name="connsiteX13" fmla="*/ 0 w 3758699"/>
                <a:gd name="connsiteY13" fmla="*/ 478697 h 751984"/>
                <a:gd name="connsiteX14" fmla="*/ 0 w 3758699"/>
                <a:gd name="connsiteY14" fmla="*/ 361574 h 751984"/>
                <a:gd name="connsiteX15" fmla="*/ 0 w 3758699"/>
                <a:gd name="connsiteY15" fmla="*/ 361574 h 751984"/>
                <a:gd name="connsiteX16" fmla="*/ 0 w 3758699"/>
                <a:gd name="connsiteY16" fmla="*/ 283492 h 75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58699" h="751984">
                  <a:moveTo>
                    <a:pt x="0" y="283492"/>
                  </a:moveTo>
                  <a:lnTo>
                    <a:pt x="1732141" y="283492"/>
                  </a:lnTo>
                  <a:lnTo>
                    <a:pt x="1882116" y="0"/>
                  </a:lnTo>
                  <a:lnTo>
                    <a:pt x="2053923" y="283492"/>
                  </a:lnTo>
                  <a:lnTo>
                    <a:pt x="3758699" y="283492"/>
                  </a:lnTo>
                  <a:lnTo>
                    <a:pt x="3758699" y="361574"/>
                  </a:lnTo>
                  <a:lnTo>
                    <a:pt x="3758699" y="361574"/>
                  </a:lnTo>
                  <a:lnTo>
                    <a:pt x="3758699" y="478697"/>
                  </a:lnTo>
                  <a:lnTo>
                    <a:pt x="3758699" y="751984"/>
                  </a:lnTo>
                  <a:lnTo>
                    <a:pt x="1566125" y="751984"/>
                  </a:lnTo>
                  <a:lnTo>
                    <a:pt x="626450" y="751984"/>
                  </a:lnTo>
                  <a:lnTo>
                    <a:pt x="626450" y="751984"/>
                  </a:lnTo>
                  <a:lnTo>
                    <a:pt x="0" y="751984"/>
                  </a:lnTo>
                  <a:lnTo>
                    <a:pt x="0" y="478697"/>
                  </a:lnTo>
                  <a:lnTo>
                    <a:pt x="0" y="361574"/>
                  </a:lnTo>
                  <a:lnTo>
                    <a:pt x="0" y="361574"/>
                  </a:lnTo>
                  <a:lnTo>
                    <a:pt x="0" y="28349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8" name="矩形 87"/>
            <p:cNvSpPr/>
            <p:nvPr/>
          </p:nvSpPr>
          <p:spPr>
            <a:xfrm rot="10800000">
              <a:off x="3970005" y="3303471"/>
              <a:ext cx="2143870" cy="34210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大掌粗糙而布滿歲月痕跡</a:t>
              </a:r>
              <a:endParaRPr lang="zh-HK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6053557" y="442740"/>
            <a:ext cx="1864474" cy="1438727"/>
            <a:chOff x="7137465" y="3725740"/>
            <a:chExt cx="1864474" cy="1438727"/>
          </a:xfrm>
        </p:grpSpPr>
        <p:pic>
          <p:nvPicPr>
            <p:cNvPr id="74" name="圖片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7465" y="3725740"/>
              <a:ext cx="1864474" cy="1438727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7582775" y="4108713"/>
              <a:ext cx="115717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喺點樣嘅老漁夫？</a:t>
              </a:r>
              <a:endParaRPr lang="zh-HK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sp>
        <p:nvSpPr>
          <p:cNvPr id="76" name="圓角矩形 75"/>
          <p:cNvSpPr/>
          <p:nvPr/>
        </p:nvSpPr>
        <p:spPr>
          <a:xfrm>
            <a:off x="5884301" y="673423"/>
            <a:ext cx="423611" cy="73688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樣子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9" name="群組 68"/>
          <p:cNvGrpSpPr/>
          <p:nvPr/>
        </p:nvGrpSpPr>
        <p:grpSpPr>
          <a:xfrm>
            <a:off x="3584990" y="462010"/>
            <a:ext cx="1864474" cy="1444415"/>
            <a:chOff x="6214029" y="2687675"/>
            <a:chExt cx="1864474" cy="1444415"/>
          </a:xfrm>
        </p:grpSpPr>
        <p:pic>
          <p:nvPicPr>
            <p:cNvPr id="70" name="圖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4029" y="2687675"/>
              <a:ext cx="1864474" cy="1444415"/>
            </a:xfrm>
            <a:prstGeom prst="rect">
              <a:avLst/>
            </a:prstGeom>
          </p:spPr>
        </p:pic>
        <p:sp>
          <p:nvSpPr>
            <p:cNvPr id="71" name="矩形 70"/>
            <p:cNvSpPr/>
            <p:nvPr/>
          </p:nvSpPr>
          <p:spPr>
            <a:xfrm>
              <a:off x="6720895" y="3028827"/>
              <a:ext cx="106791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最鍾</a:t>
              </a:r>
              <a:r>
                <a:rPr lang="zh-TW" altLang="en-US" b="1" dirty="0" smtClean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意</a:t>
              </a:r>
              <a:endParaRPr lang="en-US" altLang="zh-TW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  <a:p>
              <a:r>
                <a:rPr lang="zh-TW" altLang="en-US" b="1" dirty="0" smtClean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嘅乜</a:t>
              </a:r>
              <a:r>
                <a:rPr lang="zh-TW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嘢？</a:t>
              </a:r>
              <a:endParaRPr lang="zh-HK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sp>
        <p:nvSpPr>
          <p:cNvPr id="72" name="圓角矩形 71"/>
          <p:cNvSpPr/>
          <p:nvPr/>
        </p:nvSpPr>
        <p:spPr>
          <a:xfrm>
            <a:off x="3389108" y="581351"/>
            <a:ext cx="423611" cy="7368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事物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700" y="4335135"/>
            <a:ext cx="1800111" cy="1979841"/>
          </a:xfrm>
          <a:prstGeom prst="rect">
            <a:avLst/>
          </a:prstGeom>
        </p:spPr>
      </p:pic>
      <p:pic>
        <p:nvPicPr>
          <p:cNvPr id="35" name="圖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993" y="3747507"/>
            <a:ext cx="2147073" cy="1940623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65" y="3507192"/>
            <a:ext cx="1495048" cy="2759778"/>
          </a:xfrm>
          <a:prstGeom prst="rect">
            <a:avLst/>
          </a:prstGeom>
        </p:spPr>
      </p:pic>
      <p:grpSp>
        <p:nvGrpSpPr>
          <p:cNvPr id="37" name="群組 36"/>
          <p:cNvGrpSpPr/>
          <p:nvPr/>
        </p:nvGrpSpPr>
        <p:grpSpPr>
          <a:xfrm>
            <a:off x="2036100" y="4497525"/>
            <a:ext cx="2806215" cy="801188"/>
            <a:chOff x="2036100" y="4472980"/>
            <a:chExt cx="2808373" cy="1565621"/>
          </a:xfrm>
        </p:grpSpPr>
        <p:grpSp>
          <p:nvGrpSpPr>
            <p:cNvPr id="38" name="群組 37"/>
            <p:cNvGrpSpPr/>
            <p:nvPr/>
          </p:nvGrpSpPr>
          <p:grpSpPr>
            <a:xfrm>
              <a:off x="2036100" y="4472980"/>
              <a:ext cx="2808373" cy="1565621"/>
              <a:chOff x="1368795" y="5401111"/>
              <a:chExt cx="4147164" cy="1565621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368795" y="5401111"/>
                <a:ext cx="4147164" cy="1565621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9" name="等腰三角形 38"/>
            <p:cNvSpPr/>
            <p:nvPr/>
          </p:nvSpPr>
          <p:spPr>
            <a:xfrm rot="10800000">
              <a:off x="2109256" y="4624081"/>
              <a:ext cx="2548781" cy="126377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半框架 39"/>
            <p:cNvSpPr/>
            <p:nvPr/>
          </p:nvSpPr>
          <p:spPr>
            <a:xfrm>
              <a:off x="2036100" y="4472982"/>
              <a:ext cx="2808373" cy="1504578"/>
            </a:xfrm>
            <a:prstGeom prst="halfFrame">
              <a:avLst>
                <a:gd name="adj1" fmla="val 5165"/>
                <a:gd name="adj2" fmla="val 4051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9" name="圖片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658" y="4373238"/>
            <a:ext cx="313486" cy="237407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219877" y="4712075"/>
            <a:ext cx="2588169" cy="330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考慮要修飾的對象</a:t>
            </a:r>
            <a:endParaRPr lang="en-US" altLang="zh-TW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29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89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6" grpId="0" animBg="1"/>
      <p:bldP spid="67" grpId="0" animBg="1"/>
      <p:bldP spid="68" grpId="0" animBg="1"/>
      <p:bldP spid="76" grpId="0" animBg="1"/>
      <p:bldP spid="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矩形 2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40" name="群組 239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41" name="群組 240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251" name="群組 250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24" name="弧形 32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5" name="弧形 32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6" name="弧形 32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7" name="弧形 32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8" name="弧形 32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9" name="弧形 32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0" name="弧形 32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1" name="弧形 33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2" name="弧形 33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3" name="弧形 33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4" name="弧形 33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5" name="弧形 33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6" name="弧形 33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7" name="弧形 33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8" name="弧形 33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9" name="弧形 33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0" name="弧形 33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52" name="群組 251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07" name="弧形 30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8" name="弧形 30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9" name="弧形 30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0" name="弧形 30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1" name="弧形 31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2" name="弧形 31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3" name="弧形 31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4" name="弧形 31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5" name="弧形 31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6" name="弧形 31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7" name="弧形 31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8" name="弧形 31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9" name="弧形 31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0" name="弧形 31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1" name="弧形 32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2" name="弧形 32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3" name="弧形 32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53" name="群組 252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90" name="弧形 28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1" name="弧形 29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2" name="弧形 29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3" name="弧形 29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4" name="弧形 29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5" name="弧形 29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6" name="弧形 29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7" name="弧形 29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8" name="弧形 29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9" name="弧形 29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0" name="弧形 29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1" name="弧形 30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2" name="弧形 30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3" name="弧形 30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4" name="弧形 30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5" name="弧形 30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6" name="弧形 30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54" name="群組 253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73" name="弧形 27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4" name="弧形 27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5" name="弧形 27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6" name="弧形 27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7" name="弧形 27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8" name="弧形 27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9" name="弧形 27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0" name="弧形 27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1" name="弧形 28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2" name="弧形 28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3" name="弧形 28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4" name="弧形 28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5" name="弧形 28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6" name="弧形 28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7" name="弧形 28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8" name="弧形 28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9" name="弧形 28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55" name="群組 254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56" name="弧形 25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7" name="弧形 25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8" name="弧形 25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9" name="弧形 25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0" name="弧形 25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1" name="弧形 26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2" name="弧形 26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3" name="弧形 26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4" name="弧形 26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5" name="弧形 26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6" name="弧形 26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7" name="弧形 26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8" name="弧形 26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9" name="弧形 26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0" name="弧形 26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1" name="弧形 27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2" name="弧形 27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242" name="弧形 241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3" name="弧形 242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4" name="弧形 243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5" name="弧形 244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6" name="弧形 245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7" name="弧形 246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8" name="弧形 247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9" name="弧形 248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0" name="弧形 249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409824" y="1922814"/>
            <a:ext cx="5811257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30000"/>
              </a:lnSpc>
            </a:pPr>
            <a:r>
              <a:rPr lang="zh-TW" altLang="en-US" sz="20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在日常學習中，學生經常需要作口頭匯報和參加小組討論，為了要清楚地表達意思，我們需要提供合適的資料。</a:t>
            </a:r>
            <a:endParaRPr lang="en-US" altLang="zh-TW" sz="20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30000"/>
              </a:lnSpc>
              <a:buNone/>
            </a:pPr>
            <a:endParaRPr lang="en-US" altLang="zh-TW" sz="20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20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除了基本信息外，學生有時需要加入修飾部分，或事件元素（例如：時間、</a:t>
            </a:r>
            <a:r>
              <a:rPr lang="zh-TW" altLang="en-US" sz="20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人物</a:t>
            </a:r>
            <a:r>
              <a:rPr lang="zh-TW" altLang="en-US" sz="20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0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地點等</a:t>
            </a:r>
            <a:r>
              <a:rPr lang="zh-TW" altLang="en-US" sz="20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）作補充，才能清晰地表達。</a:t>
            </a:r>
          </a:p>
        </p:txBody>
      </p:sp>
      <p:sp>
        <p:nvSpPr>
          <p:cNvPr id="26" name="圓角矩形 25"/>
          <p:cNvSpPr/>
          <p:nvPr/>
        </p:nvSpPr>
        <p:spPr>
          <a:xfrm>
            <a:off x="4273939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手繪多邊形 32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手繪多邊形 33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圓角矩形 39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手繪多邊形 38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  <a:reflection blurRad="76200" stA="45000" endPos="43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9" name="直線接點 18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8534" y="4071390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9" name="圖片 1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79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63" presetClass="path" presetSubtype="0" accel="58000" decel="4200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5" dur="2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8000" decel="4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66667E-6 2.22222E-6 L 0.09184 2.22222E-6 " pathEditMode="relative" rAng="0" ptsTypes="AA">
                                      <p:cBhvr>
                                        <p:cTn id="37" dur="2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8000" decel="4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9" dur="1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3" dur="1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0" grpId="0"/>
      <p:bldP spid="26" grpId="0" animBg="1"/>
      <p:bldP spid="26" grpId="1" animBg="1"/>
      <p:bldP spid="33" grpId="0" animBg="1"/>
      <p:bldP spid="33" grpId="1" animBg="1"/>
      <p:bldP spid="34" grpId="0" animBg="1"/>
      <p:bldP spid="34" grpId="1" animBg="1"/>
      <p:bldP spid="40" grpId="0" animBg="1"/>
      <p:bldP spid="40" grpId="1" animBg="1"/>
      <p:bldP spid="39" grpId="0" animBg="1"/>
      <p:bldP spid="39" grpId="1" animBg="1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 rot="10215772">
            <a:off x="5513544" y="3241186"/>
            <a:ext cx="452068" cy="1116758"/>
          </a:xfrm>
          <a:prstGeom prst="triangle">
            <a:avLst/>
          </a:prstGeom>
          <a:solidFill>
            <a:srgbClr val="FCE5B6"/>
          </a:solidFill>
          <a:ln cap="rnd">
            <a:solidFill>
              <a:srgbClr val="FCE5B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4" name="圓角矩形 83"/>
          <p:cNvSpPr/>
          <p:nvPr/>
        </p:nvSpPr>
        <p:spPr>
          <a:xfrm>
            <a:off x="1960233" y="2536254"/>
            <a:ext cx="4169170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2" name="群組 4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3" name="圓角化單一角落矩形 4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結構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80003" y="1008322"/>
              <a:ext cx="480131" cy="152793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構思及組織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8" name="直線接點 4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圓角矩形 50"/>
          <p:cNvSpPr/>
          <p:nvPr/>
        </p:nvSpPr>
        <p:spPr>
          <a:xfrm>
            <a:off x="1949379" y="1709331"/>
            <a:ext cx="5159975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4857505" y="1804919"/>
            <a:ext cx="2047089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r>
              <a:rPr lang="en-US" altLang="zh-TW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老人與海</a:t>
            </a:r>
            <a:r>
              <a:rPr lang="en-US" altLang="zh-TW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入面</a:t>
            </a:r>
            <a:endParaRPr lang="en-US" altLang="zh-TW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23984" y="1803761"/>
            <a:ext cx="602750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endParaRPr lang="en-US" altLang="zh-HK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770673" y="1806271"/>
            <a:ext cx="1086831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書中人物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17529" y="1804370"/>
            <a:ext cx="1053144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最鍾意嘅</a:t>
            </a:r>
            <a:endParaRPr lang="en-US" altLang="zh-TW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20136" y="2588564"/>
            <a:ext cx="2441253" cy="7848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rgbClr val="417B5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大掌粗糙而布滿歲月痕跡</a:t>
            </a:r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rgbClr val="417B5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61389" y="2589399"/>
            <a:ext cx="420722" cy="784830"/>
          </a:xfrm>
          <a:prstGeom prst="rect">
            <a:avLst/>
          </a:prstGeom>
          <a:solidFill>
            <a:srgbClr val="D5D785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982642" y="2588564"/>
            <a:ext cx="977280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老漁夫</a:t>
            </a:r>
            <a:r>
              <a:rPr lang="zh-TW" altLang="en-US" sz="1500" b="1" dirty="0">
                <a:solidFill>
                  <a:schemeClr val="bg1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TW" sz="1500" b="1" dirty="0">
              <a:solidFill>
                <a:schemeClr val="bg1"/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180" y="4363379"/>
            <a:ext cx="1800111" cy="1979841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473" y="3775751"/>
            <a:ext cx="2147073" cy="1940623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73" y="3747152"/>
            <a:ext cx="1400331" cy="2645070"/>
          </a:xfrm>
          <a:prstGeom prst="rect">
            <a:avLst/>
          </a:prstGeom>
        </p:spPr>
      </p:pic>
      <p:grpSp>
        <p:nvGrpSpPr>
          <p:cNvPr id="27" name="群組 26"/>
          <p:cNvGrpSpPr/>
          <p:nvPr/>
        </p:nvGrpSpPr>
        <p:grpSpPr>
          <a:xfrm>
            <a:off x="2054210" y="4497523"/>
            <a:ext cx="2652894" cy="1331777"/>
            <a:chOff x="2036100" y="4472980"/>
            <a:chExt cx="2808373" cy="1491760"/>
          </a:xfrm>
        </p:grpSpPr>
        <p:grpSp>
          <p:nvGrpSpPr>
            <p:cNvPr id="28" name="群組 27"/>
            <p:cNvGrpSpPr/>
            <p:nvPr/>
          </p:nvGrpSpPr>
          <p:grpSpPr>
            <a:xfrm>
              <a:off x="2036100" y="4472980"/>
              <a:ext cx="2808373" cy="1491760"/>
              <a:chOff x="1368795" y="5401111"/>
              <a:chExt cx="4147164" cy="149176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368795" y="5401111"/>
                <a:ext cx="4147164" cy="149176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48844" y="547710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9" name="等腰三角形 28"/>
            <p:cNvSpPr/>
            <p:nvPr/>
          </p:nvSpPr>
          <p:spPr>
            <a:xfrm rot="10800000">
              <a:off x="2109256" y="4579061"/>
              <a:ext cx="2548781" cy="1263779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半框架 29"/>
            <p:cNvSpPr/>
            <p:nvPr/>
          </p:nvSpPr>
          <p:spPr>
            <a:xfrm>
              <a:off x="2036100" y="4472982"/>
              <a:ext cx="2808373" cy="1417259"/>
            </a:xfrm>
            <a:prstGeom prst="halfFrame">
              <a:avLst>
                <a:gd name="adj1" fmla="val 3669"/>
                <a:gd name="adj2" fmla="val 2442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3" name="圖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12" y="4373238"/>
            <a:ext cx="313486" cy="237407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237987" y="4712075"/>
            <a:ext cx="2136958" cy="87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3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相關的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修飾部分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  <a:p>
            <a:pPr marL="263525" indent="-263525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cxnSp>
        <p:nvCxnSpPr>
          <p:cNvPr id="22" name="直線接點 21"/>
          <p:cNvCxnSpPr/>
          <p:nvPr/>
        </p:nvCxnSpPr>
        <p:spPr>
          <a:xfrm>
            <a:off x="4765214" y="1454014"/>
            <a:ext cx="5303" cy="1329156"/>
          </a:xfrm>
          <a:prstGeom prst="line">
            <a:avLst/>
          </a:prstGeom>
          <a:ln w="19050">
            <a:solidFill>
              <a:srgbClr val="ED7A2B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群組 89"/>
          <p:cNvGrpSpPr/>
          <p:nvPr/>
        </p:nvGrpSpPr>
        <p:grpSpPr>
          <a:xfrm>
            <a:off x="4710318" y="696093"/>
            <a:ext cx="1976361" cy="750409"/>
            <a:chOff x="3106964" y="195117"/>
            <a:chExt cx="1976361" cy="750409"/>
          </a:xfrm>
        </p:grpSpPr>
        <p:sp>
          <p:nvSpPr>
            <p:cNvPr id="91" name="圓角矩形 90"/>
            <p:cNvSpPr/>
            <p:nvPr/>
          </p:nvSpPr>
          <p:spPr>
            <a:xfrm>
              <a:off x="3749567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圓角矩形 91"/>
            <p:cNvSpPr/>
            <p:nvPr/>
          </p:nvSpPr>
          <p:spPr>
            <a:xfrm>
              <a:off x="3106964" y="375814"/>
              <a:ext cx="1576536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形容人</a:t>
              </a:r>
              <a:r>
                <a:rPr lang="en-US" altLang="zh-TW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物時，</a:t>
              </a: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indent="180975">
                <a:defRPr/>
              </a:pP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加上</a:t>
              </a:r>
              <a:r>
                <a:rPr lang="zh-TW" altLang="zh-HK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en-US" altLang="zh-TW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嘅」</a:t>
              </a:r>
              <a:endParaRPr lang="zh-HK" altLang="en-US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4661031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94" name="群組 93"/>
            <p:cNvGrpSpPr/>
            <p:nvPr/>
          </p:nvGrpSpPr>
          <p:grpSpPr>
            <a:xfrm rot="1017492">
              <a:off x="4709880" y="195117"/>
              <a:ext cx="373445" cy="162919"/>
              <a:chOff x="4661095" y="111802"/>
              <a:chExt cx="373445" cy="162919"/>
            </a:xfrm>
          </p:grpSpPr>
          <p:cxnSp>
            <p:nvCxnSpPr>
              <p:cNvPr id="95" name="直線接點 94"/>
              <p:cNvCxnSpPr/>
              <p:nvPr/>
            </p:nvCxnSpPr>
            <p:spPr>
              <a:xfrm>
                <a:off x="4817723" y="11180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線接點 95"/>
              <p:cNvCxnSpPr/>
              <p:nvPr/>
            </p:nvCxnSpPr>
            <p:spPr>
              <a:xfrm rot="18900000">
                <a:off x="4661095" y="15436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接點 96"/>
              <p:cNvCxnSpPr/>
              <p:nvPr/>
            </p:nvCxnSpPr>
            <p:spPr>
              <a:xfrm rot="2700000">
                <a:off x="4974361" y="154667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9" name="文字方塊 108"/>
          <p:cNvSpPr txBox="1"/>
          <p:nvPr/>
        </p:nvSpPr>
        <p:spPr>
          <a:xfrm rot="20532099">
            <a:off x="4313604" y="761537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98" name="bulb"/>
          <p:cNvGrpSpPr/>
          <p:nvPr/>
        </p:nvGrpSpPr>
        <p:grpSpPr>
          <a:xfrm>
            <a:off x="4534421" y="827919"/>
            <a:ext cx="461585" cy="655580"/>
            <a:chOff x="2878772" y="455421"/>
            <a:chExt cx="418957" cy="595036"/>
          </a:xfrm>
        </p:grpSpPr>
        <p:sp>
          <p:nvSpPr>
            <p:cNvPr id="99" name="圓角矩形 98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0" name="圓角化同側角落矩形 99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1" name="手繪多邊形 100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2" name="閃電 101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3" name="手繪多邊形 102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8378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</p:childTnLst>
        </p:cTn>
      </p:par>
    </p:tnLst>
    <p:bldLst>
      <p:bldP spid="25" grpId="0" animBg="1"/>
      <p:bldP spid="84" grpId="0" animBg="1"/>
      <p:bldP spid="51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5" grpId="0" animBg="1"/>
      <p:bldP spid="83" grpId="0" animBg="1"/>
      <p:bldP spid="1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609615" y="2364410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290145" y="262882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262349" y="3392574"/>
            <a:ext cx="1338487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134276" y="3474220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3611472" y="3480553"/>
            <a:ext cx="1271054" cy="16515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 flipV="1">
            <a:off x="3458061" y="3377927"/>
            <a:ext cx="1511498" cy="9425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857863" y="3480553"/>
            <a:ext cx="1097993" cy="254737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679316" y="3387352"/>
            <a:ext cx="1364783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3689019" y="2629451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18" y="1954759"/>
            <a:ext cx="1151764" cy="1254143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505" y="2014599"/>
            <a:ext cx="893222" cy="1206000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523" y="1339722"/>
            <a:ext cx="857383" cy="1831840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6362843" y="487408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6928651" y="537359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7187169" y="502186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7025655" y="460160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6992590" y="441255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7159220" y="502366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7058186" y="498090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7296646" y="498626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7215340" y="508194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7027106" y="494736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7267721" y="494808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7507548" y="491311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7434381" y="492326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7133637" y="518376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7663890" y="563498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7043053" y="445243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010693" y="851983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234898" y="41318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3038544" y="5590274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3358499" y="6063739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1365541" y="531737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5973811" y="3549905"/>
            <a:ext cx="409214" cy="1018258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312134" y="3863167"/>
            <a:ext cx="178904" cy="10104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75933" y="3838736"/>
            <a:ext cx="160829" cy="838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39457" y="3844459"/>
            <a:ext cx="220103" cy="8391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375856" y="3848955"/>
            <a:ext cx="209764" cy="804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771294" y="3828616"/>
            <a:ext cx="212333" cy="4330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151297" y="3846104"/>
            <a:ext cx="211308" cy="4155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470711" y="3828616"/>
            <a:ext cx="240084" cy="1077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046083" y="3937497"/>
            <a:ext cx="271357" cy="52381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476602" y="3940829"/>
            <a:ext cx="246753" cy="1933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21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11111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圓角矩形 18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125" y="2146300"/>
            <a:ext cx="4807966" cy="3237931"/>
          </a:xfrm>
          <a:prstGeom prst="rect">
            <a:avLst/>
          </a:prstGeom>
          <a:ln w="19050">
            <a:solidFill>
              <a:srgbClr val="417B58"/>
            </a:solidFill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94602" y="44817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口頭匯報</a:t>
            </a:r>
          </a:p>
        </p:txBody>
      </p:sp>
      <p:sp>
        <p:nvSpPr>
          <p:cNvPr id="49" name="文字方塊 48"/>
          <p:cNvSpPr txBox="1"/>
          <p:nvPr/>
        </p:nvSpPr>
        <p:spPr>
          <a:xfrm>
            <a:off x="1208546" y="1053964"/>
            <a:ext cx="3397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試描述一次你最難忘的學校旅行。</a:t>
            </a:r>
            <a:endParaRPr lang="zh-TW" altLang="en-US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50" name="剪去單一角落矩形 49"/>
          <p:cNvSpPr/>
          <p:nvPr/>
        </p:nvSpPr>
        <p:spPr>
          <a:xfrm>
            <a:off x="891683" y="921545"/>
            <a:ext cx="3769359" cy="575010"/>
          </a:xfrm>
          <a:prstGeom prst="snip1Rect">
            <a:avLst/>
          </a:prstGeom>
          <a:noFill/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橢圓 50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53" name="圖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0" name="圓角化單一角落矩形 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練習一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14" name="直線接點 1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49695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/>
      <p:bldP spid="49" grpId="0"/>
      <p:bldP spid="50" grpId="0" animBg="1"/>
      <p:bldP spid="5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圓角矩形 57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94602" y="44817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口頭匯報</a:t>
            </a:r>
          </a:p>
        </p:txBody>
      </p:sp>
      <p:sp>
        <p:nvSpPr>
          <p:cNvPr id="57" name="圓角矩形 56"/>
          <p:cNvSpPr/>
          <p:nvPr/>
        </p:nvSpPr>
        <p:spPr>
          <a:xfrm>
            <a:off x="4012766" y="2017449"/>
            <a:ext cx="4399714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圓角矩形 42"/>
          <p:cNvSpPr/>
          <p:nvPr/>
        </p:nvSpPr>
        <p:spPr>
          <a:xfrm>
            <a:off x="691441" y="2017450"/>
            <a:ext cx="320505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矩形 50"/>
          <p:cNvSpPr/>
          <p:nvPr/>
        </p:nvSpPr>
        <p:spPr>
          <a:xfrm>
            <a:off x="775353" y="2100060"/>
            <a:ext cx="3033916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全級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中一</a:t>
            </a:r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學生去學校旅行</a:t>
            </a: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14463" y="2100060"/>
            <a:ext cx="4171126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同學跑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6" name="弧形 65"/>
          <p:cNvSpPr/>
          <p:nvPr/>
        </p:nvSpPr>
        <p:spPr>
          <a:xfrm rot="8082231" flipH="1" flipV="1">
            <a:off x="3312601" y="1764935"/>
            <a:ext cx="1956267" cy="1956267"/>
          </a:xfrm>
          <a:prstGeom prst="arc">
            <a:avLst/>
          </a:prstGeom>
          <a:ln w="12700">
            <a:solidFill>
              <a:srgbClr val="417B58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6" name="文字方塊 75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77" name="圖片 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sp>
        <p:nvSpPr>
          <p:cNvPr id="35" name="文字方塊 34"/>
          <p:cNvSpPr txBox="1"/>
          <p:nvPr/>
        </p:nvSpPr>
        <p:spPr>
          <a:xfrm>
            <a:off x="1208546" y="1053964"/>
            <a:ext cx="3397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試描述一次你最難忘的學校旅行。</a:t>
            </a:r>
            <a:endParaRPr lang="zh-TW" altLang="en-US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36" name="剪去單一角落矩形 35"/>
          <p:cNvSpPr/>
          <p:nvPr/>
        </p:nvSpPr>
        <p:spPr>
          <a:xfrm>
            <a:off x="891683" y="921545"/>
            <a:ext cx="3769359" cy="575010"/>
          </a:xfrm>
          <a:prstGeom prst="snip1Rect">
            <a:avLst/>
          </a:prstGeom>
          <a:noFill/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橢圓 36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練習一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2" name="直線接點 4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4" name="直線接點 83"/>
          <p:cNvCxnSpPr/>
          <p:nvPr/>
        </p:nvCxnSpPr>
        <p:spPr>
          <a:xfrm flipV="1">
            <a:off x="987158" y="2662166"/>
            <a:ext cx="168056" cy="751358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接點 84"/>
          <p:cNvCxnSpPr/>
          <p:nvPr/>
        </p:nvCxnSpPr>
        <p:spPr>
          <a:xfrm flipV="1">
            <a:off x="2209674" y="2662166"/>
            <a:ext cx="393623" cy="738925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/>
          <p:cNvCxnSpPr/>
          <p:nvPr/>
        </p:nvCxnSpPr>
        <p:spPr>
          <a:xfrm flipV="1">
            <a:off x="3154311" y="2657011"/>
            <a:ext cx="253712" cy="744080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 flipV="1">
            <a:off x="4419844" y="2657012"/>
            <a:ext cx="1295657" cy="733960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/>
          <p:cNvCxnSpPr/>
          <p:nvPr/>
        </p:nvCxnSpPr>
        <p:spPr>
          <a:xfrm flipV="1">
            <a:off x="5385143" y="2657010"/>
            <a:ext cx="329854" cy="759685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 flipH="1" flipV="1">
            <a:off x="6394544" y="2664843"/>
            <a:ext cx="285752" cy="782254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接點 89"/>
          <p:cNvCxnSpPr/>
          <p:nvPr/>
        </p:nvCxnSpPr>
        <p:spPr>
          <a:xfrm flipH="1" flipV="1">
            <a:off x="6659634" y="2662267"/>
            <a:ext cx="994591" cy="747619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圓角矩形 52"/>
          <p:cNvSpPr/>
          <p:nvPr/>
        </p:nvSpPr>
        <p:spPr>
          <a:xfrm>
            <a:off x="775353" y="3367384"/>
            <a:ext cx="423611" cy="817488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圓角矩形 53"/>
          <p:cNvSpPr/>
          <p:nvPr/>
        </p:nvSpPr>
        <p:spPr>
          <a:xfrm>
            <a:off x="7442420" y="3354952"/>
            <a:ext cx="423611" cy="794480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1987566" y="3363151"/>
            <a:ext cx="423611" cy="817487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2968508" y="3354951"/>
            <a:ext cx="423611" cy="194088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形容人物的心情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6470299" y="3354952"/>
            <a:ext cx="423611" cy="8256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 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5165330" y="3344831"/>
            <a:ext cx="423611" cy="19510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形容人物的動作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4210082" y="3361760"/>
            <a:ext cx="423611" cy="8188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1172906" y="3365993"/>
            <a:ext cx="423611" cy="1223586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TW" altLang="en-US" sz="16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一那年</a:t>
            </a:r>
            <a:endParaRPr lang="zh-HK" altLang="en-US" sz="16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圓角矩形 44"/>
          <p:cNvSpPr/>
          <p:nvPr/>
        </p:nvSpPr>
        <p:spPr>
          <a:xfrm>
            <a:off x="7838470" y="3354951"/>
            <a:ext cx="436361" cy="2969010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希望可以盡快佔得燒烤爐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2389968" y="3355906"/>
            <a:ext cx="423611" cy="1715800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0963"/>
            <a:r>
              <a:rPr lang="zh-HK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西貢郊野公園</a:t>
            </a:r>
          </a:p>
        </p:txBody>
      </p:sp>
      <p:sp>
        <p:nvSpPr>
          <p:cNvPr id="47" name="圓角矩形 46"/>
          <p:cNvSpPr/>
          <p:nvPr/>
        </p:nvSpPr>
        <p:spPr>
          <a:xfrm>
            <a:off x="3374900" y="3354951"/>
            <a:ext cx="423611" cy="1234627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0963"/>
            <a:r>
              <a:rPr lang="zh-TW" altLang="en-US" sz="16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心情興奮</a:t>
            </a:r>
            <a:endParaRPr lang="zh-HK" altLang="en-US" sz="16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6869417" y="3344830"/>
            <a:ext cx="423611" cy="1038385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HK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燒烤場</a:t>
            </a:r>
            <a:r>
              <a:rPr lang="zh-TW" altLang="en-US" sz="16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6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5570138" y="3344832"/>
            <a:ext cx="423611" cy="147944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急不及待地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4611922" y="3354951"/>
            <a:ext cx="423611" cy="8256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很多</a:t>
            </a:r>
            <a:endParaRPr lang="zh-HK" altLang="en-US" sz="16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53122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43" grpId="0" animBg="1"/>
      <p:bldP spid="51" grpId="0" animBg="1"/>
      <p:bldP spid="52" grpId="0" animBg="1"/>
      <p:bldP spid="66" grpId="0" animBg="1"/>
      <p:bldP spid="53" grpId="0" animBg="1"/>
      <p:bldP spid="54" grpId="0" animBg="1"/>
      <p:bldP spid="55" grpId="0" animBg="1"/>
      <p:bldP spid="56" grpId="0" animBg="1"/>
      <p:bldP spid="63" grpId="0" animBg="1"/>
      <p:bldP spid="64" grpId="0" animBg="1"/>
      <p:bldP spid="65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圓角矩形 27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94602" y="448176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口頭匯報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1208546" y="1053964"/>
            <a:ext cx="3397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試描述一次你最難忘的學校旅行。</a:t>
            </a:r>
            <a:endParaRPr lang="zh-TW" altLang="en-US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21" name="剪去單一角落矩形 20"/>
          <p:cNvSpPr/>
          <p:nvPr/>
        </p:nvSpPr>
        <p:spPr>
          <a:xfrm>
            <a:off x="891683" y="921545"/>
            <a:ext cx="3769359" cy="575010"/>
          </a:xfrm>
          <a:prstGeom prst="snip1Rect">
            <a:avLst/>
          </a:prstGeom>
          <a:noFill/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橢圓 21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0330180F-5BC5-479D-9021-5C59DD1EF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6347" y="2414531"/>
            <a:ext cx="2613959" cy="304608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zh-HK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中一那年，我們</a:t>
            </a:r>
            <a:r>
              <a:rPr lang="zh-TW" altLang="en-US" sz="1900" b="1" dirty="0">
                <a:solidFill>
                  <a:srgbClr val="71B26C"/>
                </a:solidFill>
                <a:latin typeface="微軟正黑體" panose="020B0604030504040204" pitchFamily="34" charset="-120"/>
              </a:rPr>
              <a:t>全級中一學生去</a:t>
            </a:r>
            <a:r>
              <a:rPr lang="zh-TW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西貢郊野公園</a:t>
            </a:r>
            <a:r>
              <a:rPr lang="zh-TW" altLang="en-US" sz="1900" b="1" dirty="0">
                <a:solidFill>
                  <a:srgbClr val="71B26C"/>
                </a:solidFill>
                <a:latin typeface="微軟正黑體" panose="020B0604030504040204" pitchFamily="34" charset="-120"/>
              </a:rPr>
              <a:t>學校旅行</a:t>
            </a:r>
            <a:r>
              <a:rPr lang="zh-HK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，大家都心情興奮。一到達目的地，很多</a:t>
            </a:r>
            <a:r>
              <a:rPr lang="zh-HK" altLang="en-US" sz="1900" b="1" dirty="0">
                <a:solidFill>
                  <a:srgbClr val="71B26C"/>
                </a:solidFill>
                <a:latin typeface="微軟正黑體" panose="020B0604030504040204" pitchFamily="34" charset="-120"/>
              </a:rPr>
              <a:t>同學</a:t>
            </a:r>
            <a:r>
              <a:rPr lang="zh-HK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就</a:t>
            </a:r>
            <a:r>
              <a:rPr lang="zh-TW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急不及待地</a:t>
            </a:r>
            <a:r>
              <a:rPr lang="zh-HK" altLang="en-US" sz="1900" b="1" dirty="0">
                <a:solidFill>
                  <a:srgbClr val="71B26C"/>
                </a:solidFill>
                <a:latin typeface="微軟正黑體" panose="020B0604030504040204" pitchFamily="34" charset="-120"/>
              </a:rPr>
              <a:t>跑</a:t>
            </a:r>
            <a:r>
              <a:rPr lang="zh-HK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向燒烤場，希望可以盡快佔得燒烤爐</a:t>
            </a:r>
            <a:r>
              <a:rPr lang="en-US" altLang="zh-HK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endParaRPr lang="zh-HK" alt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細明體" panose="02020509000000000000" pitchFamily="49" charset="-120"/>
              <a:ea typeface="細明體" panose="02020509000000000000" pitchFamily="49" charset="-120"/>
            </a:endParaRPr>
          </a:p>
          <a:p>
            <a:pPr marL="0" indent="0">
              <a:buNone/>
            </a:pPr>
            <a:endParaRPr lang="zh-HK" altLang="en-US" sz="2000" dirty="0"/>
          </a:p>
          <a:p>
            <a:pPr marL="0" indent="0">
              <a:buNone/>
            </a:pPr>
            <a:endParaRPr lang="zh-HK" altLang="en-US" sz="2400" dirty="0"/>
          </a:p>
          <a:p>
            <a:endParaRPr lang="zh-HK" altLang="en-US" sz="2400" dirty="0"/>
          </a:p>
          <a:p>
            <a:endParaRPr lang="zh-TW" altLang="en-US" sz="2400" dirty="0"/>
          </a:p>
          <a:p>
            <a:endParaRPr lang="zh-HK" altLang="en-US" sz="2400" dirty="0"/>
          </a:p>
          <a:p>
            <a:endParaRPr lang="zh-HK" altLang="en-US" sz="2400" dirty="0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85" y="2666052"/>
            <a:ext cx="3776134" cy="2543042"/>
          </a:xfrm>
          <a:prstGeom prst="rect">
            <a:avLst/>
          </a:prstGeom>
          <a:ln w="19050">
            <a:solidFill>
              <a:srgbClr val="417B58"/>
            </a:solidFill>
          </a:ln>
        </p:spPr>
      </p:pic>
      <p:sp>
        <p:nvSpPr>
          <p:cNvPr id="1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026169" y="2212881"/>
            <a:ext cx="3328937" cy="3449385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4774622" y="1938387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18067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9487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圓角矩形 39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40649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</a:p>
        </p:txBody>
      </p:sp>
      <p:sp>
        <p:nvSpPr>
          <p:cNvPr id="4" name="矩形 3"/>
          <p:cNvSpPr/>
          <p:nvPr/>
        </p:nvSpPr>
        <p:spPr>
          <a:xfrm>
            <a:off x="4726984" y="2759028"/>
            <a:ext cx="3440624" cy="2959847"/>
          </a:xfrm>
          <a:prstGeom prst="rect">
            <a:avLst/>
          </a:prstGeom>
          <a:solidFill>
            <a:schemeClr val="accent4">
              <a:lumMod val="60000"/>
              <a:lumOff val="40000"/>
              <a:alpha val="47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4893321" y="5294231"/>
            <a:ext cx="3137706" cy="276999"/>
          </a:xfrm>
          <a:prstGeom prst="rect">
            <a:avLst/>
          </a:prstGeom>
          <a:solidFill>
            <a:srgbClr val="EB6513"/>
          </a:solidFill>
          <a:ln w="19050">
            <a:solidFill>
              <a:srgbClr val="CFCC8F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200" b="1" spc="300" dirty="0">
                <a:solidFill>
                  <a:schemeClr val="bg1"/>
                </a:solidFill>
                <a:latin typeface="Corbel"/>
                <a:ea typeface="微軟正黑體"/>
              </a:rPr>
              <a:t>主題公園</a:t>
            </a:r>
            <a:endParaRPr lang="zh-HK" altLang="en-US" sz="12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3150" y="5294230"/>
            <a:ext cx="3581702" cy="276999"/>
          </a:xfrm>
          <a:prstGeom prst="rect">
            <a:avLst/>
          </a:prstGeom>
          <a:solidFill>
            <a:srgbClr val="417B58"/>
          </a:solidFill>
          <a:ln w="19050">
            <a:solidFill>
              <a:srgbClr val="CFCC8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200" b="1" spc="300" dirty="0">
                <a:solidFill>
                  <a:schemeClr val="bg1"/>
                </a:solidFill>
                <a:latin typeface="Corbel"/>
                <a:ea typeface="微軟正黑體"/>
              </a:rPr>
              <a:t>郊野公園</a:t>
            </a:r>
            <a:endParaRPr lang="zh-HK" altLang="en-US" sz="12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321" y="2894655"/>
            <a:ext cx="3128182" cy="2399575"/>
          </a:xfrm>
          <a:prstGeom prst="rect">
            <a:avLst/>
          </a:prstGeom>
          <a:ln w="19050">
            <a:solidFill>
              <a:srgbClr val="CFCC8F"/>
            </a:solidFill>
          </a:ln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74" y="2894655"/>
            <a:ext cx="3563103" cy="2399576"/>
          </a:xfrm>
          <a:prstGeom prst="rect">
            <a:avLst/>
          </a:prstGeom>
          <a:ln w="19050">
            <a:solidFill>
              <a:srgbClr val="CFCC8F"/>
            </a:solidFill>
          </a:ln>
        </p:spPr>
      </p:pic>
      <p:sp>
        <p:nvSpPr>
          <p:cNvPr id="23" name="文字方塊 22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sp>
        <p:nvSpPr>
          <p:cNvPr id="26" name="剪去單一角落矩形 25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字方塊 26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學校旅行日快到了，試從以下的選擇中，討論後決定旅行地點。</a:t>
            </a:r>
          </a:p>
        </p:txBody>
      </p:sp>
      <p:sp>
        <p:nvSpPr>
          <p:cNvPr id="28" name="橢圓 2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34" name="群組 3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練習二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0853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" grpId="0" animBg="1"/>
      <p:bldP spid="22" grpId="0" animBg="1"/>
      <p:bldP spid="21" grpId="0" animBg="1"/>
      <p:bldP spid="26" grpId="0" animBg="1"/>
      <p:bldP spid="27" grpId="0"/>
      <p:bldP spid="2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圓角矩形 41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40649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</a:p>
        </p:txBody>
      </p:sp>
      <p:sp>
        <p:nvSpPr>
          <p:cNvPr id="22" name="矩形 21"/>
          <p:cNvSpPr/>
          <p:nvPr/>
        </p:nvSpPr>
        <p:spPr>
          <a:xfrm>
            <a:off x="1670292" y="5541465"/>
            <a:ext cx="3137706" cy="276999"/>
          </a:xfrm>
          <a:prstGeom prst="rect">
            <a:avLst/>
          </a:prstGeom>
          <a:solidFill>
            <a:srgbClr val="EB6513"/>
          </a:solidFill>
          <a:ln w="19050">
            <a:solidFill>
              <a:srgbClr val="CFCC8F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200" b="1" spc="300" dirty="0">
                <a:solidFill>
                  <a:schemeClr val="bg1"/>
                </a:solidFill>
                <a:latin typeface="Corbel"/>
                <a:ea typeface="微軟正黑體"/>
              </a:rPr>
              <a:t>主題公園</a:t>
            </a:r>
            <a:endParaRPr lang="zh-HK" altLang="en-US" sz="12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292" y="3141889"/>
            <a:ext cx="3128182" cy="2399575"/>
          </a:xfrm>
          <a:prstGeom prst="rect">
            <a:avLst/>
          </a:prstGeom>
          <a:ln w="19050">
            <a:solidFill>
              <a:srgbClr val="CFCC8F"/>
            </a:solidFill>
          </a:ln>
        </p:spPr>
      </p:pic>
      <p:sp>
        <p:nvSpPr>
          <p:cNvPr id="30" name="手繪多邊形 29"/>
          <p:cNvSpPr/>
          <p:nvPr/>
        </p:nvSpPr>
        <p:spPr>
          <a:xfrm rot="153119" flipH="1">
            <a:off x="4298781" y="1709231"/>
            <a:ext cx="3208848" cy="179241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9772"/>
              <a:gd name="connsiteX1" fmla="*/ 2571 w 2250885"/>
              <a:gd name="connsiteY1" fmla="*/ 319198 h 1519772"/>
              <a:gd name="connsiteX2" fmla="*/ 230788 w 2250885"/>
              <a:gd name="connsiteY2" fmla="*/ 882322 h 1519772"/>
              <a:gd name="connsiteX3" fmla="*/ 838412 w 2250885"/>
              <a:gd name="connsiteY3" fmla="*/ 992996 h 1519772"/>
              <a:gd name="connsiteX4" fmla="*/ 1175687 w 2250885"/>
              <a:gd name="connsiteY4" fmla="*/ 1176298 h 1519772"/>
              <a:gd name="connsiteX5" fmla="*/ 1424631 w 2250885"/>
              <a:gd name="connsiteY5" fmla="*/ 1518677 h 1519772"/>
              <a:gd name="connsiteX6" fmla="*/ 1338732 w 2250885"/>
              <a:gd name="connsiteY6" fmla="*/ 1052757 h 1519772"/>
              <a:gd name="connsiteX7" fmla="*/ 2025133 w 2250885"/>
              <a:gd name="connsiteY7" fmla="*/ 1001073 h 1519772"/>
              <a:gd name="connsiteX8" fmla="*/ 2233483 w 2250885"/>
              <a:gd name="connsiteY8" fmla="*/ 641684 h 1519772"/>
              <a:gd name="connsiteX9" fmla="*/ 2012541 w 2250885"/>
              <a:gd name="connsiteY9" fmla="*/ 136671 h 1519772"/>
              <a:gd name="connsiteX10" fmla="*/ 1139337 w 2250885"/>
              <a:gd name="connsiteY10" fmla="*/ 23724 h 1519772"/>
              <a:gd name="connsiteX11" fmla="*/ 356497 w 2250885"/>
              <a:gd name="connsiteY11" fmla="*/ 28097 h 1519772"/>
              <a:gd name="connsiteX0" fmla="*/ 356497 w 2328845"/>
              <a:gd name="connsiteY0" fmla="*/ 28097 h 1754722"/>
              <a:gd name="connsiteX1" fmla="*/ 2571 w 2328845"/>
              <a:gd name="connsiteY1" fmla="*/ 319198 h 1754722"/>
              <a:gd name="connsiteX2" fmla="*/ 230788 w 2328845"/>
              <a:gd name="connsiteY2" fmla="*/ 882322 h 1754722"/>
              <a:gd name="connsiteX3" fmla="*/ 838412 w 2328845"/>
              <a:gd name="connsiteY3" fmla="*/ 992996 h 1754722"/>
              <a:gd name="connsiteX4" fmla="*/ 1175687 w 2328845"/>
              <a:gd name="connsiteY4" fmla="*/ 1176298 h 1754722"/>
              <a:gd name="connsiteX5" fmla="*/ 2328283 w 2328845"/>
              <a:gd name="connsiteY5" fmla="*/ 1754069 h 1754722"/>
              <a:gd name="connsiteX6" fmla="*/ 1338732 w 2328845"/>
              <a:gd name="connsiteY6" fmla="*/ 1052757 h 1754722"/>
              <a:gd name="connsiteX7" fmla="*/ 2025133 w 2328845"/>
              <a:gd name="connsiteY7" fmla="*/ 1001073 h 1754722"/>
              <a:gd name="connsiteX8" fmla="*/ 2233483 w 2328845"/>
              <a:gd name="connsiteY8" fmla="*/ 641684 h 1754722"/>
              <a:gd name="connsiteX9" fmla="*/ 2012541 w 2328845"/>
              <a:gd name="connsiteY9" fmla="*/ 136671 h 1754722"/>
              <a:gd name="connsiteX10" fmla="*/ 1139337 w 2328845"/>
              <a:gd name="connsiteY10" fmla="*/ 23724 h 1754722"/>
              <a:gd name="connsiteX11" fmla="*/ 356497 w 2328845"/>
              <a:gd name="connsiteY11" fmla="*/ 28097 h 1754722"/>
              <a:gd name="connsiteX0" fmla="*/ 356497 w 2336078"/>
              <a:gd name="connsiteY0" fmla="*/ 28097 h 1754271"/>
              <a:gd name="connsiteX1" fmla="*/ 2571 w 2336078"/>
              <a:gd name="connsiteY1" fmla="*/ 319198 h 1754271"/>
              <a:gd name="connsiteX2" fmla="*/ 230788 w 2336078"/>
              <a:gd name="connsiteY2" fmla="*/ 882322 h 1754271"/>
              <a:gd name="connsiteX3" fmla="*/ 838412 w 2336078"/>
              <a:gd name="connsiteY3" fmla="*/ 992996 h 1754271"/>
              <a:gd name="connsiteX4" fmla="*/ 1175687 w 2336078"/>
              <a:gd name="connsiteY4" fmla="*/ 1176298 h 1754271"/>
              <a:gd name="connsiteX5" fmla="*/ 2328283 w 2336078"/>
              <a:gd name="connsiteY5" fmla="*/ 1754069 h 1754271"/>
              <a:gd name="connsiteX6" fmla="*/ 1697197 w 2336078"/>
              <a:gd name="connsiteY6" fmla="*/ 1108742 h 1754271"/>
              <a:gd name="connsiteX7" fmla="*/ 2025133 w 2336078"/>
              <a:gd name="connsiteY7" fmla="*/ 1001073 h 1754271"/>
              <a:gd name="connsiteX8" fmla="*/ 2233483 w 2336078"/>
              <a:gd name="connsiteY8" fmla="*/ 641684 h 1754271"/>
              <a:gd name="connsiteX9" fmla="*/ 2012541 w 2336078"/>
              <a:gd name="connsiteY9" fmla="*/ 136671 h 1754271"/>
              <a:gd name="connsiteX10" fmla="*/ 1139337 w 2336078"/>
              <a:gd name="connsiteY10" fmla="*/ 23724 h 1754271"/>
              <a:gd name="connsiteX11" fmla="*/ 356497 w 2336078"/>
              <a:gd name="connsiteY11" fmla="*/ 28097 h 1754271"/>
              <a:gd name="connsiteX0" fmla="*/ 356497 w 2330474"/>
              <a:gd name="connsiteY0" fmla="*/ 28097 h 1754273"/>
              <a:gd name="connsiteX1" fmla="*/ 2571 w 2330474"/>
              <a:gd name="connsiteY1" fmla="*/ 319198 h 1754273"/>
              <a:gd name="connsiteX2" fmla="*/ 230788 w 2330474"/>
              <a:gd name="connsiteY2" fmla="*/ 882322 h 1754273"/>
              <a:gd name="connsiteX3" fmla="*/ 838412 w 2330474"/>
              <a:gd name="connsiteY3" fmla="*/ 992996 h 1754273"/>
              <a:gd name="connsiteX4" fmla="*/ 1434916 w 2330474"/>
              <a:gd name="connsiteY4" fmla="*/ 1176616 h 1754273"/>
              <a:gd name="connsiteX5" fmla="*/ 2328283 w 2330474"/>
              <a:gd name="connsiteY5" fmla="*/ 1754069 h 1754273"/>
              <a:gd name="connsiteX6" fmla="*/ 1697197 w 2330474"/>
              <a:gd name="connsiteY6" fmla="*/ 1108742 h 1754273"/>
              <a:gd name="connsiteX7" fmla="*/ 2025133 w 2330474"/>
              <a:gd name="connsiteY7" fmla="*/ 1001073 h 1754273"/>
              <a:gd name="connsiteX8" fmla="*/ 2233483 w 2330474"/>
              <a:gd name="connsiteY8" fmla="*/ 641684 h 1754273"/>
              <a:gd name="connsiteX9" fmla="*/ 2012541 w 2330474"/>
              <a:gd name="connsiteY9" fmla="*/ 136671 h 1754273"/>
              <a:gd name="connsiteX10" fmla="*/ 1139337 w 2330474"/>
              <a:gd name="connsiteY10" fmla="*/ 23724 h 1754273"/>
              <a:gd name="connsiteX11" fmla="*/ 356497 w 2330474"/>
              <a:gd name="connsiteY11" fmla="*/ 28097 h 1754273"/>
              <a:gd name="connsiteX0" fmla="*/ 356497 w 2331373"/>
              <a:gd name="connsiteY0" fmla="*/ 28097 h 1754090"/>
              <a:gd name="connsiteX1" fmla="*/ 2571 w 2331373"/>
              <a:gd name="connsiteY1" fmla="*/ 319198 h 1754090"/>
              <a:gd name="connsiteX2" fmla="*/ 230788 w 2331373"/>
              <a:gd name="connsiteY2" fmla="*/ 882322 h 1754090"/>
              <a:gd name="connsiteX3" fmla="*/ 838412 w 2331373"/>
              <a:gd name="connsiteY3" fmla="*/ 992996 h 1754090"/>
              <a:gd name="connsiteX4" fmla="*/ 1382180 w 2331373"/>
              <a:gd name="connsiteY4" fmla="*/ 1085257 h 1754090"/>
              <a:gd name="connsiteX5" fmla="*/ 2328283 w 2331373"/>
              <a:gd name="connsiteY5" fmla="*/ 1754069 h 1754090"/>
              <a:gd name="connsiteX6" fmla="*/ 1697197 w 2331373"/>
              <a:gd name="connsiteY6" fmla="*/ 1108742 h 1754090"/>
              <a:gd name="connsiteX7" fmla="*/ 2025133 w 2331373"/>
              <a:gd name="connsiteY7" fmla="*/ 1001073 h 1754090"/>
              <a:gd name="connsiteX8" fmla="*/ 2233483 w 2331373"/>
              <a:gd name="connsiteY8" fmla="*/ 641684 h 1754090"/>
              <a:gd name="connsiteX9" fmla="*/ 2012541 w 2331373"/>
              <a:gd name="connsiteY9" fmla="*/ 136671 h 1754090"/>
              <a:gd name="connsiteX10" fmla="*/ 1139337 w 2331373"/>
              <a:gd name="connsiteY10" fmla="*/ 23724 h 1754090"/>
              <a:gd name="connsiteX11" fmla="*/ 356497 w 2331373"/>
              <a:gd name="connsiteY11" fmla="*/ 28097 h 1754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31373" h="175409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46513" y="959173"/>
                  <a:pt x="838412" y="992996"/>
                </a:cubicBezTo>
                <a:cubicBezTo>
                  <a:pt x="1030311" y="1026819"/>
                  <a:pt x="1133868" y="958412"/>
                  <a:pt x="1382180" y="1085257"/>
                </a:cubicBezTo>
                <a:cubicBezTo>
                  <a:pt x="1630492" y="1212102"/>
                  <a:pt x="2275780" y="1750155"/>
                  <a:pt x="2328283" y="1754069"/>
                </a:cubicBezTo>
                <a:cubicBezTo>
                  <a:pt x="2380786" y="1757983"/>
                  <a:pt x="1747722" y="1234241"/>
                  <a:pt x="1697197" y="1108742"/>
                </a:cubicBezTo>
                <a:cubicBezTo>
                  <a:pt x="1646672" y="983243"/>
                  <a:pt x="1935752" y="1078916"/>
                  <a:pt x="2025133" y="1001073"/>
                </a:cubicBezTo>
                <a:cubicBezTo>
                  <a:pt x="2114514" y="923230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9836" y="205891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主題公園有機動遊戲</a:t>
            </a:r>
            <a:endParaRPr lang="zh-HK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143315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練習二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學校旅行日快到了，試從以下的選擇中，討論後決定旅行地點。</a:t>
            </a: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cxnSp>
        <p:nvCxnSpPr>
          <p:cNvPr id="34" name="直線接點 33"/>
          <p:cNvCxnSpPr/>
          <p:nvPr/>
        </p:nvCxnSpPr>
        <p:spPr>
          <a:xfrm flipV="1">
            <a:off x="5281863" y="2441480"/>
            <a:ext cx="556774" cy="1130717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 flipV="1">
            <a:off x="6447483" y="2449745"/>
            <a:ext cx="556774" cy="1130717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圓角矩形 14"/>
          <p:cNvSpPr/>
          <p:nvPr/>
        </p:nvSpPr>
        <p:spPr>
          <a:xfrm>
            <a:off x="5074786" y="3534873"/>
            <a:ext cx="423611" cy="19510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形容物件的</a:t>
            </a:r>
            <a:r>
              <a:rPr lang="zh-HK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特點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5479594" y="3534873"/>
            <a:ext cx="423611" cy="10446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HK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刺激的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6235678" y="3565869"/>
            <a:ext cx="423611" cy="121508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補</a:t>
            </a:r>
            <a:r>
              <a:rPr lang="zh-HK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充</a:t>
            </a:r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6640486" y="3565870"/>
            <a:ext cx="423611" cy="1920006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適合我們年輕人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6431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/>
      <p:bldP spid="15" grpId="0" animBg="1"/>
      <p:bldP spid="23" grpId="0" animBg="1"/>
      <p:bldP spid="2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圓角矩形 19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40649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HK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小組討論</a:t>
            </a:r>
          </a:p>
        </p:txBody>
      </p:sp>
      <p:sp>
        <p:nvSpPr>
          <p:cNvPr id="21" name="矩形 20"/>
          <p:cNvSpPr/>
          <p:nvPr/>
        </p:nvSpPr>
        <p:spPr>
          <a:xfrm>
            <a:off x="1596297" y="5022396"/>
            <a:ext cx="3137706" cy="276999"/>
          </a:xfrm>
          <a:prstGeom prst="rect">
            <a:avLst/>
          </a:prstGeom>
          <a:solidFill>
            <a:srgbClr val="EB6513"/>
          </a:solidFill>
          <a:ln w="19050">
            <a:solidFill>
              <a:srgbClr val="CFCC8F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1200" b="1" spc="300" dirty="0">
                <a:solidFill>
                  <a:schemeClr val="bg1"/>
                </a:solidFill>
                <a:latin typeface="Corbel"/>
                <a:ea typeface="微軟正黑體"/>
              </a:rPr>
              <a:t>主題公園</a:t>
            </a:r>
            <a:endParaRPr lang="zh-HK" altLang="en-US" sz="1200" b="1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97" y="2622820"/>
            <a:ext cx="3128182" cy="2399575"/>
          </a:xfrm>
          <a:prstGeom prst="rect">
            <a:avLst/>
          </a:prstGeom>
          <a:ln w="19050">
            <a:solidFill>
              <a:srgbClr val="CFCC8F"/>
            </a:solidFill>
          </a:ln>
        </p:spPr>
      </p:pic>
      <p:sp>
        <p:nvSpPr>
          <p:cNvPr id="16" name="內容版面配置區 5">
            <a:extLst>
              <a:ext uri="{FF2B5EF4-FFF2-40B4-BE49-F238E27FC236}">
                <a16:creationId xmlns:a16="http://schemas.microsoft.com/office/drawing/2014/main" id="{0330180F-5BC5-479D-9021-5C59DD1EFF88}"/>
              </a:ext>
            </a:extLst>
          </p:cNvPr>
          <p:cNvSpPr txBox="1">
            <a:spLocks/>
          </p:cNvSpPr>
          <p:nvPr/>
        </p:nvSpPr>
        <p:spPr>
          <a:xfrm>
            <a:off x="5602941" y="3247396"/>
            <a:ext cx="2393575" cy="1595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zh-TW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我支持到主題公園學校旅行。因</a:t>
            </a:r>
            <a:r>
              <a:rPr lang="zh-HK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為</a:t>
            </a:r>
            <a:r>
              <a:rPr lang="zh-TW" altLang="en-US" sz="21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主題公園</a:t>
            </a:r>
            <a:r>
              <a:rPr lang="zh-HK" altLang="en-US" sz="21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有</a:t>
            </a:r>
            <a:r>
              <a:rPr lang="zh-HK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刺激的</a:t>
            </a:r>
            <a:r>
              <a:rPr lang="zh-HK" altLang="en-US" sz="21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機動遊戲</a:t>
            </a:r>
            <a:r>
              <a:rPr lang="zh-HK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，適合我們年輕人</a:t>
            </a:r>
            <a:r>
              <a:rPr lang="en-US" altLang="zh-HK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endParaRPr lang="zh-HK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細明體" panose="02020509000000000000" pitchFamily="49" charset="-120"/>
              <a:ea typeface="細明體" panose="02020509000000000000" pitchFamily="49" charset="-12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HK" altLang="en-US" sz="2000" dirty="0"/>
          </a:p>
          <a:p>
            <a:pPr marL="0" indent="0">
              <a:buFont typeface="Arial" panose="020B0604020202020204" pitchFamily="34" charset="0"/>
              <a:buNone/>
            </a:pPr>
            <a:endParaRPr lang="zh-HK" altLang="en-US" sz="2400" dirty="0"/>
          </a:p>
          <a:p>
            <a:endParaRPr lang="zh-HK" altLang="en-US" sz="2400" dirty="0"/>
          </a:p>
          <a:p>
            <a:endParaRPr lang="zh-TW" altLang="en-US" sz="2400" dirty="0"/>
          </a:p>
          <a:p>
            <a:endParaRPr lang="zh-HK" altLang="en-US" sz="2400" dirty="0"/>
          </a:p>
          <a:p>
            <a:endParaRPr lang="zh-HK" altLang="en-US" sz="2400" dirty="0"/>
          </a:p>
        </p:txBody>
      </p:sp>
      <p:sp>
        <p:nvSpPr>
          <p:cNvPr id="1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284921" y="3043244"/>
            <a:ext cx="2827914" cy="1920771"/>
          </a:xfrm>
          <a:prstGeom prst="snip1Rect">
            <a:avLst/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5033374" y="2791697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3" y="1008321"/>
              <a:ext cx="480131" cy="21561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練習二 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剪去單一角落矩形 29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學校旅行日快到了，試從以下的選擇中，討論後決定旅行地點。</a:t>
            </a:r>
          </a:p>
        </p:txBody>
      </p:sp>
      <p:sp>
        <p:nvSpPr>
          <p:cNvPr id="32" name="橢圓 31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59713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字方塊 3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sp>
        <p:nvSpPr>
          <p:cNvPr id="20" name="圓角矩形 19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3740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個人短講</a:t>
            </a:r>
            <a:endParaRPr lang="zh-HK" altLang="en-US" sz="2000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7" name="剪去單一角落矩形 16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你最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欣賞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的人物是哪一位？試向同學介紹這位人物的生平事跡。</a:t>
            </a: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43" y="3598242"/>
            <a:ext cx="3513890" cy="2846814"/>
          </a:xfrm>
          <a:prstGeom prst="rect">
            <a:avLst/>
          </a:prstGeom>
        </p:spPr>
      </p:pic>
      <p:sp>
        <p:nvSpPr>
          <p:cNvPr id="30" name="手繪多邊形 29"/>
          <p:cNvSpPr/>
          <p:nvPr/>
        </p:nvSpPr>
        <p:spPr>
          <a:xfrm rot="21419349">
            <a:off x="2400797" y="3587349"/>
            <a:ext cx="2802103" cy="159041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9772"/>
              <a:gd name="connsiteX1" fmla="*/ 2571 w 2250885"/>
              <a:gd name="connsiteY1" fmla="*/ 319198 h 1519772"/>
              <a:gd name="connsiteX2" fmla="*/ 230788 w 2250885"/>
              <a:gd name="connsiteY2" fmla="*/ 882322 h 1519772"/>
              <a:gd name="connsiteX3" fmla="*/ 838412 w 2250885"/>
              <a:gd name="connsiteY3" fmla="*/ 992996 h 1519772"/>
              <a:gd name="connsiteX4" fmla="*/ 1175687 w 2250885"/>
              <a:gd name="connsiteY4" fmla="*/ 1176298 h 1519772"/>
              <a:gd name="connsiteX5" fmla="*/ 1424631 w 2250885"/>
              <a:gd name="connsiteY5" fmla="*/ 1518677 h 1519772"/>
              <a:gd name="connsiteX6" fmla="*/ 1338732 w 2250885"/>
              <a:gd name="connsiteY6" fmla="*/ 1052757 h 1519772"/>
              <a:gd name="connsiteX7" fmla="*/ 2025133 w 2250885"/>
              <a:gd name="connsiteY7" fmla="*/ 1001073 h 1519772"/>
              <a:gd name="connsiteX8" fmla="*/ 2233483 w 2250885"/>
              <a:gd name="connsiteY8" fmla="*/ 641684 h 1519772"/>
              <a:gd name="connsiteX9" fmla="*/ 2012541 w 2250885"/>
              <a:gd name="connsiteY9" fmla="*/ 136671 h 1519772"/>
              <a:gd name="connsiteX10" fmla="*/ 1139337 w 2250885"/>
              <a:gd name="connsiteY10" fmla="*/ 23724 h 1519772"/>
              <a:gd name="connsiteX11" fmla="*/ 356497 w 2250885"/>
              <a:gd name="connsiteY11" fmla="*/ 28097 h 1519772"/>
              <a:gd name="connsiteX0" fmla="*/ 356497 w 2328845"/>
              <a:gd name="connsiteY0" fmla="*/ 28097 h 1754722"/>
              <a:gd name="connsiteX1" fmla="*/ 2571 w 2328845"/>
              <a:gd name="connsiteY1" fmla="*/ 319198 h 1754722"/>
              <a:gd name="connsiteX2" fmla="*/ 230788 w 2328845"/>
              <a:gd name="connsiteY2" fmla="*/ 882322 h 1754722"/>
              <a:gd name="connsiteX3" fmla="*/ 838412 w 2328845"/>
              <a:gd name="connsiteY3" fmla="*/ 992996 h 1754722"/>
              <a:gd name="connsiteX4" fmla="*/ 1175687 w 2328845"/>
              <a:gd name="connsiteY4" fmla="*/ 1176298 h 1754722"/>
              <a:gd name="connsiteX5" fmla="*/ 2328283 w 2328845"/>
              <a:gd name="connsiteY5" fmla="*/ 1754069 h 1754722"/>
              <a:gd name="connsiteX6" fmla="*/ 1338732 w 2328845"/>
              <a:gd name="connsiteY6" fmla="*/ 1052757 h 1754722"/>
              <a:gd name="connsiteX7" fmla="*/ 2025133 w 2328845"/>
              <a:gd name="connsiteY7" fmla="*/ 1001073 h 1754722"/>
              <a:gd name="connsiteX8" fmla="*/ 2233483 w 2328845"/>
              <a:gd name="connsiteY8" fmla="*/ 641684 h 1754722"/>
              <a:gd name="connsiteX9" fmla="*/ 2012541 w 2328845"/>
              <a:gd name="connsiteY9" fmla="*/ 136671 h 1754722"/>
              <a:gd name="connsiteX10" fmla="*/ 1139337 w 2328845"/>
              <a:gd name="connsiteY10" fmla="*/ 23724 h 1754722"/>
              <a:gd name="connsiteX11" fmla="*/ 356497 w 2328845"/>
              <a:gd name="connsiteY11" fmla="*/ 28097 h 1754722"/>
              <a:gd name="connsiteX0" fmla="*/ 356497 w 2336078"/>
              <a:gd name="connsiteY0" fmla="*/ 28097 h 1754271"/>
              <a:gd name="connsiteX1" fmla="*/ 2571 w 2336078"/>
              <a:gd name="connsiteY1" fmla="*/ 319198 h 1754271"/>
              <a:gd name="connsiteX2" fmla="*/ 230788 w 2336078"/>
              <a:gd name="connsiteY2" fmla="*/ 882322 h 1754271"/>
              <a:gd name="connsiteX3" fmla="*/ 838412 w 2336078"/>
              <a:gd name="connsiteY3" fmla="*/ 992996 h 1754271"/>
              <a:gd name="connsiteX4" fmla="*/ 1175687 w 2336078"/>
              <a:gd name="connsiteY4" fmla="*/ 1176298 h 1754271"/>
              <a:gd name="connsiteX5" fmla="*/ 2328283 w 2336078"/>
              <a:gd name="connsiteY5" fmla="*/ 1754069 h 1754271"/>
              <a:gd name="connsiteX6" fmla="*/ 1697197 w 2336078"/>
              <a:gd name="connsiteY6" fmla="*/ 1108742 h 1754271"/>
              <a:gd name="connsiteX7" fmla="*/ 2025133 w 2336078"/>
              <a:gd name="connsiteY7" fmla="*/ 1001073 h 1754271"/>
              <a:gd name="connsiteX8" fmla="*/ 2233483 w 2336078"/>
              <a:gd name="connsiteY8" fmla="*/ 641684 h 1754271"/>
              <a:gd name="connsiteX9" fmla="*/ 2012541 w 2336078"/>
              <a:gd name="connsiteY9" fmla="*/ 136671 h 1754271"/>
              <a:gd name="connsiteX10" fmla="*/ 1139337 w 2336078"/>
              <a:gd name="connsiteY10" fmla="*/ 23724 h 1754271"/>
              <a:gd name="connsiteX11" fmla="*/ 356497 w 2336078"/>
              <a:gd name="connsiteY11" fmla="*/ 28097 h 1754271"/>
              <a:gd name="connsiteX0" fmla="*/ 356497 w 2330474"/>
              <a:gd name="connsiteY0" fmla="*/ 28097 h 1754273"/>
              <a:gd name="connsiteX1" fmla="*/ 2571 w 2330474"/>
              <a:gd name="connsiteY1" fmla="*/ 319198 h 1754273"/>
              <a:gd name="connsiteX2" fmla="*/ 230788 w 2330474"/>
              <a:gd name="connsiteY2" fmla="*/ 882322 h 1754273"/>
              <a:gd name="connsiteX3" fmla="*/ 838412 w 2330474"/>
              <a:gd name="connsiteY3" fmla="*/ 992996 h 1754273"/>
              <a:gd name="connsiteX4" fmla="*/ 1434916 w 2330474"/>
              <a:gd name="connsiteY4" fmla="*/ 1176616 h 1754273"/>
              <a:gd name="connsiteX5" fmla="*/ 2328283 w 2330474"/>
              <a:gd name="connsiteY5" fmla="*/ 1754069 h 1754273"/>
              <a:gd name="connsiteX6" fmla="*/ 1697197 w 2330474"/>
              <a:gd name="connsiteY6" fmla="*/ 1108742 h 1754273"/>
              <a:gd name="connsiteX7" fmla="*/ 2025133 w 2330474"/>
              <a:gd name="connsiteY7" fmla="*/ 1001073 h 1754273"/>
              <a:gd name="connsiteX8" fmla="*/ 2233483 w 2330474"/>
              <a:gd name="connsiteY8" fmla="*/ 641684 h 1754273"/>
              <a:gd name="connsiteX9" fmla="*/ 2012541 w 2330474"/>
              <a:gd name="connsiteY9" fmla="*/ 136671 h 1754273"/>
              <a:gd name="connsiteX10" fmla="*/ 1139337 w 2330474"/>
              <a:gd name="connsiteY10" fmla="*/ 23724 h 1754273"/>
              <a:gd name="connsiteX11" fmla="*/ 356497 w 2330474"/>
              <a:gd name="connsiteY11" fmla="*/ 28097 h 1754273"/>
              <a:gd name="connsiteX0" fmla="*/ 356497 w 2331373"/>
              <a:gd name="connsiteY0" fmla="*/ 28097 h 1754090"/>
              <a:gd name="connsiteX1" fmla="*/ 2571 w 2331373"/>
              <a:gd name="connsiteY1" fmla="*/ 319198 h 1754090"/>
              <a:gd name="connsiteX2" fmla="*/ 230788 w 2331373"/>
              <a:gd name="connsiteY2" fmla="*/ 882322 h 1754090"/>
              <a:gd name="connsiteX3" fmla="*/ 838412 w 2331373"/>
              <a:gd name="connsiteY3" fmla="*/ 992996 h 1754090"/>
              <a:gd name="connsiteX4" fmla="*/ 1382180 w 2331373"/>
              <a:gd name="connsiteY4" fmla="*/ 1085257 h 1754090"/>
              <a:gd name="connsiteX5" fmla="*/ 2328283 w 2331373"/>
              <a:gd name="connsiteY5" fmla="*/ 1754069 h 1754090"/>
              <a:gd name="connsiteX6" fmla="*/ 1697197 w 2331373"/>
              <a:gd name="connsiteY6" fmla="*/ 1108742 h 1754090"/>
              <a:gd name="connsiteX7" fmla="*/ 2025133 w 2331373"/>
              <a:gd name="connsiteY7" fmla="*/ 1001073 h 1754090"/>
              <a:gd name="connsiteX8" fmla="*/ 2233483 w 2331373"/>
              <a:gd name="connsiteY8" fmla="*/ 641684 h 1754090"/>
              <a:gd name="connsiteX9" fmla="*/ 2012541 w 2331373"/>
              <a:gd name="connsiteY9" fmla="*/ 136671 h 1754090"/>
              <a:gd name="connsiteX10" fmla="*/ 1139337 w 2331373"/>
              <a:gd name="connsiteY10" fmla="*/ 23724 h 1754090"/>
              <a:gd name="connsiteX11" fmla="*/ 356497 w 2331373"/>
              <a:gd name="connsiteY11" fmla="*/ 28097 h 1754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31373" h="175409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46513" y="959173"/>
                  <a:pt x="838412" y="992996"/>
                </a:cubicBezTo>
                <a:cubicBezTo>
                  <a:pt x="1030311" y="1026819"/>
                  <a:pt x="1133868" y="958412"/>
                  <a:pt x="1382180" y="1085257"/>
                </a:cubicBezTo>
                <a:cubicBezTo>
                  <a:pt x="1630492" y="1212102"/>
                  <a:pt x="2275780" y="1750155"/>
                  <a:pt x="2328283" y="1754069"/>
                </a:cubicBezTo>
                <a:cubicBezTo>
                  <a:pt x="2380786" y="1757983"/>
                  <a:pt x="1747722" y="1234241"/>
                  <a:pt x="1697197" y="1108742"/>
                </a:cubicBezTo>
                <a:cubicBezTo>
                  <a:pt x="1646672" y="983243"/>
                  <a:pt x="1935752" y="1078916"/>
                  <a:pt x="2025133" y="1001073"/>
                </a:cubicBezTo>
                <a:cubicBezTo>
                  <a:pt x="2114514" y="923230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9491" y="39026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孫中山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發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動起義。</a:t>
            </a:r>
            <a:endParaRPr lang="zh-HK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2255547" y="3156061"/>
            <a:ext cx="533944" cy="746561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H="1">
            <a:off x="3562298" y="3156061"/>
            <a:ext cx="11220" cy="746561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 flipH="1">
            <a:off x="3562298" y="3156060"/>
            <a:ext cx="1258520" cy="746562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接點 42"/>
          <p:cNvCxnSpPr/>
          <p:nvPr/>
        </p:nvCxnSpPr>
        <p:spPr>
          <a:xfrm flipH="1">
            <a:off x="4518482" y="3156060"/>
            <a:ext cx="1561423" cy="746562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群組 4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7" name="圓角化單一角落矩形 4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練習三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51" name="直線接點 5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圓角矩形 34"/>
          <p:cNvSpPr/>
          <p:nvPr/>
        </p:nvSpPr>
        <p:spPr>
          <a:xfrm>
            <a:off x="1829684" y="2821455"/>
            <a:ext cx="843836" cy="36933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3140951" y="2813986"/>
            <a:ext cx="842694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4398898" y="2813986"/>
            <a:ext cx="843836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5657987" y="2821455"/>
            <a:ext cx="843836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51354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17" grpId="0" animBg="1"/>
      <p:bldP spid="16" grpId="0"/>
      <p:bldP spid="18" grpId="0" animBg="1"/>
      <p:bldP spid="30" grpId="0" animBg="1"/>
      <p:bldP spid="3" grpId="0"/>
      <p:bldP spid="35" grpId="0" animBg="1"/>
      <p:bldP spid="36" grpId="0" animBg="1"/>
      <p:bldP spid="37" grpId="0" animBg="1"/>
      <p:bldP spid="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圓角矩形 29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3740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個人短講</a:t>
            </a:r>
            <a:endParaRPr lang="zh-HK" altLang="en-US" sz="2000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5763299" y="2923763"/>
            <a:ext cx="1807094" cy="436957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 algn="ctr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建立中華民國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4667743" y="2484518"/>
            <a:ext cx="839543" cy="410891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 algn="ctr"/>
            <a:r>
              <a:rPr lang="zh-HK" altLang="zh-HK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武昌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2858668" y="2421126"/>
            <a:ext cx="1480547" cy="671788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 algn="ctr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為了</a:t>
            </a:r>
            <a:r>
              <a:rPr lang="zh-HK" altLang="zh-HK" sz="1600" b="1" spc="300" dirty="0" smtClean="0">
                <a:solidFill>
                  <a:srgbClr val="417B58"/>
                </a:solidFill>
                <a:ea typeface="微軟正黑體" panose="020B0604030504040204" pitchFamily="34" charset="-120"/>
              </a:rPr>
              <a:t>推翻</a:t>
            </a:r>
            <a:endParaRPr lang="en-US" altLang="zh-HK" sz="1600" b="1" spc="300" dirty="0" smtClean="0">
              <a:solidFill>
                <a:srgbClr val="417B58"/>
              </a:solidFill>
              <a:ea typeface="微軟正黑體" panose="020B0604030504040204" pitchFamily="34" charset="-120"/>
            </a:endParaRPr>
          </a:p>
          <a:p>
            <a:pPr indent="88900" algn="ctr"/>
            <a:r>
              <a:rPr lang="zh-HK" altLang="zh-HK" sz="1600" b="1" spc="300" dirty="0" smtClean="0">
                <a:solidFill>
                  <a:srgbClr val="417B58"/>
                </a:solidFill>
                <a:ea typeface="微軟正黑體" panose="020B0604030504040204" pitchFamily="34" charset="-120"/>
              </a:rPr>
              <a:t>滿清</a:t>
            </a:r>
            <a:r>
              <a:rPr lang="zh-HK" altLang="zh-HK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政府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1016743" y="2695098"/>
            <a:ext cx="1259260" cy="411676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 algn="ctr"/>
            <a:r>
              <a:rPr lang="zh-HK" altLang="zh-HK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1911年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你最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欣賞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的人物是哪一位？試向同學介紹這位人物的生平事跡。</a:t>
            </a: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43" y="3598242"/>
            <a:ext cx="3513890" cy="2846814"/>
          </a:xfrm>
          <a:prstGeom prst="rect">
            <a:avLst/>
          </a:prstGeom>
        </p:spPr>
      </p:pic>
      <p:sp>
        <p:nvSpPr>
          <p:cNvPr id="45" name="手繪多邊形 44"/>
          <p:cNvSpPr/>
          <p:nvPr/>
        </p:nvSpPr>
        <p:spPr>
          <a:xfrm rot="21419349">
            <a:off x="2400797" y="3587349"/>
            <a:ext cx="2802103" cy="159041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9772"/>
              <a:gd name="connsiteX1" fmla="*/ 2571 w 2250885"/>
              <a:gd name="connsiteY1" fmla="*/ 319198 h 1519772"/>
              <a:gd name="connsiteX2" fmla="*/ 230788 w 2250885"/>
              <a:gd name="connsiteY2" fmla="*/ 882322 h 1519772"/>
              <a:gd name="connsiteX3" fmla="*/ 838412 w 2250885"/>
              <a:gd name="connsiteY3" fmla="*/ 992996 h 1519772"/>
              <a:gd name="connsiteX4" fmla="*/ 1175687 w 2250885"/>
              <a:gd name="connsiteY4" fmla="*/ 1176298 h 1519772"/>
              <a:gd name="connsiteX5" fmla="*/ 1424631 w 2250885"/>
              <a:gd name="connsiteY5" fmla="*/ 1518677 h 1519772"/>
              <a:gd name="connsiteX6" fmla="*/ 1338732 w 2250885"/>
              <a:gd name="connsiteY6" fmla="*/ 1052757 h 1519772"/>
              <a:gd name="connsiteX7" fmla="*/ 2025133 w 2250885"/>
              <a:gd name="connsiteY7" fmla="*/ 1001073 h 1519772"/>
              <a:gd name="connsiteX8" fmla="*/ 2233483 w 2250885"/>
              <a:gd name="connsiteY8" fmla="*/ 641684 h 1519772"/>
              <a:gd name="connsiteX9" fmla="*/ 2012541 w 2250885"/>
              <a:gd name="connsiteY9" fmla="*/ 136671 h 1519772"/>
              <a:gd name="connsiteX10" fmla="*/ 1139337 w 2250885"/>
              <a:gd name="connsiteY10" fmla="*/ 23724 h 1519772"/>
              <a:gd name="connsiteX11" fmla="*/ 356497 w 2250885"/>
              <a:gd name="connsiteY11" fmla="*/ 28097 h 1519772"/>
              <a:gd name="connsiteX0" fmla="*/ 356497 w 2328845"/>
              <a:gd name="connsiteY0" fmla="*/ 28097 h 1754722"/>
              <a:gd name="connsiteX1" fmla="*/ 2571 w 2328845"/>
              <a:gd name="connsiteY1" fmla="*/ 319198 h 1754722"/>
              <a:gd name="connsiteX2" fmla="*/ 230788 w 2328845"/>
              <a:gd name="connsiteY2" fmla="*/ 882322 h 1754722"/>
              <a:gd name="connsiteX3" fmla="*/ 838412 w 2328845"/>
              <a:gd name="connsiteY3" fmla="*/ 992996 h 1754722"/>
              <a:gd name="connsiteX4" fmla="*/ 1175687 w 2328845"/>
              <a:gd name="connsiteY4" fmla="*/ 1176298 h 1754722"/>
              <a:gd name="connsiteX5" fmla="*/ 2328283 w 2328845"/>
              <a:gd name="connsiteY5" fmla="*/ 1754069 h 1754722"/>
              <a:gd name="connsiteX6" fmla="*/ 1338732 w 2328845"/>
              <a:gd name="connsiteY6" fmla="*/ 1052757 h 1754722"/>
              <a:gd name="connsiteX7" fmla="*/ 2025133 w 2328845"/>
              <a:gd name="connsiteY7" fmla="*/ 1001073 h 1754722"/>
              <a:gd name="connsiteX8" fmla="*/ 2233483 w 2328845"/>
              <a:gd name="connsiteY8" fmla="*/ 641684 h 1754722"/>
              <a:gd name="connsiteX9" fmla="*/ 2012541 w 2328845"/>
              <a:gd name="connsiteY9" fmla="*/ 136671 h 1754722"/>
              <a:gd name="connsiteX10" fmla="*/ 1139337 w 2328845"/>
              <a:gd name="connsiteY10" fmla="*/ 23724 h 1754722"/>
              <a:gd name="connsiteX11" fmla="*/ 356497 w 2328845"/>
              <a:gd name="connsiteY11" fmla="*/ 28097 h 1754722"/>
              <a:gd name="connsiteX0" fmla="*/ 356497 w 2336078"/>
              <a:gd name="connsiteY0" fmla="*/ 28097 h 1754271"/>
              <a:gd name="connsiteX1" fmla="*/ 2571 w 2336078"/>
              <a:gd name="connsiteY1" fmla="*/ 319198 h 1754271"/>
              <a:gd name="connsiteX2" fmla="*/ 230788 w 2336078"/>
              <a:gd name="connsiteY2" fmla="*/ 882322 h 1754271"/>
              <a:gd name="connsiteX3" fmla="*/ 838412 w 2336078"/>
              <a:gd name="connsiteY3" fmla="*/ 992996 h 1754271"/>
              <a:gd name="connsiteX4" fmla="*/ 1175687 w 2336078"/>
              <a:gd name="connsiteY4" fmla="*/ 1176298 h 1754271"/>
              <a:gd name="connsiteX5" fmla="*/ 2328283 w 2336078"/>
              <a:gd name="connsiteY5" fmla="*/ 1754069 h 1754271"/>
              <a:gd name="connsiteX6" fmla="*/ 1697197 w 2336078"/>
              <a:gd name="connsiteY6" fmla="*/ 1108742 h 1754271"/>
              <a:gd name="connsiteX7" fmla="*/ 2025133 w 2336078"/>
              <a:gd name="connsiteY7" fmla="*/ 1001073 h 1754271"/>
              <a:gd name="connsiteX8" fmla="*/ 2233483 w 2336078"/>
              <a:gd name="connsiteY8" fmla="*/ 641684 h 1754271"/>
              <a:gd name="connsiteX9" fmla="*/ 2012541 w 2336078"/>
              <a:gd name="connsiteY9" fmla="*/ 136671 h 1754271"/>
              <a:gd name="connsiteX10" fmla="*/ 1139337 w 2336078"/>
              <a:gd name="connsiteY10" fmla="*/ 23724 h 1754271"/>
              <a:gd name="connsiteX11" fmla="*/ 356497 w 2336078"/>
              <a:gd name="connsiteY11" fmla="*/ 28097 h 1754271"/>
              <a:gd name="connsiteX0" fmla="*/ 356497 w 2330474"/>
              <a:gd name="connsiteY0" fmla="*/ 28097 h 1754273"/>
              <a:gd name="connsiteX1" fmla="*/ 2571 w 2330474"/>
              <a:gd name="connsiteY1" fmla="*/ 319198 h 1754273"/>
              <a:gd name="connsiteX2" fmla="*/ 230788 w 2330474"/>
              <a:gd name="connsiteY2" fmla="*/ 882322 h 1754273"/>
              <a:gd name="connsiteX3" fmla="*/ 838412 w 2330474"/>
              <a:gd name="connsiteY3" fmla="*/ 992996 h 1754273"/>
              <a:gd name="connsiteX4" fmla="*/ 1434916 w 2330474"/>
              <a:gd name="connsiteY4" fmla="*/ 1176616 h 1754273"/>
              <a:gd name="connsiteX5" fmla="*/ 2328283 w 2330474"/>
              <a:gd name="connsiteY5" fmla="*/ 1754069 h 1754273"/>
              <a:gd name="connsiteX6" fmla="*/ 1697197 w 2330474"/>
              <a:gd name="connsiteY6" fmla="*/ 1108742 h 1754273"/>
              <a:gd name="connsiteX7" fmla="*/ 2025133 w 2330474"/>
              <a:gd name="connsiteY7" fmla="*/ 1001073 h 1754273"/>
              <a:gd name="connsiteX8" fmla="*/ 2233483 w 2330474"/>
              <a:gd name="connsiteY8" fmla="*/ 641684 h 1754273"/>
              <a:gd name="connsiteX9" fmla="*/ 2012541 w 2330474"/>
              <a:gd name="connsiteY9" fmla="*/ 136671 h 1754273"/>
              <a:gd name="connsiteX10" fmla="*/ 1139337 w 2330474"/>
              <a:gd name="connsiteY10" fmla="*/ 23724 h 1754273"/>
              <a:gd name="connsiteX11" fmla="*/ 356497 w 2330474"/>
              <a:gd name="connsiteY11" fmla="*/ 28097 h 1754273"/>
              <a:gd name="connsiteX0" fmla="*/ 356497 w 2331373"/>
              <a:gd name="connsiteY0" fmla="*/ 28097 h 1754090"/>
              <a:gd name="connsiteX1" fmla="*/ 2571 w 2331373"/>
              <a:gd name="connsiteY1" fmla="*/ 319198 h 1754090"/>
              <a:gd name="connsiteX2" fmla="*/ 230788 w 2331373"/>
              <a:gd name="connsiteY2" fmla="*/ 882322 h 1754090"/>
              <a:gd name="connsiteX3" fmla="*/ 838412 w 2331373"/>
              <a:gd name="connsiteY3" fmla="*/ 992996 h 1754090"/>
              <a:gd name="connsiteX4" fmla="*/ 1382180 w 2331373"/>
              <a:gd name="connsiteY4" fmla="*/ 1085257 h 1754090"/>
              <a:gd name="connsiteX5" fmla="*/ 2328283 w 2331373"/>
              <a:gd name="connsiteY5" fmla="*/ 1754069 h 1754090"/>
              <a:gd name="connsiteX6" fmla="*/ 1697197 w 2331373"/>
              <a:gd name="connsiteY6" fmla="*/ 1108742 h 1754090"/>
              <a:gd name="connsiteX7" fmla="*/ 2025133 w 2331373"/>
              <a:gd name="connsiteY7" fmla="*/ 1001073 h 1754090"/>
              <a:gd name="connsiteX8" fmla="*/ 2233483 w 2331373"/>
              <a:gd name="connsiteY8" fmla="*/ 641684 h 1754090"/>
              <a:gd name="connsiteX9" fmla="*/ 2012541 w 2331373"/>
              <a:gd name="connsiteY9" fmla="*/ 136671 h 1754090"/>
              <a:gd name="connsiteX10" fmla="*/ 1139337 w 2331373"/>
              <a:gd name="connsiteY10" fmla="*/ 23724 h 1754090"/>
              <a:gd name="connsiteX11" fmla="*/ 356497 w 2331373"/>
              <a:gd name="connsiteY11" fmla="*/ 28097 h 1754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31373" h="175409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46513" y="959173"/>
                  <a:pt x="838412" y="992996"/>
                </a:cubicBezTo>
                <a:cubicBezTo>
                  <a:pt x="1030311" y="1026819"/>
                  <a:pt x="1133868" y="958412"/>
                  <a:pt x="1382180" y="1085257"/>
                </a:cubicBezTo>
                <a:cubicBezTo>
                  <a:pt x="1630492" y="1212102"/>
                  <a:pt x="2275780" y="1750155"/>
                  <a:pt x="2328283" y="1754069"/>
                </a:cubicBezTo>
                <a:cubicBezTo>
                  <a:pt x="2380786" y="1757983"/>
                  <a:pt x="1747722" y="1234241"/>
                  <a:pt x="1697197" y="1108742"/>
                </a:cubicBezTo>
                <a:cubicBezTo>
                  <a:pt x="1646672" y="983243"/>
                  <a:pt x="1935752" y="1078916"/>
                  <a:pt x="2025133" y="1001073"/>
                </a:cubicBezTo>
                <a:cubicBezTo>
                  <a:pt x="2114514" y="923230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89491" y="39026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孫中山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發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動起義。</a:t>
            </a:r>
            <a:endParaRPr lang="zh-HK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47" name="圓角矩形 46"/>
          <p:cNvSpPr/>
          <p:nvPr/>
        </p:nvSpPr>
        <p:spPr>
          <a:xfrm>
            <a:off x="1044358" y="2346935"/>
            <a:ext cx="843836" cy="36933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2861280" y="2065494"/>
            <a:ext cx="842694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原因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4663450" y="2132367"/>
            <a:ext cx="843836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地點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5754206" y="2558834"/>
            <a:ext cx="843836" cy="376804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結果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51" name="直線接點 50"/>
          <p:cNvCxnSpPr/>
          <p:nvPr/>
        </p:nvCxnSpPr>
        <p:spPr>
          <a:xfrm>
            <a:off x="1704963" y="3190531"/>
            <a:ext cx="1084528" cy="712091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接點 51"/>
          <p:cNvCxnSpPr/>
          <p:nvPr/>
        </p:nvCxnSpPr>
        <p:spPr>
          <a:xfrm>
            <a:off x="3535337" y="3190531"/>
            <a:ext cx="26961" cy="712091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 flipH="1">
            <a:off x="3562299" y="2990750"/>
            <a:ext cx="1605491" cy="911872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 flipH="1">
            <a:off x="4518484" y="3190531"/>
            <a:ext cx="1152780" cy="712091"/>
          </a:xfrm>
          <a:prstGeom prst="line">
            <a:avLst/>
          </a:prstGeom>
          <a:ln w="12700">
            <a:solidFill>
              <a:srgbClr val="417B5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39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3191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2428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89704" y="226879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9AF64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531715" y="3391754"/>
            <a:ext cx="2065052" cy="23894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4038462" y="3413206"/>
            <a:ext cx="1271054" cy="16515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983739" y="3441945"/>
            <a:ext cx="894989" cy="264723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13" y="1625436"/>
            <a:ext cx="1398183" cy="1522466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49" y="1947010"/>
            <a:ext cx="861176" cy="1162732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2262156" y="486801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2827964" y="536752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3086482" y="501579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2924968" y="459553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2891903" y="440648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3058533" y="501759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2957499" y="497483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3195959" y="498020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3114653" y="507588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2926419" y="494129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3167034" y="494201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3406861" y="490704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3333694" y="491719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3032950" y="517770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3563203" y="562891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2942366" y="444636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923679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57620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1640928" y="3447372"/>
            <a:ext cx="429267" cy="1934998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741626" y="381554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2223930" y="3829600"/>
            <a:ext cx="250009" cy="11543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697789" y="383691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3122781" y="384006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4219666" y="3739998"/>
            <a:ext cx="222602" cy="45946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585629" y="3745882"/>
            <a:ext cx="217036" cy="45358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920880" y="3751214"/>
            <a:ext cx="230240" cy="10781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126924" y="3783081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459147" y="3795861"/>
            <a:ext cx="250009" cy="16953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9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L -0.0125 -0.00024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115" grpId="0" animBg="1"/>
      <p:bldP spid="1116" grpId="0" animBg="1"/>
      <p:bldP spid="1117" grpId="0" animBg="1"/>
      <p:bldP spid="1118" grpId="0" animBg="1"/>
      <p:bldP spid="1119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圓角矩形 18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68199" y="437404"/>
            <a:ext cx="1210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個人短講</a:t>
            </a:r>
            <a:endParaRPr lang="zh-HK" altLang="en-US" sz="2000" dirty="0">
              <a:solidFill>
                <a:srgbClr val="417B58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84921" y="1342853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71B26C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914" y="332323"/>
            <a:ext cx="962784" cy="992136"/>
          </a:xfrm>
          <a:prstGeom prst="rect">
            <a:avLst/>
          </a:prstGeom>
        </p:spPr>
      </p:pic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327867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4" y="921545"/>
            <a:ext cx="3464357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314749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你最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欣賞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的人物是哪一位？試向同學介紹這位人物的生平事跡。</a:t>
            </a: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43" y="3643962"/>
            <a:ext cx="3513890" cy="2846814"/>
          </a:xfrm>
          <a:prstGeom prst="rect">
            <a:avLst/>
          </a:prstGeom>
        </p:spPr>
      </p:pic>
      <p:sp>
        <p:nvSpPr>
          <p:cNvPr id="45" name="手繪多邊形 44"/>
          <p:cNvSpPr/>
          <p:nvPr/>
        </p:nvSpPr>
        <p:spPr>
          <a:xfrm rot="21419349">
            <a:off x="1407016" y="2577280"/>
            <a:ext cx="4699726" cy="248560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519772"/>
              <a:gd name="connsiteX1" fmla="*/ 2571 w 2250885"/>
              <a:gd name="connsiteY1" fmla="*/ 319198 h 1519772"/>
              <a:gd name="connsiteX2" fmla="*/ 230788 w 2250885"/>
              <a:gd name="connsiteY2" fmla="*/ 882322 h 1519772"/>
              <a:gd name="connsiteX3" fmla="*/ 838412 w 2250885"/>
              <a:gd name="connsiteY3" fmla="*/ 992996 h 1519772"/>
              <a:gd name="connsiteX4" fmla="*/ 1175687 w 2250885"/>
              <a:gd name="connsiteY4" fmla="*/ 1176298 h 1519772"/>
              <a:gd name="connsiteX5" fmla="*/ 1424631 w 2250885"/>
              <a:gd name="connsiteY5" fmla="*/ 1518677 h 1519772"/>
              <a:gd name="connsiteX6" fmla="*/ 1338732 w 2250885"/>
              <a:gd name="connsiteY6" fmla="*/ 1052757 h 1519772"/>
              <a:gd name="connsiteX7" fmla="*/ 2025133 w 2250885"/>
              <a:gd name="connsiteY7" fmla="*/ 1001073 h 1519772"/>
              <a:gd name="connsiteX8" fmla="*/ 2233483 w 2250885"/>
              <a:gd name="connsiteY8" fmla="*/ 641684 h 1519772"/>
              <a:gd name="connsiteX9" fmla="*/ 2012541 w 2250885"/>
              <a:gd name="connsiteY9" fmla="*/ 136671 h 1519772"/>
              <a:gd name="connsiteX10" fmla="*/ 1139337 w 2250885"/>
              <a:gd name="connsiteY10" fmla="*/ 23724 h 1519772"/>
              <a:gd name="connsiteX11" fmla="*/ 356497 w 2250885"/>
              <a:gd name="connsiteY11" fmla="*/ 28097 h 1519772"/>
              <a:gd name="connsiteX0" fmla="*/ 356497 w 2328845"/>
              <a:gd name="connsiteY0" fmla="*/ 28097 h 1754722"/>
              <a:gd name="connsiteX1" fmla="*/ 2571 w 2328845"/>
              <a:gd name="connsiteY1" fmla="*/ 319198 h 1754722"/>
              <a:gd name="connsiteX2" fmla="*/ 230788 w 2328845"/>
              <a:gd name="connsiteY2" fmla="*/ 882322 h 1754722"/>
              <a:gd name="connsiteX3" fmla="*/ 838412 w 2328845"/>
              <a:gd name="connsiteY3" fmla="*/ 992996 h 1754722"/>
              <a:gd name="connsiteX4" fmla="*/ 1175687 w 2328845"/>
              <a:gd name="connsiteY4" fmla="*/ 1176298 h 1754722"/>
              <a:gd name="connsiteX5" fmla="*/ 2328283 w 2328845"/>
              <a:gd name="connsiteY5" fmla="*/ 1754069 h 1754722"/>
              <a:gd name="connsiteX6" fmla="*/ 1338732 w 2328845"/>
              <a:gd name="connsiteY6" fmla="*/ 1052757 h 1754722"/>
              <a:gd name="connsiteX7" fmla="*/ 2025133 w 2328845"/>
              <a:gd name="connsiteY7" fmla="*/ 1001073 h 1754722"/>
              <a:gd name="connsiteX8" fmla="*/ 2233483 w 2328845"/>
              <a:gd name="connsiteY8" fmla="*/ 641684 h 1754722"/>
              <a:gd name="connsiteX9" fmla="*/ 2012541 w 2328845"/>
              <a:gd name="connsiteY9" fmla="*/ 136671 h 1754722"/>
              <a:gd name="connsiteX10" fmla="*/ 1139337 w 2328845"/>
              <a:gd name="connsiteY10" fmla="*/ 23724 h 1754722"/>
              <a:gd name="connsiteX11" fmla="*/ 356497 w 2328845"/>
              <a:gd name="connsiteY11" fmla="*/ 28097 h 1754722"/>
              <a:gd name="connsiteX0" fmla="*/ 356497 w 2336078"/>
              <a:gd name="connsiteY0" fmla="*/ 28097 h 1754271"/>
              <a:gd name="connsiteX1" fmla="*/ 2571 w 2336078"/>
              <a:gd name="connsiteY1" fmla="*/ 319198 h 1754271"/>
              <a:gd name="connsiteX2" fmla="*/ 230788 w 2336078"/>
              <a:gd name="connsiteY2" fmla="*/ 882322 h 1754271"/>
              <a:gd name="connsiteX3" fmla="*/ 838412 w 2336078"/>
              <a:gd name="connsiteY3" fmla="*/ 992996 h 1754271"/>
              <a:gd name="connsiteX4" fmla="*/ 1175687 w 2336078"/>
              <a:gd name="connsiteY4" fmla="*/ 1176298 h 1754271"/>
              <a:gd name="connsiteX5" fmla="*/ 2328283 w 2336078"/>
              <a:gd name="connsiteY5" fmla="*/ 1754069 h 1754271"/>
              <a:gd name="connsiteX6" fmla="*/ 1697197 w 2336078"/>
              <a:gd name="connsiteY6" fmla="*/ 1108742 h 1754271"/>
              <a:gd name="connsiteX7" fmla="*/ 2025133 w 2336078"/>
              <a:gd name="connsiteY7" fmla="*/ 1001073 h 1754271"/>
              <a:gd name="connsiteX8" fmla="*/ 2233483 w 2336078"/>
              <a:gd name="connsiteY8" fmla="*/ 641684 h 1754271"/>
              <a:gd name="connsiteX9" fmla="*/ 2012541 w 2336078"/>
              <a:gd name="connsiteY9" fmla="*/ 136671 h 1754271"/>
              <a:gd name="connsiteX10" fmla="*/ 1139337 w 2336078"/>
              <a:gd name="connsiteY10" fmla="*/ 23724 h 1754271"/>
              <a:gd name="connsiteX11" fmla="*/ 356497 w 2336078"/>
              <a:gd name="connsiteY11" fmla="*/ 28097 h 1754271"/>
              <a:gd name="connsiteX0" fmla="*/ 356497 w 2330474"/>
              <a:gd name="connsiteY0" fmla="*/ 28097 h 1754273"/>
              <a:gd name="connsiteX1" fmla="*/ 2571 w 2330474"/>
              <a:gd name="connsiteY1" fmla="*/ 319198 h 1754273"/>
              <a:gd name="connsiteX2" fmla="*/ 230788 w 2330474"/>
              <a:gd name="connsiteY2" fmla="*/ 882322 h 1754273"/>
              <a:gd name="connsiteX3" fmla="*/ 838412 w 2330474"/>
              <a:gd name="connsiteY3" fmla="*/ 992996 h 1754273"/>
              <a:gd name="connsiteX4" fmla="*/ 1434916 w 2330474"/>
              <a:gd name="connsiteY4" fmla="*/ 1176616 h 1754273"/>
              <a:gd name="connsiteX5" fmla="*/ 2328283 w 2330474"/>
              <a:gd name="connsiteY5" fmla="*/ 1754069 h 1754273"/>
              <a:gd name="connsiteX6" fmla="*/ 1697197 w 2330474"/>
              <a:gd name="connsiteY6" fmla="*/ 1108742 h 1754273"/>
              <a:gd name="connsiteX7" fmla="*/ 2025133 w 2330474"/>
              <a:gd name="connsiteY7" fmla="*/ 1001073 h 1754273"/>
              <a:gd name="connsiteX8" fmla="*/ 2233483 w 2330474"/>
              <a:gd name="connsiteY8" fmla="*/ 641684 h 1754273"/>
              <a:gd name="connsiteX9" fmla="*/ 2012541 w 2330474"/>
              <a:gd name="connsiteY9" fmla="*/ 136671 h 1754273"/>
              <a:gd name="connsiteX10" fmla="*/ 1139337 w 2330474"/>
              <a:gd name="connsiteY10" fmla="*/ 23724 h 1754273"/>
              <a:gd name="connsiteX11" fmla="*/ 356497 w 2330474"/>
              <a:gd name="connsiteY11" fmla="*/ 28097 h 1754273"/>
              <a:gd name="connsiteX0" fmla="*/ 356497 w 2331373"/>
              <a:gd name="connsiteY0" fmla="*/ 28097 h 1754090"/>
              <a:gd name="connsiteX1" fmla="*/ 2571 w 2331373"/>
              <a:gd name="connsiteY1" fmla="*/ 319198 h 1754090"/>
              <a:gd name="connsiteX2" fmla="*/ 230788 w 2331373"/>
              <a:gd name="connsiteY2" fmla="*/ 882322 h 1754090"/>
              <a:gd name="connsiteX3" fmla="*/ 838412 w 2331373"/>
              <a:gd name="connsiteY3" fmla="*/ 992996 h 1754090"/>
              <a:gd name="connsiteX4" fmla="*/ 1382180 w 2331373"/>
              <a:gd name="connsiteY4" fmla="*/ 1085257 h 1754090"/>
              <a:gd name="connsiteX5" fmla="*/ 2328283 w 2331373"/>
              <a:gd name="connsiteY5" fmla="*/ 1754069 h 1754090"/>
              <a:gd name="connsiteX6" fmla="*/ 1697197 w 2331373"/>
              <a:gd name="connsiteY6" fmla="*/ 1108742 h 1754090"/>
              <a:gd name="connsiteX7" fmla="*/ 2025133 w 2331373"/>
              <a:gd name="connsiteY7" fmla="*/ 1001073 h 1754090"/>
              <a:gd name="connsiteX8" fmla="*/ 2233483 w 2331373"/>
              <a:gd name="connsiteY8" fmla="*/ 641684 h 1754090"/>
              <a:gd name="connsiteX9" fmla="*/ 2012541 w 2331373"/>
              <a:gd name="connsiteY9" fmla="*/ 136671 h 1754090"/>
              <a:gd name="connsiteX10" fmla="*/ 1139337 w 2331373"/>
              <a:gd name="connsiteY10" fmla="*/ 23724 h 1754090"/>
              <a:gd name="connsiteX11" fmla="*/ 356497 w 2331373"/>
              <a:gd name="connsiteY11" fmla="*/ 28097 h 1754090"/>
              <a:gd name="connsiteX0" fmla="*/ 356497 w 2250885"/>
              <a:gd name="connsiteY0" fmla="*/ 28097 h 1474119"/>
              <a:gd name="connsiteX1" fmla="*/ 2571 w 2250885"/>
              <a:gd name="connsiteY1" fmla="*/ 319198 h 1474119"/>
              <a:gd name="connsiteX2" fmla="*/ 230788 w 2250885"/>
              <a:gd name="connsiteY2" fmla="*/ 882322 h 1474119"/>
              <a:gd name="connsiteX3" fmla="*/ 838412 w 2250885"/>
              <a:gd name="connsiteY3" fmla="*/ 992996 h 1474119"/>
              <a:gd name="connsiteX4" fmla="*/ 1382180 w 2250885"/>
              <a:gd name="connsiteY4" fmla="*/ 1085257 h 1474119"/>
              <a:gd name="connsiteX5" fmla="*/ 2016225 w 2250885"/>
              <a:gd name="connsiteY5" fmla="*/ 1474080 h 1474119"/>
              <a:gd name="connsiteX6" fmla="*/ 1697197 w 2250885"/>
              <a:gd name="connsiteY6" fmla="*/ 1108742 h 1474119"/>
              <a:gd name="connsiteX7" fmla="*/ 2025133 w 2250885"/>
              <a:gd name="connsiteY7" fmla="*/ 1001073 h 1474119"/>
              <a:gd name="connsiteX8" fmla="*/ 2233483 w 2250885"/>
              <a:gd name="connsiteY8" fmla="*/ 641684 h 1474119"/>
              <a:gd name="connsiteX9" fmla="*/ 2012541 w 2250885"/>
              <a:gd name="connsiteY9" fmla="*/ 136671 h 1474119"/>
              <a:gd name="connsiteX10" fmla="*/ 1139337 w 2250885"/>
              <a:gd name="connsiteY10" fmla="*/ 23724 h 1474119"/>
              <a:gd name="connsiteX11" fmla="*/ 356497 w 2250885"/>
              <a:gd name="connsiteY11" fmla="*/ 28097 h 1474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474119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46513" y="959173"/>
                  <a:pt x="838412" y="992996"/>
                </a:cubicBezTo>
                <a:cubicBezTo>
                  <a:pt x="1030311" y="1026819"/>
                  <a:pt x="1185878" y="1005076"/>
                  <a:pt x="1382180" y="1085257"/>
                </a:cubicBezTo>
                <a:cubicBezTo>
                  <a:pt x="1578482" y="1165438"/>
                  <a:pt x="1963722" y="1470166"/>
                  <a:pt x="2016225" y="1474080"/>
                </a:cubicBezTo>
                <a:cubicBezTo>
                  <a:pt x="2068728" y="1477994"/>
                  <a:pt x="1695712" y="1187576"/>
                  <a:pt x="1697197" y="1108742"/>
                </a:cubicBezTo>
                <a:cubicBezTo>
                  <a:pt x="1698682" y="1029908"/>
                  <a:pt x="1935752" y="1078916"/>
                  <a:pt x="2025133" y="1001073"/>
                </a:cubicBezTo>
                <a:cubicBezTo>
                  <a:pt x="2114514" y="923230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66901" y="2759128"/>
            <a:ext cx="390944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我最欣賞孫中山。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於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1911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年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r>
              <a:rPr lang="zh-TW" altLang="en-US" b="1" dirty="0">
                <a:solidFill>
                  <a:srgbClr val="579771"/>
                </a:solidFill>
                <a:latin typeface="Corbel"/>
                <a:ea typeface="微軟正黑體"/>
              </a:rPr>
              <a:t>孫中山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為了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推翻滿清政府 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在武昌</a:t>
            </a:r>
            <a:r>
              <a:rPr lang="zh-TW" altLang="en-US" b="1" dirty="0">
                <a:solidFill>
                  <a:srgbClr val="579771"/>
                </a:solidFill>
                <a:latin typeface="Corbel"/>
                <a:ea typeface="微軟正黑體"/>
              </a:rPr>
              <a:t>發動起義</a:t>
            </a:r>
            <a:r>
              <a:rPr lang="zh-HK" altLang="zh-HK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，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bel"/>
                <a:ea typeface="微軟正黑體"/>
              </a:rPr>
              <a:t>成功建立了中華民國</a:t>
            </a:r>
            <a:r>
              <a:rPr lang="en-US" altLang="zh-HK" b="1" dirty="0">
                <a:solidFill>
                  <a:schemeClr val="tx1">
                    <a:lumMod val="75000"/>
                    <a:lumOff val="25000"/>
                  </a:schemeClr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……</a:t>
            </a:r>
            <a:endParaRPr lang="zh-HK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34" name="橢圓 33"/>
          <p:cNvSpPr/>
          <p:nvPr/>
        </p:nvSpPr>
        <p:spPr>
          <a:xfrm>
            <a:off x="1311402" y="266869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71592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字方塊 3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  <p:sp>
        <p:nvSpPr>
          <p:cNvPr id="20" name="圓角矩形 19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sp>
        <p:nvSpPr>
          <p:cNvPr id="17" name="剪去單一角落矩形 16"/>
          <p:cNvSpPr/>
          <p:nvPr/>
        </p:nvSpPr>
        <p:spPr>
          <a:xfrm>
            <a:off x="858105" y="921545"/>
            <a:ext cx="2550113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220024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，並解釋其反映的意思。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681" y="2318036"/>
            <a:ext cx="3773597" cy="2080352"/>
          </a:xfrm>
          <a:prstGeom prst="rect">
            <a:avLst/>
          </a:prstGeom>
        </p:spPr>
      </p:pic>
      <p:pic>
        <p:nvPicPr>
          <p:cNvPr id="35" name="圖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681" y="2301276"/>
            <a:ext cx="3773597" cy="2080352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725" y="4306327"/>
            <a:ext cx="3786254" cy="1712895"/>
          </a:xfrm>
          <a:prstGeom prst="rect">
            <a:avLst/>
          </a:prstGeom>
        </p:spPr>
      </p:pic>
      <p:sp>
        <p:nvSpPr>
          <p:cNvPr id="41" name="圓角矩形 40"/>
          <p:cNvSpPr/>
          <p:nvPr/>
        </p:nvSpPr>
        <p:spPr>
          <a:xfrm>
            <a:off x="2705277" y="5364343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認識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圓角矩形 58"/>
          <p:cNvSpPr/>
          <p:nvPr/>
        </p:nvSpPr>
        <p:spPr>
          <a:xfrm>
            <a:off x="3880271" y="5760782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聊天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5234196" y="5565236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戀愛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練習四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77933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17" grpId="0" animBg="1"/>
      <p:bldP spid="16" grpId="0"/>
      <p:bldP spid="18" grpId="0" animBg="1"/>
      <p:bldP spid="41" grpId="0" animBg="1"/>
      <p:bldP spid="59" grpId="0" animBg="1"/>
      <p:bldP spid="6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圓角矩形 29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pic>
        <p:nvPicPr>
          <p:cNvPr id="65" name="圖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681" y="2318036"/>
            <a:ext cx="3773597" cy="2080352"/>
          </a:xfrm>
          <a:prstGeom prst="rect">
            <a:avLst/>
          </a:prstGeom>
        </p:spPr>
      </p:pic>
      <p:pic>
        <p:nvPicPr>
          <p:cNvPr id="66" name="圖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681" y="2304141"/>
            <a:ext cx="3773597" cy="2080352"/>
          </a:xfrm>
          <a:prstGeom prst="rect">
            <a:avLst/>
          </a:prstGeom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725" y="4306327"/>
            <a:ext cx="3786254" cy="1712895"/>
          </a:xfrm>
          <a:prstGeom prst="rect">
            <a:avLst/>
          </a:prstGeom>
        </p:spPr>
      </p:pic>
      <p:sp>
        <p:nvSpPr>
          <p:cNvPr id="68" name="圓角矩形 67"/>
          <p:cNvSpPr/>
          <p:nvPr/>
        </p:nvSpPr>
        <p:spPr>
          <a:xfrm>
            <a:off x="2705277" y="5364343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認識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3880271" y="5760782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聊天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0" name="圓角矩形 69"/>
          <p:cNvSpPr/>
          <p:nvPr/>
        </p:nvSpPr>
        <p:spPr>
          <a:xfrm>
            <a:off x="5234196" y="5565236"/>
            <a:ext cx="392808" cy="562599"/>
          </a:xfrm>
          <a:prstGeom prst="roundRect">
            <a:avLst>
              <a:gd name="adj" fmla="val 13718"/>
            </a:avLst>
          </a:prstGeom>
          <a:solidFill>
            <a:srgbClr val="DA789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戀愛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四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5" y="921545"/>
            <a:ext cx="2550113" cy="951129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316010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，</a:t>
            </a:r>
            <a:endParaRPr lang="en-US" altLang="zh-TW" sz="1600" b="1" dirty="0" smtClean="0">
              <a:solidFill>
                <a:srgbClr val="4C8463"/>
              </a:solidFill>
              <a:ea typeface="微軟正黑體" panose="020B0604030504040204" pitchFamily="34" charset="-120"/>
            </a:endParaRPr>
          </a:p>
          <a:p>
            <a:pPr lvl="0">
              <a:lnSpc>
                <a:spcPct val="120000"/>
              </a:lnSpc>
            </a:pPr>
            <a:r>
              <a:rPr lang="zh-TW" altLang="en-US" sz="1600" b="1" dirty="0" smtClean="0">
                <a:solidFill>
                  <a:srgbClr val="4C8463"/>
                </a:solidFill>
                <a:ea typeface="微軟正黑體" panose="020B0604030504040204" pitchFamily="34" charset="-120"/>
              </a:rPr>
              <a:t>並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7" name="矩形 6"/>
          <p:cNvSpPr/>
          <p:nvPr/>
        </p:nvSpPr>
        <p:spPr>
          <a:xfrm>
            <a:off x="3816059" y="1338894"/>
            <a:ext cx="1254979" cy="657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altLang="zh-TW" sz="1500" b="1" dirty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500" b="1" dirty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1500" b="1" dirty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zh-TW" altLang="en-US" sz="1500" b="1" dirty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TW" sz="1500" b="1" dirty="0">
              <a:solidFill>
                <a:srgbClr val="7141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500" b="1" dirty="0" smtClean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情人節</a:t>
            </a:r>
            <a:endParaRPr lang="zh-TW" sz="1500" b="1" dirty="0">
              <a:solidFill>
                <a:srgbClr val="7141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10"/>
          <p:cNvSpPr/>
          <p:nvPr/>
        </p:nvSpPr>
        <p:spPr>
          <a:xfrm>
            <a:off x="5598788" y="1479806"/>
            <a:ext cx="1114375" cy="4432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zh-TW" altLang="en-US" sz="1500" b="1" dirty="0">
                <a:solidFill>
                  <a:srgbClr val="71418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交友網站</a:t>
            </a:r>
            <a:endParaRPr lang="zh-TW" sz="1500" b="1" dirty="0">
              <a:solidFill>
                <a:srgbClr val="71418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19">
            <a:extLst>
              <a:ext uri="{FF2B5EF4-FFF2-40B4-BE49-F238E27FC236}">
                <a16:creationId xmlns:a16="http://schemas.microsoft.com/office/drawing/2014/main" id="{9B11A550-78D6-4D48-9B79-3EA14E8AFF0C}"/>
              </a:ext>
            </a:extLst>
          </p:cNvPr>
          <p:cNvSpPr/>
          <p:nvPr/>
        </p:nvSpPr>
        <p:spPr>
          <a:xfrm>
            <a:off x="1887887" y="2592419"/>
            <a:ext cx="520610" cy="2486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TW" altLang="zh-HK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男子奔向</a:t>
            </a:r>
            <a:r>
              <a:rPr lang="zh-TW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電腦螢光幕</a:t>
            </a:r>
          </a:p>
        </p:txBody>
      </p:sp>
      <p:sp>
        <p:nvSpPr>
          <p:cNvPr id="40" name="矩形 19">
            <a:extLst>
              <a:ext uri="{FF2B5EF4-FFF2-40B4-BE49-F238E27FC236}">
                <a16:creationId xmlns:a16="http://schemas.microsoft.com/office/drawing/2014/main" id="{9B11A550-78D6-4D48-9B79-3EA14E8AFF0C}"/>
              </a:ext>
            </a:extLst>
          </p:cNvPr>
          <p:cNvSpPr/>
          <p:nvPr/>
        </p:nvSpPr>
        <p:spPr>
          <a:xfrm>
            <a:off x="6995174" y="3363345"/>
            <a:ext cx="521374" cy="1929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黑影拿着捕獸器</a:t>
            </a:r>
            <a:endParaRPr lang="zh-TW" altLang="zh-HK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7"/>
          <p:cNvCxnSpPr/>
          <p:nvPr/>
        </p:nvCxnSpPr>
        <p:spPr>
          <a:xfrm>
            <a:off x="2462198" y="3623704"/>
            <a:ext cx="878966" cy="199645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接點 60"/>
          <p:cNvCxnSpPr/>
          <p:nvPr/>
        </p:nvCxnSpPr>
        <p:spPr>
          <a:xfrm flipH="1">
            <a:off x="6126479" y="3717577"/>
            <a:ext cx="814994" cy="211543"/>
          </a:xfrm>
          <a:prstGeom prst="line">
            <a:avLst/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接點 62"/>
          <p:cNvCxnSpPr/>
          <p:nvPr/>
        </p:nvCxnSpPr>
        <p:spPr>
          <a:xfrm flipH="1">
            <a:off x="5171122" y="1902136"/>
            <a:ext cx="955358" cy="679822"/>
          </a:xfrm>
          <a:prstGeom prst="line">
            <a:avLst/>
          </a:prstGeom>
          <a:ln w="19050">
            <a:solidFill>
              <a:srgbClr val="71418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/>
          <p:cNvCxnSpPr/>
          <p:nvPr/>
        </p:nvCxnSpPr>
        <p:spPr>
          <a:xfrm>
            <a:off x="4457700" y="1934968"/>
            <a:ext cx="245990" cy="679822"/>
          </a:xfrm>
          <a:prstGeom prst="line">
            <a:avLst/>
          </a:prstGeom>
          <a:ln w="19050">
            <a:solidFill>
              <a:srgbClr val="71418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1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圓角矩形 36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5" y="921545"/>
            <a:ext cx="4590778" cy="590811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563149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，並解釋其反映的意思。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2" name="圓角矩形 21"/>
          <p:cNvSpPr/>
          <p:nvPr/>
        </p:nvSpPr>
        <p:spPr>
          <a:xfrm>
            <a:off x="5783253" y="3207301"/>
            <a:ext cx="263423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858105" y="3207302"/>
            <a:ext cx="484123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942016" y="3289912"/>
            <a:ext cx="4657117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zh-HK" sz="1500" b="1" spc="600" dirty="0">
                <a:solidFill>
                  <a:schemeClr val="bg1"/>
                </a:solidFill>
                <a:latin typeface="Corbel"/>
                <a:ea typeface="微軟正黑體"/>
              </a:rPr>
              <a:t>男子奔向電腦螢光幕</a:t>
            </a: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93978" y="3276637"/>
            <a:ext cx="2423303" cy="830997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defRPr/>
            </a:pPr>
            <a:r>
              <a:rPr lang="zh-TW" altLang="en-US" sz="1500" b="1" spc="600" dirty="0">
                <a:solidFill>
                  <a:schemeClr val="bg1"/>
                </a:solidFill>
                <a:latin typeface="Corbel"/>
                <a:ea typeface="微軟正黑體"/>
              </a:rPr>
              <a:t>黑影拿着捕獸</a:t>
            </a:r>
            <a:r>
              <a:rPr lang="zh-TW" altLang="en-US" sz="1500" b="1" spc="600" dirty="0" smtClean="0">
                <a:solidFill>
                  <a:schemeClr val="bg1"/>
                </a:solidFill>
                <a:latin typeface="Corbel"/>
                <a:ea typeface="微軟正黑體"/>
              </a:rPr>
              <a:t>器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1349811" y="4300781"/>
            <a:ext cx="863270" cy="41692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弧形 43"/>
          <p:cNvSpPr/>
          <p:nvPr/>
        </p:nvSpPr>
        <p:spPr>
          <a:xfrm rot="8082231" flipH="1" flipV="1">
            <a:off x="4383065" y="2968331"/>
            <a:ext cx="1956267" cy="1956267"/>
          </a:xfrm>
          <a:prstGeom prst="arc">
            <a:avLst/>
          </a:prstGeom>
          <a:ln w="12700">
            <a:solidFill>
              <a:srgbClr val="417B58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70" name="直線接點 69"/>
          <p:cNvCxnSpPr/>
          <p:nvPr/>
        </p:nvCxnSpPr>
        <p:spPr>
          <a:xfrm flipV="1">
            <a:off x="1776422" y="3722429"/>
            <a:ext cx="139283" cy="596482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接點 70"/>
          <p:cNvCxnSpPr>
            <a:stCxn id="43" idx="2"/>
          </p:cNvCxnSpPr>
          <p:nvPr/>
        </p:nvCxnSpPr>
        <p:spPr>
          <a:xfrm flipH="1">
            <a:off x="1915705" y="2673667"/>
            <a:ext cx="100686" cy="1057471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接點 71"/>
          <p:cNvCxnSpPr/>
          <p:nvPr/>
        </p:nvCxnSpPr>
        <p:spPr>
          <a:xfrm flipH="1" flipV="1">
            <a:off x="2333185" y="3883072"/>
            <a:ext cx="379887" cy="1608228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/>
          <p:cNvCxnSpPr/>
          <p:nvPr/>
        </p:nvCxnSpPr>
        <p:spPr>
          <a:xfrm flipH="1" flipV="1">
            <a:off x="2845117" y="3882129"/>
            <a:ext cx="941299" cy="683759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/>
          <p:cNvCxnSpPr/>
          <p:nvPr/>
        </p:nvCxnSpPr>
        <p:spPr>
          <a:xfrm flipH="1">
            <a:off x="4044321" y="2620402"/>
            <a:ext cx="166121" cy="831623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>
            <a:off x="5890853" y="2218246"/>
            <a:ext cx="553276" cy="1264391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接點 83"/>
          <p:cNvCxnSpPr>
            <a:stCxn id="67" idx="2"/>
          </p:cNvCxnSpPr>
          <p:nvPr/>
        </p:nvCxnSpPr>
        <p:spPr>
          <a:xfrm>
            <a:off x="6935981" y="2755733"/>
            <a:ext cx="286325" cy="726904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>
            <a:stCxn id="127" idx="0"/>
          </p:cNvCxnSpPr>
          <p:nvPr/>
        </p:nvCxnSpPr>
        <p:spPr>
          <a:xfrm flipV="1">
            <a:off x="6504346" y="3891555"/>
            <a:ext cx="1074328" cy="893692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圓角矩形 126"/>
          <p:cNvSpPr/>
          <p:nvPr/>
        </p:nvSpPr>
        <p:spPr>
          <a:xfrm>
            <a:off x="5838629" y="4551731"/>
            <a:ext cx="1331434" cy="418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形容物件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1584756" y="2544875"/>
            <a:ext cx="863270" cy="41763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3563610" y="2378830"/>
            <a:ext cx="1331434" cy="418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形容物件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5217310" y="1959660"/>
            <a:ext cx="1353335" cy="41811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人物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6504346" y="2522052"/>
            <a:ext cx="863270" cy="41763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1776422" y="5268969"/>
            <a:ext cx="2004746" cy="4446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的外表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3005262" y="4318911"/>
            <a:ext cx="2079582" cy="4310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的動作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78102" y="1500492"/>
            <a:ext cx="1826141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41" name="圖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47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27" grpId="0" animBg="1"/>
      <p:bldP spid="43" grpId="0" animBg="1"/>
      <p:bldP spid="66" grpId="0" animBg="1"/>
      <p:bldP spid="42" grpId="0" animBg="1"/>
      <p:bldP spid="67" grpId="0" animBg="1"/>
      <p:bldP spid="39" grpId="0" animBg="1"/>
      <p:bldP spid="6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圓角矩形 44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sp>
        <p:nvSpPr>
          <p:cNvPr id="145" name="圓角矩形 144"/>
          <p:cNvSpPr/>
          <p:nvPr/>
        </p:nvSpPr>
        <p:spPr>
          <a:xfrm>
            <a:off x="3055216" y="4881053"/>
            <a:ext cx="1336608" cy="4168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手持鮮花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41" name="圓角矩形 140"/>
          <p:cNvSpPr/>
          <p:nvPr/>
        </p:nvSpPr>
        <p:spPr>
          <a:xfrm>
            <a:off x="1776422" y="5922721"/>
            <a:ext cx="1336608" cy="4514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悉心打扮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37" name="圓角矩形 136"/>
          <p:cNvSpPr/>
          <p:nvPr/>
        </p:nvSpPr>
        <p:spPr>
          <a:xfrm>
            <a:off x="917867" y="4679859"/>
            <a:ext cx="1284139" cy="667796"/>
          </a:xfrm>
          <a:prstGeom prst="roundRect">
            <a:avLst/>
          </a:prstGeom>
          <a:solidFill>
            <a:srgbClr val="D5D78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 algn="ctr"/>
            <a:r>
              <a:rPr lang="en-US" altLang="zh-TW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2</a:t>
            </a:r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月</a:t>
            </a:r>
            <a:r>
              <a:rPr lang="en-US" altLang="zh-TW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14</a:t>
            </a:r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日</a:t>
            </a:r>
            <a:r>
              <a:rPr lang="zh-TW" altLang="en-US" sz="1600" b="1" spc="300" dirty="0" smtClean="0">
                <a:solidFill>
                  <a:srgbClr val="417B58"/>
                </a:solidFill>
                <a:ea typeface="微軟正黑體" panose="020B0604030504040204" pitchFamily="34" charset="-120"/>
              </a:rPr>
              <a:t>情人節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5" y="921545"/>
            <a:ext cx="4590779" cy="601711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538144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，並解釋其反映的意思。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2" name="圓角矩形 21"/>
          <p:cNvSpPr/>
          <p:nvPr/>
        </p:nvSpPr>
        <p:spPr>
          <a:xfrm>
            <a:off x="5783253" y="3207301"/>
            <a:ext cx="263423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858105" y="3207302"/>
            <a:ext cx="4841237" cy="97202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942016" y="3289912"/>
            <a:ext cx="4657117" cy="784830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zh-HK" sz="1500" b="1" spc="600" dirty="0">
                <a:solidFill>
                  <a:schemeClr val="bg1"/>
                </a:solidFill>
                <a:latin typeface="Corbel"/>
                <a:ea typeface="微軟正黑體"/>
              </a:rPr>
              <a:t>男子奔向電腦螢光幕</a:t>
            </a:r>
          </a:p>
          <a:p>
            <a:pPr algn="ctr"/>
            <a:endParaRPr lang="zh-HK" altLang="en-US" sz="15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93978" y="3276637"/>
            <a:ext cx="2423303" cy="830997"/>
          </a:xfrm>
          <a:prstGeom prst="rect">
            <a:avLst/>
          </a:prstGeom>
          <a:solidFill>
            <a:srgbClr val="417B58"/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defRPr/>
            </a:pPr>
            <a:r>
              <a:rPr lang="zh-TW" altLang="en-US" sz="1500" b="1" spc="600" dirty="0">
                <a:solidFill>
                  <a:schemeClr val="bg1"/>
                </a:solidFill>
                <a:latin typeface="Corbel"/>
                <a:ea typeface="微軟正黑體"/>
              </a:rPr>
              <a:t>黑影拿着捕獸</a:t>
            </a:r>
            <a:r>
              <a:rPr lang="zh-TW" altLang="en-US" sz="1500" b="1" spc="600" dirty="0" smtClean="0">
                <a:solidFill>
                  <a:schemeClr val="bg1"/>
                </a:solidFill>
                <a:latin typeface="Corbel"/>
                <a:ea typeface="微軟正黑體"/>
              </a:rPr>
              <a:t>器</a:t>
            </a:r>
          </a:p>
          <a:p>
            <a:pPr algn="ctr"/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942017" y="4300781"/>
            <a:ext cx="863270" cy="416925"/>
          </a:xfrm>
          <a:prstGeom prst="roundRect">
            <a:avLst/>
          </a:prstGeom>
          <a:solidFill>
            <a:srgbClr val="71B26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1776422" y="5527882"/>
            <a:ext cx="2004746" cy="4446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的外表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弧形 43"/>
          <p:cNvSpPr/>
          <p:nvPr/>
        </p:nvSpPr>
        <p:spPr>
          <a:xfrm rot="8082231" flipH="1" flipV="1">
            <a:off x="4383065" y="2968331"/>
            <a:ext cx="1956267" cy="1956267"/>
          </a:xfrm>
          <a:prstGeom prst="arc">
            <a:avLst/>
          </a:prstGeom>
          <a:ln w="12700">
            <a:solidFill>
              <a:srgbClr val="417B58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9" name="圓角矩形 68"/>
          <p:cNvSpPr/>
          <p:nvPr/>
        </p:nvSpPr>
        <p:spPr>
          <a:xfrm>
            <a:off x="3050121" y="4467096"/>
            <a:ext cx="2079582" cy="4310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形容人物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的動作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0" name="直線接點 69"/>
          <p:cNvCxnSpPr>
            <a:stCxn id="30" idx="0"/>
          </p:cNvCxnSpPr>
          <p:nvPr/>
        </p:nvCxnSpPr>
        <p:spPr>
          <a:xfrm flipV="1">
            <a:off x="1373652" y="3722429"/>
            <a:ext cx="542053" cy="578352"/>
          </a:xfrm>
          <a:prstGeom prst="line">
            <a:avLst/>
          </a:prstGeom>
          <a:ln w="12700">
            <a:solidFill>
              <a:srgbClr val="59AF6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接點 70"/>
          <p:cNvCxnSpPr>
            <a:stCxn id="43" idx="2"/>
          </p:cNvCxnSpPr>
          <p:nvPr/>
        </p:nvCxnSpPr>
        <p:spPr>
          <a:xfrm flipH="1">
            <a:off x="1915705" y="2673667"/>
            <a:ext cx="100686" cy="1057471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接點 71"/>
          <p:cNvCxnSpPr>
            <a:stCxn id="39" idx="0"/>
          </p:cNvCxnSpPr>
          <p:nvPr/>
        </p:nvCxnSpPr>
        <p:spPr>
          <a:xfrm flipH="1" flipV="1">
            <a:off x="2320834" y="3882129"/>
            <a:ext cx="457961" cy="1645753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/>
          <p:cNvCxnSpPr/>
          <p:nvPr/>
        </p:nvCxnSpPr>
        <p:spPr>
          <a:xfrm flipH="1" flipV="1">
            <a:off x="2845117" y="3882129"/>
            <a:ext cx="941299" cy="683759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/>
          <p:cNvCxnSpPr>
            <a:stCxn id="66" idx="2"/>
          </p:cNvCxnSpPr>
          <p:nvPr/>
        </p:nvCxnSpPr>
        <p:spPr>
          <a:xfrm flipH="1">
            <a:off x="4044321" y="2360133"/>
            <a:ext cx="185006" cy="1113926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>
            <a:stCxn id="42" idx="2"/>
          </p:cNvCxnSpPr>
          <p:nvPr/>
        </p:nvCxnSpPr>
        <p:spPr>
          <a:xfrm flipH="1">
            <a:off x="6402809" y="1962918"/>
            <a:ext cx="91614" cy="1451174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接點 83"/>
          <p:cNvCxnSpPr>
            <a:stCxn id="67" idx="2"/>
          </p:cNvCxnSpPr>
          <p:nvPr/>
        </p:nvCxnSpPr>
        <p:spPr>
          <a:xfrm flipH="1">
            <a:off x="7222306" y="2620913"/>
            <a:ext cx="562295" cy="878820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>
            <a:stCxn id="127" idx="0"/>
          </p:cNvCxnSpPr>
          <p:nvPr/>
        </p:nvCxnSpPr>
        <p:spPr>
          <a:xfrm flipV="1">
            <a:off x="6504346" y="3891555"/>
            <a:ext cx="1074328" cy="893692"/>
          </a:xfrm>
          <a:prstGeom prst="line">
            <a:avLst/>
          </a:prstGeom>
          <a:ln w="12700">
            <a:solidFill>
              <a:srgbClr val="8EA1C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5838628" y="5151889"/>
            <a:ext cx="2517919" cy="6846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分別寫着「認識」、 「聊天」和 「戀愛」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27" name="圓角矩形 126"/>
          <p:cNvSpPr/>
          <p:nvPr/>
        </p:nvSpPr>
        <p:spPr>
          <a:xfrm>
            <a:off x="5838629" y="4785247"/>
            <a:ext cx="1331434" cy="418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形容物件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1" name="圓角矩形 160"/>
          <p:cNvSpPr/>
          <p:nvPr/>
        </p:nvSpPr>
        <p:spPr>
          <a:xfrm>
            <a:off x="5829084" y="1955796"/>
            <a:ext cx="1342006" cy="4168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螢光幕上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39" name="圓角矩形 138"/>
          <p:cNvSpPr/>
          <p:nvPr/>
        </p:nvSpPr>
        <p:spPr>
          <a:xfrm>
            <a:off x="3566485" y="2330814"/>
            <a:ext cx="2026548" cy="4168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顯示着交友網站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66" name="圓角矩形 165"/>
          <p:cNvSpPr/>
          <p:nvPr/>
        </p:nvSpPr>
        <p:spPr>
          <a:xfrm>
            <a:off x="7344067" y="2579246"/>
            <a:ext cx="872169" cy="4168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三個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778102" y="1500492"/>
            <a:ext cx="1826141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7352966" y="2203279"/>
            <a:ext cx="863270" cy="41763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5817755" y="1544801"/>
            <a:ext cx="1353335" cy="41811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</a:t>
            </a:r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人物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3563610" y="1941160"/>
            <a:ext cx="1331434" cy="4189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形容物件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0" name="圓角矩形 109"/>
          <p:cNvSpPr/>
          <p:nvPr/>
        </p:nvSpPr>
        <p:spPr>
          <a:xfrm>
            <a:off x="1603245" y="2620913"/>
            <a:ext cx="814370" cy="4168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indent="88900"/>
            <a:r>
              <a:rPr lang="zh-TW" altLang="en-US" sz="1600" b="1" spc="300" dirty="0">
                <a:solidFill>
                  <a:srgbClr val="417B58"/>
                </a:solidFill>
                <a:ea typeface="微軟正黑體" panose="020B0604030504040204" pitchFamily="34" charset="-120"/>
              </a:rPr>
              <a:t>一名</a:t>
            </a:r>
            <a:endParaRPr lang="zh-HK" altLang="en-US" sz="1600" b="1" spc="300" dirty="0">
              <a:solidFill>
                <a:srgbClr val="417B58"/>
              </a:solidFill>
              <a:ea typeface="微軟正黑體" panose="020B0604030504040204" pitchFamily="34" charset="-12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1584756" y="2256033"/>
            <a:ext cx="863270" cy="41763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80963"/>
            <a:r>
              <a:rPr lang="zh-TW" altLang="en-US" sz="16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數量</a:t>
            </a:r>
            <a:endParaRPr lang="zh-HK" altLang="en-US" sz="1600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48" name="圖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3433540" y="4868752"/>
            <a:ext cx="2656987" cy="1146564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3433540" y="3917367"/>
            <a:ext cx="2656988" cy="800203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Rectangle 20"/>
          <p:cNvSpPr/>
          <p:nvPr/>
        </p:nvSpPr>
        <p:spPr>
          <a:xfrm>
            <a:off x="3952534" y="4140987"/>
            <a:ext cx="2039383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6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男士希望認識異性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Rectangle 21"/>
          <p:cNvSpPr/>
          <p:nvPr/>
        </p:nvSpPr>
        <p:spPr>
          <a:xfrm>
            <a:off x="4185469" y="5290995"/>
            <a:ext cx="1826141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zh-HK" sz="16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網上交友的</a:t>
            </a:r>
            <a:r>
              <a:rPr lang="zh-TW" altLang="zh-HK" sz="16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陷阱</a:t>
            </a:r>
            <a:endParaRPr lang="zh-TW" altLang="zh-HK" sz="16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08911" y="4204873"/>
            <a:ext cx="222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在情人節時，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男士希望認識異性，但很</a:t>
            </a:r>
            <a:r>
              <a:rPr lang="zh-TW" altLang="zh-HK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容易跌入網上交友的陷阱。</a:t>
            </a:r>
            <a:endParaRPr lang="zh-TW" altLang="zh-HK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＞形箭號 8"/>
          <p:cNvSpPr/>
          <p:nvPr/>
        </p:nvSpPr>
        <p:spPr>
          <a:xfrm>
            <a:off x="6234209" y="4627756"/>
            <a:ext cx="183215" cy="443784"/>
          </a:xfrm>
          <a:prstGeom prst="chevron">
            <a:avLst>
              <a:gd name="adj" fmla="val 68549"/>
            </a:avLst>
          </a:prstGeom>
          <a:solidFill>
            <a:srgbClr val="714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5" name="五邊形 14"/>
          <p:cNvSpPr/>
          <p:nvPr/>
        </p:nvSpPr>
        <p:spPr>
          <a:xfrm>
            <a:off x="800599" y="3917367"/>
            <a:ext cx="3053324" cy="800203"/>
          </a:xfrm>
          <a:prstGeom prst="homePlate">
            <a:avLst>
              <a:gd name="adj" fmla="val 35623"/>
            </a:avLst>
          </a:prstGeom>
          <a:solidFill>
            <a:srgbClr val="D3C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945981" y="3953332"/>
            <a:ext cx="2487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600" b="1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男子手持鮮花奔向顯示</a:t>
            </a:r>
            <a:r>
              <a:rPr lang="zh-TW" altLang="en-US" sz="1600" b="1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着</a:t>
            </a:r>
            <a:endParaRPr lang="en-US" altLang="zh-TW" sz="16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TW" altLang="en-US" sz="1600" b="1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交友網站的電腦螢光幕</a:t>
            </a:r>
            <a:endParaRPr lang="zh-HK" altLang="en-US" sz="16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五邊形 74"/>
          <p:cNvSpPr/>
          <p:nvPr/>
        </p:nvSpPr>
        <p:spPr>
          <a:xfrm>
            <a:off x="778103" y="4868751"/>
            <a:ext cx="3139474" cy="1146565"/>
          </a:xfrm>
          <a:prstGeom prst="homePlate">
            <a:avLst>
              <a:gd name="adj" fmla="val 27904"/>
            </a:avLst>
          </a:prstGeom>
          <a:solidFill>
            <a:srgbClr val="D3C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928728" y="4933974"/>
            <a:ext cx="274446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600" b="1" dirty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螢光幕上的黑影拿着三個分別寫着「認識」、 「聊天」和 「戀愛」的捕獸器 </a:t>
            </a:r>
            <a:endParaRPr lang="zh-HK" altLang="en-US" sz="1600" b="1" dirty="0">
              <a:solidFill>
                <a:schemeClr val="bg2">
                  <a:lumMod val="1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7286" y="1707475"/>
            <a:ext cx="40505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日情人節，一名悉心打扮的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男子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，手持鮮花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奔向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顯示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着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交友網站的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電腦螢光幕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，而螢光幕上的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黑影拿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着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三個分別寫著「認識」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聊天」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戀愛」的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捕獸器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。</a:t>
            </a:r>
            <a:endParaRPr lang="en-US" altLang="zh-TW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5" y="921545"/>
            <a:ext cx="4590779" cy="601711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5" y="1043207"/>
            <a:ext cx="557592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，並解釋其反映的意思。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778102" y="1500492"/>
            <a:ext cx="1826141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0599" y="3428965"/>
            <a:ext cx="1210588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傳遞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訊息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0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4" grpId="0" animBg="1"/>
      <p:bldP spid="50" grpId="0"/>
      <p:bldP spid="51" grpId="0"/>
      <p:bldP spid="55" grpId="0"/>
      <p:bldP spid="9" grpId="0" animBg="1"/>
      <p:bldP spid="15" grpId="0" animBg="1"/>
      <p:bldP spid="12" grpId="0"/>
      <p:bldP spid="75" grpId="0" animBg="1"/>
      <p:bldP spid="13" grpId="0"/>
      <p:bldP spid="3" grpId="0"/>
      <p:bldP spid="4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圓角矩形 22"/>
          <p:cNvSpPr/>
          <p:nvPr/>
        </p:nvSpPr>
        <p:spPr>
          <a:xfrm>
            <a:off x="691442" y="308289"/>
            <a:ext cx="2210240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989523" y="459059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zh-TW" altLang="en-US" sz="2000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解讀時事漫畫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58992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59AF64"/>
                  </a:solidFill>
                  <a:ea typeface="微軟正黑體"/>
                </a:rPr>
                <a:t>【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59AF64"/>
                  </a:solidFill>
                  <a:ea typeface="微軟正黑體"/>
                </a:rPr>
                <a:t>】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單一角落矩形 16"/>
          <p:cNvSpPr/>
          <p:nvPr/>
        </p:nvSpPr>
        <p:spPr>
          <a:xfrm>
            <a:off x="858105" y="921545"/>
            <a:ext cx="4590779" cy="601711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417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1112974" y="1043207"/>
            <a:ext cx="536298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試描述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物</a:t>
            </a:r>
            <a:r>
              <a:rPr lang="zh-TW" altLang="en-US" sz="1600" b="1" dirty="0">
                <a:solidFill>
                  <a:srgbClr val="4C8463"/>
                </a:solidFill>
                <a:ea typeface="微軟正黑體" panose="020B0604030504040204" pitchFamily="34" charset="-120"/>
              </a:rPr>
              <a:t>，並解釋其反映的意思。</a:t>
            </a:r>
            <a:endParaRPr lang="zh-TW" altLang="zh-HK" sz="1600" b="1" dirty="0">
              <a:solidFill>
                <a:srgbClr val="4C8463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606558" y="746542"/>
            <a:ext cx="503093" cy="489990"/>
          </a:xfrm>
          <a:prstGeom prst="ellipse">
            <a:avLst/>
          </a:prstGeom>
          <a:solidFill>
            <a:srgbClr val="417B5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74" name="矩形 173"/>
          <p:cNvSpPr/>
          <p:nvPr/>
        </p:nvSpPr>
        <p:spPr>
          <a:xfrm>
            <a:off x="778102" y="1500492"/>
            <a:ext cx="1826141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描述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漫畫內的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0599" y="3926270"/>
            <a:ext cx="1210588" cy="338554"/>
          </a:xfrm>
          <a:prstGeom prst="rect">
            <a:avLst/>
          </a:prstGeom>
          <a:solidFill>
            <a:srgbClr val="A68DB9"/>
          </a:solidFill>
        </p:spPr>
        <p:txBody>
          <a:bodyPr wrap="none">
            <a:spAutoFit/>
          </a:bodyPr>
          <a:lstStyle/>
          <a:p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傳遞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zh-HK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訊息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599" y="1974488"/>
            <a:ext cx="40505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日情人節，一名悉心打扮的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男子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，手持鮮花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奔向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顯示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着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交友網站的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電腦螢光幕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，而螢光幕上的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黑影拿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</a:rPr>
              <a:t>着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三個分別寫著「認識」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聊天」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戀愛」的</a:t>
            </a:r>
            <a:r>
              <a:rPr lang="zh-TW" altLang="en-US" sz="1600" b="1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捕獸器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。</a:t>
            </a:r>
            <a:endParaRPr lang="en-US" altLang="zh-TW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6720" y="4393131"/>
            <a:ext cx="2615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情人節時，有男士希望認識異性，但很容易跌入網上交友的陷阱。</a:t>
            </a:r>
            <a:endParaRPr lang="zh-TW" altLang="zh-HK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內容版面配置區 5">
            <a:extLst>
              <a:ext uri="{FF2B5EF4-FFF2-40B4-BE49-F238E27FC236}">
                <a16:creationId xmlns:a16="http://schemas.microsoft.com/office/drawing/2014/main" id="{0330180F-5BC5-479D-9021-5C59DD1EFF88}"/>
              </a:ext>
            </a:extLst>
          </p:cNvPr>
          <p:cNvSpPr txBox="1">
            <a:spLocks/>
          </p:cNvSpPr>
          <p:nvPr/>
        </p:nvSpPr>
        <p:spPr>
          <a:xfrm>
            <a:off x="5404326" y="2220902"/>
            <a:ext cx="2953855" cy="3850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lnSpc>
                <a:spcPct val="150000"/>
              </a:lnSpc>
              <a:buNone/>
            </a:pPr>
            <a:r>
              <a:rPr lang="en-US" altLang="zh-TW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2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月</a:t>
            </a:r>
            <a:r>
              <a:rPr lang="en-US" altLang="zh-TW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14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日情人節，一名悉心打扮的</a:t>
            </a:r>
            <a:r>
              <a:rPr lang="zh-TW" altLang="en-US" sz="18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男子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，手持鮮花</a:t>
            </a:r>
            <a:r>
              <a:rPr lang="zh-TW" altLang="en-US" sz="18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奔向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顯示着交友網站的</a:t>
            </a:r>
            <a:r>
              <a:rPr lang="zh-TW" altLang="en-US" sz="18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電腦螢光幕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，而螢光幕上的</a:t>
            </a:r>
            <a:r>
              <a:rPr lang="zh-TW" altLang="en-US" sz="18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黑影拿着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三個分別寫着「認識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」、「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聊天」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和「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戀愛」的</a:t>
            </a:r>
            <a:r>
              <a:rPr lang="zh-TW" altLang="en-US" sz="1800" b="1" dirty="0">
                <a:solidFill>
                  <a:srgbClr val="579771"/>
                </a:solidFill>
                <a:latin typeface="微軟正黑體" panose="020B0604030504040204" pitchFamily="34" charset="-120"/>
              </a:rPr>
              <a:t>捕獸</a:t>
            </a:r>
            <a:r>
              <a:rPr lang="zh-TW" altLang="en-US" sz="1800" b="1" dirty="0" smtClean="0">
                <a:solidFill>
                  <a:srgbClr val="579771"/>
                </a:solidFill>
                <a:latin typeface="微軟正黑體" panose="020B0604030504040204" pitchFamily="34" charset="-120"/>
              </a:rPr>
              <a:t>器</a:t>
            </a:r>
            <a:r>
              <a:rPr lang="zh-TW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。</a:t>
            </a:r>
            <a:r>
              <a:rPr lang="zh-TW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這反映在情人節時，有男士希望認識異性，但很</a:t>
            </a:r>
            <a:r>
              <a:rPr lang="zh-TW" altLang="zh-HK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容易跌入網上交友的陷阱</a:t>
            </a:r>
            <a:r>
              <a:rPr lang="zh-TW" altLang="zh-HK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</a:rPr>
              <a:t>。</a:t>
            </a:r>
            <a:endParaRPr lang="zh-TW" altLang="en-US" sz="2400" dirty="0"/>
          </a:p>
        </p:txBody>
      </p:sp>
      <p:sp>
        <p:nvSpPr>
          <p:cNvPr id="34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249281" y="2067832"/>
            <a:ext cx="3208919" cy="4021743"/>
          </a:xfrm>
          <a:prstGeom prst="snip1Rect">
            <a:avLst>
              <a:gd name="adj" fmla="val 12420"/>
            </a:avLst>
          </a:prstGeom>
          <a:noFill/>
          <a:ln w="12700">
            <a:solidFill>
              <a:srgbClr val="4C8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橢圓 34"/>
          <p:cNvSpPr/>
          <p:nvPr/>
        </p:nvSpPr>
        <p:spPr>
          <a:xfrm>
            <a:off x="5026444" y="1816286"/>
            <a:ext cx="503093" cy="503093"/>
          </a:xfrm>
          <a:prstGeom prst="ellipse">
            <a:avLst/>
          </a:prstGeom>
          <a:solidFill>
            <a:srgbClr val="4C846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28" b="19534"/>
          <a:stretch/>
        </p:blipFill>
        <p:spPr>
          <a:xfrm>
            <a:off x="2901682" y="5024911"/>
            <a:ext cx="2515110" cy="1854191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167112" y="1343303"/>
            <a:ext cx="1110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71B26C"/>
                </a:solidFill>
                <a:ea typeface="微軟正黑體"/>
              </a:rPr>
              <a:t>生活與社會</a:t>
            </a:r>
            <a:r>
              <a:rPr lang="zh-HK" altLang="en-US" sz="1200" b="1" dirty="0" smtClean="0">
                <a:solidFill>
                  <a:srgbClr val="71B26C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71B26C"/>
              </a:solidFill>
              <a:ea typeface="微軟正黑體"/>
            </a:endParaRPr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748" y="332323"/>
            <a:ext cx="935116" cy="99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67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 animBg="1"/>
      <p:bldP spid="3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609615" y="2364410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290145" y="262882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262349" y="3392574"/>
            <a:ext cx="1338487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163607" y="3502356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3627636" y="3508689"/>
            <a:ext cx="1271054" cy="16515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 flipV="1">
            <a:off x="3458061" y="3377927"/>
            <a:ext cx="1511498" cy="9425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816814" y="3508689"/>
            <a:ext cx="1097993" cy="251267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679316" y="3387352"/>
            <a:ext cx="1364783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3689019" y="2629451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18" y="1954759"/>
            <a:ext cx="1151764" cy="1254143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505" y="2014599"/>
            <a:ext cx="893222" cy="1206000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523" y="1339722"/>
            <a:ext cx="857383" cy="1831840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6979279" y="487408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7545087" y="537359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7803605" y="502186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7642091" y="460160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7609026" y="441255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7775656" y="502366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7674622" y="498090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7913082" y="498626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7831776" y="508194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7643542" y="494736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7884157" y="494808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8123984" y="491311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8050817" y="492326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7750073" y="518376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8280326" y="563498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7659489" y="445243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010693" y="851983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234898" y="41318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3038544" y="5590274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3358499" y="6063739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1365541" y="531737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6363763" y="3520724"/>
            <a:ext cx="409214" cy="2473973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351890" y="3863167"/>
            <a:ext cx="178904" cy="10104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715689" y="3838736"/>
            <a:ext cx="160829" cy="8386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79213" y="3844459"/>
            <a:ext cx="220103" cy="8391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415612" y="3848955"/>
            <a:ext cx="209764" cy="8048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801111" y="3828616"/>
            <a:ext cx="212333" cy="4330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171175" y="3846104"/>
            <a:ext cx="211308" cy="4155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490589" y="3848494"/>
            <a:ext cx="240084" cy="10772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017840" y="3937497"/>
            <a:ext cx="215061" cy="57527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436536" y="3940829"/>
            <a:ext cx="250402" cy="197902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78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4" name="圓角化單一角落矩形 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3151" y="1008321"/>
              <a:ext cx="430887" cy="356367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工作紙及句子框架</a:t>
              </a:r>
              <a:endParaRPr lang="zh-HK" altLang="en-US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應用</a:t>
              </a: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45" y="2168514"/>
            <a:ext cx="3060855" cy="2152164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grpSp>
        <p:nvGrpSpPr>
          <p:cNvPr id="13" name="群組 12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4" name="手繪多邊形 13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17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417B5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417B5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417B5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直角三角形 17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85B99A"/>
            </a:solidFill>
            <a:ln w="28575" cap="rnd">
              <a:solidFill>
                <a:srgbClr val="417B5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0" name="手繪多邊形 19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417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85B99A"/>
            </a:solidFill>
            <a:ln w="28575" cap="rnd">
              <a:solidFill>
                <a:srgbClr val="417B5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2" name="群組 21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28" name="圓角矩形 27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85B99A"/>
              </a:solidFill>
              <a:ln>
                <a:solidFill>
                  <a:srgbClr val="85B9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3" name="群組 22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4" name="圓角矩形 23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85B99A"/>
              </a:solidFill>
              <a:ln>
                <a:solidFill>
                  <a:srgbClr val="85B9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5" name="圓角矩形 24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6" name="圓角矩形 25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圓角矩形 26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C6D2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提供資料</a:t>
            </a:r>
            <a:endParaRPr lang="zh-HK" altLang="en-US" sz="13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28328" y="3434509"/>
            <a:ext cx="215922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300" b="1" spc="300" dirty="0">
                <a:solidFill>
                  <a:srgbClr val="417B5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學生可運用句子框架為句子提供額外資料</a:t>
            </a:r>
            <a:endParaRPr lang="zh-HK" altLang="en-US" sz="1300" b="1" spc="300" dirty="0">
              <a:solidFill>
                <a:srgbClr val="417B5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矩形 212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214" name="群組 213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15" name="群組 214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226" name="群組 22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11" name="弧形 3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2" name="弧形 3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3" name="弧形 3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4" name="弧形 3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5" name="弧形 3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6" name="弧形 3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7" name="弧形 3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8" name="弧形 3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9" name="弧形 3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0" name="弧形 3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1" name="弧形 3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2" name="弧形 3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3" name="弧形 3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4" name="弧形 3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5" name="弧形 3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6" name="弧形 3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7" name="弧形 3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7" name="群組 22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94" name="弧形 2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5" name="弧形 2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6" name="弧形 2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7" name="弧形 2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8" name="弧形 2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9" name="弧形 2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0" name="弧形 2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1" name="弧形 3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2" name="弧形 3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3" name="弧形 3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4" name="弧形 3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5" name="弧形 3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6" name="弧形 3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7" name="弧形 3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8" name="弧形 3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9" name="弧形 3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0" name="弧形 3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8" name="群組 22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77" name="弧形 2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8" name="弧形 2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9" name="弧形 2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0" name="弧形 2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1" name="弧形 2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2" name="弧形 2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3" name="弧形 2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4" name="弧形 2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5" name="弧形 2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6" name="弧形 2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7" name="弧形 2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8" name="弧形 2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9" name="弧形 2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0" name="弧形 2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1" name="弧形 2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2" name="弧形 2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3" name="弧形 2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29" name="群組 22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60" name="弧形 25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1" name="弧形 26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2" name="弧形 26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3" name="弧形 26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4" name="弧形 26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5" name="弧形 26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6" name="弧形 26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7" name="弧形 26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8" name="弧形 26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9" name="弧形 26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0" name="弧形 26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1" name="弧形 27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2" name="弧形 27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3" name="弧形 27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4" name="弧形 27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5" name="弧形 27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6" name="弧形 27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30" name="群組 22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31" name="弧形 23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2" name="弧形 23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4" name="弧形 23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4" name="弧形 24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7" name="弧形 24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8" name="弧形 24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9" name="弧形 24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0" name="弧形 24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1" name="弧形 25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2" name="弧形 25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3" name="弧形 25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4" name="弧形 25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5" name="弧形 25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6" name="弧形 25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7" name="弧形 25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8" name="弧形 25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9" name="弧形 25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216" name="弧形 215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7" name="弧形 216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8" name="弧形 217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9" name="弧形 218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0" name="弧形 219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1" name="弧形 220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2" name="弧形 221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3" name="弧形 222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5" name="弧形 22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7" name="手繪多邊形 236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36" name="手繪多邊形 235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7" name="圖片 10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09" name="矩形 108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35" name="文字方塊 234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手繪多邊形 237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39" name="手繪多邊形 238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40" name="圓角矩形 239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1" name="圓角矩形 240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2" name="手繪多邊形 241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43" name="圓角矩形 242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5" name="橢圓 244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6" name="圓角矩形 245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100" b="1" cap="small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	</a:t>
            </a:r>
            <a:r>
              <a:rPr lang="zh-TW" altLang="en-US" sz="1100" b="1" cap="small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</a:t>
            </a:r>
            <a:r>
              <a:rPr lang="zh-HK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程序</a:t>
            </a:r>
            <a:endParaRPr lang="en-US" altLang="zh-TW" sz="1100" b="1" cap="small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 smtClean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85B99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rgbClr val="85B99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233" name="直線接點 232"/>
          <p:cNvCxnSpPr/>
          <p:nvPr/>
        </p:nvCxnSpPr>
        <p:spPr>
          <a:xfrm>
            <a:off x="1524049" y="0"/>
            <a:ext cx="0" cy="1528552"/>
          </a:xfrm>
          <a:prstGeom prst="line">
            <a:avLst/>
          </a:prstGeom>
          <a:ln w="12700">
            <a:gradFill>
              <a:gsLst>
                <a:gs pos="0">
                  <a:srgbClr val="C6D281"/>
                </a:gs>
                <a:gs pos="100000">
                  <a:srgbClr val="6FAC47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54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圓角化同側角落矩形 81"/>
          <p:cNvSpPr/>
          <p:nvPr/>
        </p:nvSpPr>
        <p:spPr>
          <a:xfrm rot="1888747">
            <a:off x="7591732" y="2344224"/>
            <a:ext cx="765594" cy="533499"/>
          </a:xfrm>
          <a:prstGeom prst="round2SameRect">
            <a:avLst/>
          </a:prstGeom>
          <a:solidFill>
            <a:srgbClr val="F4AD7C"/>
          </a:solidFill>
          <a:ln>
            <a:solidFill>
              <a:srgbClr val="F4AD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修飾後 </a:t>
            </a:r>
            <a:endParaRPr lang="zh-HK" altLang="en-US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手繪多邊形 37"/>
          <p:cNvSpPr/>
          <p:nvPr/>
        </p:nvSpPr>
        <p:spPr>
          <a:xfrm rot="21282308">
            <a:off x="3481588" y="2365943"/>
            <a:ext cx="4891404" cy="283567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  <a:gd name="connsiteX0" fmla="*/ 356497 w 2250885"/>
              <a:gd name="connsiteY0" fmla="*/ 28097 h 1308842"/>
              <a:gd name="connsiteX1" fmla="*/ 2571 w 2250885"/>
              <a:gd name="connsiteY1" fmla="*/ 319198 h 1308842"/>
              <a:gd name="connsiteX2" fmla="*/ 230788 w 2250885"/>
              <a:gd name="connsiteY2" fmla="*/ 882322 h 1308842"/>
              <a:gd name="connsiteX3" fmla="*/ 838412 w 2250885"/>
              <a:gd name="connsiteY3" fmla="*/ 992996 h 1308842"/>
              <a:gd name="connsiteX4" fmla="*/ 1175687 w 2250885"/>
              <a:gd name="connsiteY4" fmla="*/ 1176298 h 1308842"/>
              <a:gd name="connsiteX5" fmla="*/ 1685548 w 2250885"/>
              <a:gd name="connsiteY5" fmla="*/ 1306047 h 1308842"/>
              <a:gd name="connsiteX6" fmla="*/ 1338732 w 2250885"/>
              <a:gd name="connsiteY6" fmla="*/ 1052757 h 1308842"/>
              <a:gd name="connsiteX7" fmla="*/ 2025133 w 2250885"/>
              <a:gd name="connsiteY7" fmla="*/ 1001073 h 1308842"/>
              <a:gd name="connsiteX8" fmla="*/ 2233483 w 2250885"/>
              <a:gd name="connsiteY8" fmla="*/ 641684 h 1308842"/>
              <a:gd name="connsiteX9" fmla="*/ 2012541 w 2250885"/>
              <a:gd name="connsiteY9" fmla="*/ 136671 h 1308842"/>
              <a:gd name="connsiteX10" fmla="*/ 1139337 w 2250885"/>
              <a:gd name="connsiteY10" fmla="*/ 23724 h 1308842"/>
              <a:gd name="connsiteX11" fmla="*/ 356497 w 2250885"/>
              <a:gd name="connsiteY11" fmla="*/ 28097 h 1308842"/>
              <a:gd name="connsiteX0" fmla="*/ 356497 w 2250885"/>
              <a:gd name="connsiteY0" fmla="*/ 28097 h 1306240"/>
              <a:gd name="connsiteX1" fmla="*/ 2571 w 2250885"/>
              <a:gd name="connsiteY1" fmla="*/ 319198 h 1306240"/>
              <a:gd name="connsiteX2" fmla="*/ 230788 w 2250885"/>
              <a:gd name="connsiteY2" fmla="*/ 882322 h 1306240"/>
              <a:gd name="connsiteX3" fmla="*/ 838412 w 2250885"/>
              <a:gd name="connsiteY3" fmla="*/ 992996 h 1306240"/>
              <a:gd name="connsiteX4" fmla="*/ 1166334 w 2250885"/>
              <a:gd name="connsiteY4" fmla="*/ 1092763 h 1306240"/>
              <a:gd name="connsiteX5" fmla="*/ 1685548 w 2250885"/>
              <a:gd name="connsiteY5" fmla="*/ 1306047 h 1306240"/>
              <a:gd name="connsiteX6" fmla="*/ 1338732 w 2250885"/>
              <a:gd name="connsiteY6" fmla="*/ 1052757 h 1306240"/>
              <a:gd name="connsiteX7" fmla="*/ 2025133 w 2250885"/>
              <a:gd name="connsiteY7" fmla="*/ 1001073 h 1306240"/>
              <a:gd name="connsiteX8" fmla="*/ 2233483 w 2250885"/>
              <a:gd name="connsiteY8" fmla="*/ 641684 h 1306240"/>
              <a:gd name="connsiteX9" fmla="*/ 2012541 w 2250885"/>
              <a:gd name="connsiteY9" fmla="*/ 136671 h 1306240"/>
              <a:gd name="connsiteX10" fmla="*/ 1139337 w 2250885"/>
              <a:gd name="connsiteY10" fmla="*/ 23724 h 1306240"/>
              <a:gd name="connsiteX11" fmla="*/ 356497 w 2250885"/>
              <a:gd name="connsiteY11" fmla="*/ 28097 h 1306240"/>
              <a:gd name="connsiteX0" fmla="*/ 356497 w 2250885"/>
              <a:gd name="connsiteY0" fmla="*/ 28097 h 1307051"/>
              <a:gd name="connsiteX1" fmla="*/ 2571 w 2250885"/>
              <a:gd name="connsiteY1" fmla="*/ 319198 h 1307051"/>
              <a:gd name="connsiteX2" fmla="*/ 230788 w 2250885"/>
              <a:gd name="connsiteY2" fmla="*/ 882322 h 1307051"/>
              <a:gd name="connsiteX3" fmla="*/ 838412 w 2250885"/>
              <a:gd name="connsiteY3" fmla="*/ 992996 h 1307051"/>
              <a:gd name="connsiteX4" fmla="*/ 1166334 w 2250885"/>
              <a:gd name="connsiteY4" fmla="*/ 1092763 h 1307051"/>
              <a:gd name="connsiteX5" fmla="*/ 1685548 w 2250885"/>
              <a:gd name="connsiteY5" fmla="*/ 1306047 h 1307051"/>
              <a:gd name="connsiteX6" fmla="*/ 1273857 w 2250885"/>
              <a:gd name="connsiteY6" fmla="*/ 997467 h 1307051"/>
              <a:gd name="connsiteX7" fmla="*/ 2025133 w 2250885"/>
              <a:gd name="connsiteY7" fmla="*/ 1001073 h 1307051"/>
              <a:gd name="connsiteX8" fmla="*/ 2233483 w 2250885"/>
              <a:gd name="connsiteY8" fmla="*/ 641684 h 1307051"/>
              <a:gd name="connsiteX9" fmla="*/ 2012541 w 2250885"/>
              <a:gd name="connsiteY9" fmla="*/ 136671 h 1307051"/>
              <a:gd name="connsiteX10" fmla="*/ 1139337 w 2250885"/>
              <a:gd name="connsiteY10" fmla="*/ 23724 h 1307051"/>
              <a:gd name="connsiteX11" fmla="*/ 356497 w 2250885"/>
              <a:gd name="connsiteY11" fmla="*/ 28097 h 1307051"/>
              <a:gd name="connsiteX0" fmla="*/ 356497 w 2254597"/>
              <a:gd name="connsiteY0" fmla="*/ 28097 h 1307051"/>
              <a:gd name="connsiteX1" fmla="*/ 2571 w 2254597"/>
              <a:gd name="connsiteY1" fmla="*/ 319198 h 1307051"/>
              <a:gd name="connsiteX2" fmla="*/ 230788 w 2254597"/>
              <a:gd name="connsiteY2" fmla="*/ 882322 h 1307051"/>
              <a:gd name="connsiteX3" fmla="*/ 838412 w 2254597"/>
              <a:gd name="connsiteY3" fmla="*/ 992996 h 1307051"/>
              <a:gd name="connsiteX4" fmla="*/ 1166334 w 2254597"/>
              <a:gd name="connsiteY4" fmla="*/ 1092763 h 1307051"/>
              <a:gd name="connsiteX5" fmla="*/ 1685548 w 2254597"/>
              <a:gd name="connsiteY5" fmla="*/ 1306047 h 1307051"/>
              <a:gd name="connsiteX6" fmla="*/ 1273857 w 2254597"/>
              <a:gd name="connsiteY6" fmla="*/ 997467 h 1307051"/>
              <a:gd name="connsiteX7" fmla="*/ 1973494 w 2254597"/>
              <a:gd name="connsiteY7" fmla="*/ 930393 h 1307051"/>
              <a:gd name="connsiteX8" fmla="*/ 2233483 w 2254597"/>
              <a:gd name="connsiteY8" fmla="*/ 641684 h 1307051"/>
              <a:gd name="connsiteX9" fmla="*/ 2012541 w 2254597"/>
              <a:gd name="connsiteY9" fmla="*/ 136671 h 1307051"/>
              <a:gd name="connsiteX10" fmla="*/ 1139337 w 2254597"/>
              <a:gd name="connsiteY10" fmla="*/ 23724 h 1307051"/>
              <a:gd name="connsiteX11" fmla="*/ 356497 w 2254597"/>
              <a:gd name="connsiteY11" fmla="*/ 28097 h 1307051"/>
              <a:gd name="connsiteX0" fmla="*/ 356248 w 2254348"/>
              <a:gd name="connsiteY0" fmla="*/ 28097 h 1307109"/>
              <a:gd name="connsiteX1" fmla="*/ 2322 w 2254348"/>
              <a:gd name="connsiteY1" fmla="*/ 319198 h 1307109"/>
              <a:gd name="connsiteX2" fmla="*/ 230539 w 2254348"/>
              <a:gd name="connsiteY2" fmla="*/ 882322 h 1307109"/>
              <a:gd name="connsiteX3" fmla="*/ 750586 w 2254348"/>
              <a:gd name="connsiteY3" fmla="*/ 930210 h 1307109"/>
              <a:gd name="connsiteX4" fmla="*/ 1166085 w 2254348"/>
              <a:gd name="connsiteY4" fmla="*/ 1092763 h 1307109"/>
              <a:gd name="connsiteX5" fmla="*/ 1685299 w 2254348"/>
              <a:gd name="connsiteY5" fmla="*/ 1306047 h 1307109"/>
              <a:gd name="connsiteX6" fmla="*/ 1273608 w 2254348"/>
              <a:gd name="connsiteY6" fmla="*/ 997467 h 1307109"/>
              <a:gd name="connsiteX7" fmla="*/ 1973245 w 2254348"/>
              <a:gd name="connsiteY7" fmla="*/ 930393 h 1307109"/>
              <a:gd name="connsiteX8" fmla="*/ 2233234 w 2254348"/>
              <a:gd name="connsiteY8" fmla="*/ 641684 h 1307109"/>
              <a:gd name="connsiteX9" fmla="*/ 2012292 w 2254348"/>
              <a:gd name="connsiteY9" fmla="*/ 136671 h 1307109"/>
              <a:gd name="connsiteX10" fmla="*/ 1139088 w 2254348"/>
              <a:gd name="connsiteY10" fmla="*/ 23724 h 1307109"/>
              <a:gd name="connsiteX11" fmla="*/ 356248 w 2254348"/>
              <a:gd name="connsiteY11" fmla="*/ 28097 h 1307109"/>
              <a:gd name="connsiteX0" fmla="*/ 360451 w 2258551"/>
              <a:gd name="connsiteY0" fmla="*/ 28097 h 1307109"/>
              <a:gd name="connsiteX1" fmla="*/ 6525 w 2258551"/>
              <a:gd name="connsiteY1" fmla="*/ 319198 h 1307109"/>
              <a:gd name="connsiteX2" fmla="*/ 178908 w 2258551"/>
              <a:gd name="connsiteY2" fmla="*/ 794732 h 1307109"/>
              <a:gd name="connsiteX3" fmla="*/ 754789 w 2258551"/>
              <a:gd name="connsiteY3" fmla="*/ 930210 h 1307109"/>
              <a:gd name="connsiteX4" fmla="*/ 1170288 w 2258551"/>
              <a:gd name="connsiteY4" fmla="*/ 1092763 h 1307109"/>
              <a:gd name="connsiteX5" fmla="*/ 1689502 w 2258551"/>
              <a:gd name="connsiteY5" fmla="*/ 1306047 h 1307109"/>
              <a:gd name="connsiteX6" fmla="*/ 1277811 w 2258551"/>
              <a:gd name="connsiteY6" fmla="*/ 997467 h 1307109"/>
              <a:gd name="connsiteX7" fmla="*/ 1977448 w 2258551"/>
              <a:gd name="connsiteY7" fmla="*/ 930393 h 1307109"/>
              <a:gd name="connsiteX8" fmla="*/ 2237437 w 2258551"/>
              <a:gd name="connsiteY8" fmla="*/ 641684 h 1307109"/>
              <a:gd name="connsiteX9" fmla="*/ 2016495 w 2258551"/>
              <a:gd name="connsiteY9" fmla="*/ 136671 h 1307109"/>
              <a:gd name="connsiteX10" fmla="*/ 1143291 w 2258551"/>
              <a:gd name="connsiteY10" fmla="*/ 23724 h 1307109"/>
              <a:gd name="connsiteX11" fmla="*/ 360451 w 2258551"/>
              <a:gd name="connsiteY11" fmla="*/ 28097 h 1307109"/>
              <a:gd name="connsiteX0" fmla="*/ 360451 w 2258551"/>
              <a:gd name="connsiteY0" fmla="*/ 28097 h 1371240"/>
              <a:gd name="connsiteX1" fmla="*/ 6525 w 2258551"/>
              <a:gd name="connsiteY1" fmla="*/ 319198 h 1371240"/>
              <a:gd name="connsiteX2" fmla="*/ 178908 w 2258551"/>
              <a:gd name="connsiteY2" fmla="*/ 794732 h 1371240"/>
              <a:gd name="connsiteX3" fmla="*/ 754789 w 2258551"/>
              <a:gd name="connsiteY3" fmla="*/ 930210 h 1371240"/>
              <a:gd name="connsiteX4" fmla="*/ 1170288 w 2258551"/>
              <a:gd name="connsiteY4" fmla="*/ 1092763 h 1371240"/>
              <a:gd name="connsiteX5" fmla="*/ 1123284 w 2258551"/>
              <a:gd name="connsiteY5" fmla="*/ 1370424 h 1371240"/>
              <a:gd name="connsiteX6" fmla="*/ 1277811 w 2258551"/>
              <a:gd name="connsiteY6" fmla="*/ 997467 h 1371240"/>
              <a:gd name="connsiteX7" fmla="*/ 1977448 w 2258551"/>
              <a:gd name="connsiteY7" fmla="*/ 930393 h 1371240"/>
              <a:gd name="connsiteX8" fmla="*/ 2237437 w 2258551"/>
              <a:gd name="connsiteY8" fmla="*/ 641684 h 1371240"/>
              <a:gd name="connsiteX9" fmla="*/ 2016495 w 2258551"/>
              <a:gd name="connsiteY9" fmla="*/ 136671 h 1371240"/>
              <a:gd name="connsiteX10" fmla="*/ 1143291 w 2258551"/>
              <a:gd name="connsiteY10" fmla="*/ 23724 h 1371240"/>
              <a:gd name="connsiteX11" fmla="*/ 360451 w 2258551"/>
              <a:gd name="connsiteY11" fmla="*/ 28097 h 1371240"/>
              <a:gd name="connsiteX0" fmla="*/ 360451 w 2258551"/>
              <a:gd name="connsiteY0" fmla="*/ 28097 h 1390532"/>
              <a:gd name="connsiteX1" fmla="*/ 6525 w 2258551"/>
              <a:gd name="connsiteY1" fmla="*/ 319198 h 1390532"/>
              <a:gd name="connsiteX2" fmla="*/ 178908 w 2258551"/>
              <a:gd name="connsiteY2" fmla="*/ 794732 h 1390532"/>
              <a:gd name="connsiteX3" fmla="*/ 754789 w 2258551"/>
              <a:gd name="connsiteY3" fmla="*/ 930210 h 1390532"/>
              <a:gd name="connsiteX4" fmla="*/ 1170288 w 2258551"/>
              <a:gd name="connsiteY4" fmla="*/ 1092763 h 1390532"/>
              <a:gd name="connsiteX5" fmla="*/ 1070481 w 2258551"/>
              <a:gd name="connsiteY5" fmla="*/ 1389769 h 1390532"/>
              <a:gd name="connsiteX6" fmla="*/ 1277811 w 2258551"/>
              <a:gd name="connsiteY6" fmla="*/ 997467 h 1390532"/>
              <a:gd name="connsiteX7" fmla="*/ 1977448 w 2258551"/>
              <a:gd name="connsiteY7" fmla="*/ 930393 h 1390532"/>
              <a:gd name="connsiteX8" fmla="*/ 2237437 w 2258551"/>
              <a:gd name="connsiteY8" fmla="*/ 641684 h 1390532"/>
              <a:gd name="connsiteX9" fmla="*/ 2016495 w 2258551"/>
              <a:gd name="connsiteY9" fmla="*/ 136671 h 1390532"/>
              <a:gd name="connsiteX10" fmla="*/ 1143291 w 2258551"/>
              <a:gd name="connsiteY10" fmla="*/ 23724 h 1390532"/>
              <a:gd name="connsiteX11" fmla="*/ 360451 w 2258551"/>
              <a:gd name="connsiteY11" fmla="*/ 28097 h 1390532"/>
              <a:gd name="connsiteX0" fmla="*/ 360451 w 2258551"/>
              <a:gd name="connsiteY0" fmla="*/ 28097 h 1395218"/>
              <a:gd name="connsiteX1" fmla="*/ 6525 w 2258551"/>
              <a:gd name="connsiteY1" fmla="*/ 319198 h 1395218"/>
              <a:gd name="connsiteX2" fmla="*/ 178908 w 2258551"/>
              <a:gd name="connsiteY2" fmla="*/ 794732 h 1395218"/>
              <a:gd name="connsiteX3" fmla="*/ 754789 w 2258551"/>
              <a:gd name="connsiteY3" fmla="*/ 930210 h 1395218"/>
              <a:gd name="connsiteX4" fmla="*/ 1170288 w 2258551"/>
              <a:gd name="connsiteY4" fmla="*/ 1092763 h 1395218"/>
              <a:gd name="connsiteX5" fmla="*/ 1070481 w 2258551"/>
              <a:gd name="connsiteY5" fmla="*/ 1389769 h 1395218"/>
              <a:gd name="connsiteX6" fmla="*/ 1277811 w 2258551"/>
              <a:gd name="connsiteY6" fmla="*/ 997467 h 1395218"/>
              <a:gd name="connsiteX7" fmla="*/ 1977448 w 2258551"/>
              <a:gd name="connsiteY7" fmla="*/ 930393 h 1395218"/>
              <a:gd name="connsiteX8" fmla="*/ 2237437 w 2258551"/>
              <a:gd name="connsiteY8" fmla="*/ 641684 h 1395218"/>
              <a:gd name="connsiteX9" fmla="*/ 2016495 w 2258551"/>
              <a:gd name="connsiteY9" fmla="*/ 136671 h 1395218"/>
              <a:gd name="connsiteX10" fmla="*/ 1143291 w 2258551"/>
              <a:gd name="connsiteY10" fmla="*/ 23724 h 1395218"/>
              <a:gd name="connsiteX11" fmla="*/ 360451 w 2258551"/>
              <a:gd name="connsiteY11" fmla="*/ 28097 h 1395218"/>
              <a:gd name="connsiteX0" fmla="*/ 360451 w 2258551"/>
              <a:gd name="connsiteY0" fmla="*/ 28097 h 1390839"/>
              <a:gd name="connsiteX1" fmla="*/ 6525 w 2258551"/>
              <a:gd name="connsiteY1" fmla="*/ 319198 h 1390839"/>
              <a:gd name="connsiteX2" fmla="*/ 178908 w 2258551"/>
              <a:gd name="connsiteY2" fmla="*/ 794732 h 1390839"/>
              <a:gd name="connsiteX3" fmla="*/ 754789 w 2258551"/>
              <a:gd name="connsiteY3" fmla="*/ 930210 h 1390839"/>
              <a:gd name="connsiteX4" fmla="*/ 1170288 w 2258551"/>
              <a:gd name="connsiteY4" fmla="*/ 1092763 h 1390839"/>
              <a:gd name="connsiteX5" fmla="*/ 1070481 w 2258551"/>
              <a:gd name="connsiteY5" fmla="*/ 1389769 h 1390839"/>
              <a:gd name="connsiteX6" fmla="*/ 1277811 w 2258551"/>
              <a:gd name="connsiteY6" fmla="*/ 997467 h 1390839"/>
              <a:gd name="connsiteX7" fmla="*/ 1977448 w 2258551"/>
              <a:gd name="connsiteY7" fmla="*/ 930393 h 1390839"/>
              <a:gd name="connsiteX8" fmla="*/ 2237437 w 2258551"/>
              <a:gd name="connsiteY8" fmla="*/ 641684 h 1390839"/>
              <a:gd name="connsiteX9" fmla="*/ 2016495 w 2258551"/>
              <a:gd name="connsiteY9" fmla="*/ 136671 h 1390839"/>
              <a:gd name="connsiteX10" fmla="*/ 1143291 w 2258551"/>
              <a:gd name="connsiteY10" fmla="*/ 23724 h 1390839"/>
              <a:gd name="connsiteX11" fmla="*/ 360451 w 2258551"/>
              <a:gd name="connsiteY11" fmla="*/ 28097 h 1390839"/>
              <a:gd name="connsiteX0" fmla="*/ 360451 w 2258551"/>
              <a:gd name="connsiteY0" fmla="*/ 28097 h 1390324"/>
              <a:gd name="connsiteX1" fmla="*/ 6525 w 2258551"/>
              <a:gd name="connsiteY1" fmla="*/ 319198 h 1390324"/>
              <a:gd name="connsiteX2" fmla="*/ 178908 w 2258551"/>
              <a:gd name="connsiteY2" fmla="*/ 794732 h 1390324"/>
              <a:gd name="connsiteX3" fmla="*/ 754789 w 2258551"/>
              <a:gd name="connsiteY3" fmla="*/ 930210 h 1390324"/>
              <a:gd name="connsiteX4" fmla="*/ 1095176 w 2258551"/>
              <a:gd name="connsiteY4" fmla="*/ 1080225 h 1390324"/>
              <a:gd name="connsiteX5" fmla="*/ 1070481 w 2258551"/>
              <a:gd name="connsiteY5" fmla="*/ 1389769 h 1390324"/>
              <a:gd name="connsiteX6" fmla="*/ 1277811 w 2258551"/>
              <a:gd name="connsiteY6" fmla="*/ 997467 h 1390324"/>
              <a:gd name="connsiteX7" fmla="*/ 1977448 w 2258551"/>
              <a:gd name="connsiteY7" fmla="*/ 930393 h 1390324"/>
              <a:gd name="connsiteX8" fmla="*/ 2237437 w 2258551"/>
              <a:gd name="connsiteY8" fmla="*/ 641684 h 1390324"/>
              <a:gd name="connsiteX9" fmla="*/ 2016495 w 2258551"/>
              <a:gd name="connsiteY9" fmla="*/ 136671 h 1390324"/>
              <a:gd name="connsiteX10" fmla="*/ 1143291 w 2258551"/>
              <a:gd name="connsiteY10" fmla="*/ 23724 h 1390324"/>
              <a:gd name="connsiteX11" fmla="*/ 360451 w 2258551"/>
              <a:gd name="connsiteY11" fmla="*/ 28097 h 1390324"/>
              <a:gd name="connsiteX0" fmla="*/ 360451 w 2258551"/>
              <a:gd name="connsiteY0" fmla="*/ 28097 h 1229550"/>
              <a:gd name="connsiteX1" fmla="*/ 6525 w 2258551"/>
              <a:gd name="connsiteY1" fmla="*/ 319198 h 1229550"/>
              <a:gd name="connsiteX2" fmla="*/ 178908 w 2258551"/>
              <a:gd name="connsiteY2" fmla="*/ 794732 h 1229550"/>
              <a:gd name="connsiteX3" fmla="*/ 754789 w 2258551"/>
              <a:gd name="connsiteY3" fmla="*/ 930210 h 1229550"/>
              <a:gd name="connsiteX4" fmla="*/ 1095176 w 2258551"/>
              <a:gd name="connsiteY4" fmla="*/ 1080225 h 1229550"/>
              <a:gd name="connsiteX5" fmla="*/ 1073649 w 2258551"/>
              <a:gd name="connsiteY5" fmla="*/ 1228386 h 1229550"/>
              <a:gd name="connsiteX6" fmla="*/ 1277811 w 2258551"/>
              <a:gd name="connsiteY6" fmla="*/ 997467 h 1229550"/>
              <a:gd name="connsiteX7" fmla="*/ 1977448 w 2258551"/>
              <a:gd name="connsiteY7" fmla="*/ 930393 h 1229550"/>
              <a:gd name="connsiteX8" fmla="*/ 2237437 w 2258551"/>
              <a:gd name="connsiteY8" fmla="*/ 641684 h 1229550"/>
              <a:gd name="connsiteX9" fmla="*/ 2016495 w 2258551"/>
              <a:gd name="connsiteY9" fmla="*/ 136671 h 1229550"/>
              <a:gd name="connsiteX10" fmla="*/ 1143291 w 2258551"/>
              <a:gd name="connsiteY10" fmla="*/ 23724 h 1229550"/>
              <a:gd name="connsiteX11" fmla="*/ 360451 w 2258551"/>
              <a:gd name="connsiteY11" fmla="*/ 28097 h 1229550"/>
              <a:gd name="connsiteX0" fmla="*/ 360451 w 2258551"/>
              <a:gd name="connsiteY0" fmla="*/ 28097 h 1229947"/>
              <a:gd name="connsiteX1" fmla="*/ 6525 w 2258551"/>
              <a:gd name="connsiteY1" fmla="*/ 319198 h 1229947"/>
              <a:gd name="connsiteX2" fmla="*/ 178908 w 2258551"/>
              <a:gd name="connsiteY2" fmla="*/ 794732 h 1229947"/>
              <a:gd name="connsiteX3" fmla="*/ 754789 w 2258551"/>
              <a:gd name="connsiteY3" fmla="*/ 930210 h 1229947"/>
              <a:gd name="connsiteX4" fmla="*/ 1095176 w 2258551"/>
              <a:gd name="connsiteY4" fmla="*/ 1080225 h 1229947"/>
              <a:gd name="connsiteX5" fmla="*/ 1073649 w 2258551"/>
              <a:gd name="connsiteY5" fmla="*/ 1228386 h 1229947"/>
              <a:gd name="connsiteX6" fmla="*/ 1521026 w 2258551"/>
              <a:gd name="connsiteY6" fmla="*/ 982755 h 1229947"/>
              <a:gd name="connsiteX7" fmla="*/ 1977448 w 2258551"/>
              <a:gd name="connsiteY7" fmla="*/ 930393 h 1229947"/>
              <a:gd name="connsiteX8" fmla="*/ 2237437 w 2258551"/>
              <a:gd name="connsiteY8" fmla="*/ 641684 h 1229947"/>
              <a:gd name="connsiteX9" fmla="*/ 2016495 w 2258551"/>
              <a:gd name="connsiteY9" fmla="*/ 136671 h 1229947"/>
              <a:gd name="connsiteX10" fmla="*/ 1143291 w 2258551"/>
              <a:gd name="connsiteY10" fmla="*/ 23724 h 1229947"/>
              <a:gd name="connsiteX11" fmla="*/ 360451 w 2258551"/>
              <a:gd name="connsiteY11" fmla="*/ 28097 h 1229947"/>
              <a:gd name="connsiteX0" fmla="*/ 360451 w 2258551"/>
              <a:gd name="connsiteY0" fmla="*/ 28097 h 1228423"/>
              <a:gd name="connsiteX1" fmla="*/ 6525 w 2258551"/>
              <a:gd name="connsiteY1" fmla="*/ 319198 h 1228423"/>
              <a:gd name="connsiteX2" fmla="*/ 178908 w 2258551"/>
              <a:gd name="connsiteY2" fmla="*/ 794732 h 1228423"/>
              <a:gd name="connsiteX3" fmla="*/ 754789 w 2258551"/>
              <a:gd name="connsiteY3" fmla="*/ 930210 h 1228423"/>
              <a:gd name="connsiteX4" fmla="*/ 1147517 w 2258551"/>
              <a:gd name="connsiteY4" fmla="*/ 1000967 h 1228423"/>
              <a:gd name="connsiteX5" fmla="*/ 1073649 w 2258551"/>
              <a:gd name="connsiteY5" fmla="*/ 1228386 h 1228423"/>
              <a:gd name="connsiteX6" fmla="*/ 1521026 w 2258551"/>
              <a:gd name="connsiteY6" fmla="*/ 982755 h 1228423"/>
              <a:gd name="connsiteX7" fmla="*/ 1977448 w 2258551"/>
              <a:gd name="connsiteY7" fmla="*/ 930393 h 1228423"/>
              <a:gd name="connsiteX8" fmla="*/ 2237437 w 2258551"/>
              <a:gd name="connsiteY8" fmla="*/ 641684 h 1228423"/>
              <a:gd name="connsiteX9" fmla="*/ 2016495 w 2258551"/>
              <a:gd name="connsiteY9" fmla="*/ 136671 h 1228423"/>
              <a:gd name="connsiteX10" fmla="*/ 1143291 w 2258551"/>
              <a:gd name="connsiteY10" fmla="*/ 23724 h 1228423"/>
              <a:gd name="connsiteX11" fmla="*/ 360451 w 2258551"/>
              <a:gd name="connsiteY11" fmla="*/ 28097 h 1228423"/>
              <a:gd name="connsiteX0" fmla="*/ 360451 w 2258551"/>
              <a:gd name="connsiteY0" fmla="*/ 28097 h 1228957"/>
              <a:gd name="connsiteX1" fmla="*/ 6525 w 2258551"/>
              <a:gd name="connsiteY1" fmla="*/ 319198 h 1228957"/>
              <a:gd name="connsiteX2" fmla="*/ 178908 w 2258551"/>
              <a:gd name="connsiteY2" fmla="*/ 794732 h 1228957"/>
              <a:gd name="connsiteX3" fmla="*/ 754789 w 2258551"/>
              <a:gd name="connsiteY3" fmla="*/ 930210 h 1228957"/>
              <a:gd name="connsiteX4" fmla="*/ 1147517 w 2258551"/>
              <a:gd name="connsiteY4" fmla="*/ 1000967 h 1228957"/>
              <a:gd name="connsiteX5" fmla="*/ 1073649 w 2258551"/>
              <a:gd name="connsiteY5" fmla="*/ 1228386 h 1228957"/>
              <a:gd name="connsiteX6" fmla="*/ 1501056 w 2258551"/>
              <a:gd name="connsiteY6" fmla="*/ 927127 h 1228957"/>
              <a:gd name="connsiteX7" fmla="*/ 1977448 w 2258551"/>
              <a:gd name="connsiteY7" fmla="*/ 930393 h 1228957"/>
              <a:gd name="connsiteX8" fmla="*/ 2237437 w 2258551"/>
              <a:gd name="connsiteY8" fmla="*/ 641684 h 1228957"/>
              <a:gd name="connsiteX9" fmla="*/ 2016495 w 2258551"/>
              <a:gd name="connsiteY9" fmla="*/ 136671 h 1228957"/>
              <a:gd name="connsiteX10" fmla="*/ 1143291 w 2258551"/>
              <a:gd name="connsiteY10" fmla="*/ 23724 h 1228957"/>
              <a:gd name="connsiteX11" fmla="*/ 360451 w 2258551"/>
              <a:gd name="connsiteY11" fmla="*/ 28097 h 1228957"/>
              <a:gd name="connsiteX0" fmla="*/ 360451 w 2258459"/>
              <a:gd name="connsiteY0" fmla="*/ 28097 h 1228957"/>
              <a:gd name="connsiteX1" fmla="*/ 6525 w 2258459"/>
              <a:gd name="connsiteY1" fmla="*/ 319198 h 1228957"/>
              <a:gd name="connsiteX2" fmla="*/ 178908 w 2258459"/>
              <a:gd name="connsiteY2" fmla="*/ 794732 h 1228957"/>
              <a:gd name="connsiteX3" fmla="*/ 754789 w 2258459"/>
              <a:gd name="connsiteY3" fmla="*/ 930210 h 1228957"/>
              <a:gd name="connsiteX4" fmla="*/ 1147517 w 2258459"/>
              <a:gd name="connsiteY4" fmla="*/ 1000967 h 1228957"/>
              <a:gd name="connsiteX5" fmla="*/ 1073649 w 2258459"/>
              <a:gd name="connsiteY5" fmla="*/ 1228386 h 1228957"/>
              <a:gd name="connsiteX6" fmla="*/ 1501056 w 2258459"/>
              <a:gd name="connsiteY6" fmla="*/ 927127 h 1228957"/>
              <a:gd name="connsiteX7" fmla="*/ 1978739 w 2258459"/>
              <a:gd name="connsiteY7" fmla="*/ 852670 h 1228957"/>
              <a:gd name="connsiteX8" fmla="*/ 2237437 w 2258459"/>
              <a:gd name="connsiteY8" fmla="*/ 641684 h 1228957"/>
              <a:gd name="connsiteX9" fmla="*/ 2016495 w 2258459"/>
              <a:gd name="connsiteY9" fmla="*/ 136671 h 1228957"/>
              <a:gd name="connsiteX10" fmla="*/ 1143291 w 2258459"/>
              <a:gd name="connsiteY10" fmla="*/ 23724 h 1228957"/>
              <a:gd name="connsiteX11" fmla="*/ 360451 w 2258459"/>
              <a:gd name="connsiteY11" fmla="*/ 28097 h 1228957"/>
              <a:gd name="connsiteX0" fmla="*/ 360451 w 2253770"/>
              <a:gd name="connsiteY0" fmla="*/ 28097 h 1228957"/>
              <a:gd name="connsiteX1" fmla="*/ 6525 w 2253770"/>
              <a:gd name="connsiteY1" fmla="*/ 319198 h 1228957"/>
              <a:gd name="connsiteX2" fmla="*/ 178908 w 2253770"/>
              <a:gd name="connsiteY2" fmla="*/ 794732 h 1228957"/>
              <a:gd name="connsiteX3" fmla="*/ 754789 w 2253770"/>
              <a:gd name="connsiteY3" fmla="*/ 930210 h 1228957"/>
              <a:gd name="connsiteX4" fmla="*/ 1147517 w 2253770"/>
              <a:gd name="connsiteY4" fmla="*/ 1000967 h 1228957"/>
              <a:gd name="connsiteX5" fmla="*/ 1073649 w 2253770"/>
              <a:gd name="connsiteY5" fmla="*/ 1228386 h 1228957"/>
              <a:gd name="connsiteX6" fmla="*/ 1501056 w 2253770"/>
              <a:gd name="connsiteY6" fmla="*/ 927127 h 1228957"/>
              <a:gd name="connsiteX7" fmla="*/ 1978739 w 2253770"/>
              <a:gd name="connsiteY7" fmla="*/ 852670 h 1228957"/>
              <a:gd name="connsiteX8" fmla="*/ 2230082 w 2253770"/>
              <a:gd name="connsiteY8" fmla="*/ 587157 h 1228957"/>
              <a:gd name="connsiteX9" fmla="*/ 2016495 w 2253770"/>
              <a:gd name="connsiteY9" fmla="*/ 136671 h 1228957"/>
              <a:gd name="connsiteX10" fmla="*/ 1143291 w 2253770"/>
              <a:gd name="connsiteY10" fmla="*/ 23724 h 1228957"/>
              <a:gd name="connsiteX11" fmla="*/ 360451 w 2253770"/>
              <a:gd name="connsiteY11" fmla="*/ 28097 h 1228957"/>
              <a:gd name="connsiteX0" fmla="*/ 360451 w 2256621"/>
              <a:gd name="connsiteY0" fmla="*/ 28097 h 1228957"/>
              <a:gd name="connsiteX1" fmla="*/ 6525 w 2256621"/>
              <a:gd name="connsiteY1" fmla="*/ 319198 h 1228957"/>
              <a:gd name="connsiteX2" fmla="*/ 178908 w 2256621"/>
              <a:gd name="connsiteY2" fmla="*/ 794732 h 1228957"/>
              <a:gd name="connsiteX3" fmla="*/ 754789 w 2256621"/>
              <a:gd name="connsiteY3" fmla="*/ 930210 h 1228957"/>
              <a:gd name="connsiteX4" fmla="*/ 1147517 w 2256621"/>
              <a:gd name="connsiteY4" fmla="*/ 1000967 h 1228957"/>
              <a:gd name="connsiteX5" fmla="*/ 1073649 w 2256621"/>
              <a:gd name="connsiteY5" fmla="*/ 1228386 h 1228957"/>
              <a:gd name="connsiteX6" fmla="*/ 1501056 w 2256621"/>
              <a:gd name="connsiteY6" fmla="*/ 927127 h 1228957"/>
              <a:gd name="connsiteX7" fmla="*/ 1938674 w 2256621"/>
              <a:gd name="connsiteY7" fmla="*/ 807264 h 1228957"/>
              <a:gd name="connsiteX8" fmla="*/ 2230082 w 2256621"/>
              <a:gd name="connsiteY8" fmla="*/ 587157 h 1228957"/>
              <a:gd name="connsiteX9" fmla="*/ 2016495 w 2256621"/>
              <a:gd name="connsiteY9" fmla="*/ 136671 h 1228957"/>
              <a:gd name="connsiteX10" fmla="*/ 1143291 w 2256621"/>
              <a:gd name="connsiteY10" fmla="*/ 23724 h 1228957"/>
              <a:gd name="connsiteX11" fmla="*/ 360451 w 2256621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59775"/>
              <a:gd name="connsiteY0" fmla="*/ 28097 h 1228957"/>
              <a:gd name="connsiteX1" fmla="*/ 6525 w 2259775"/>
              <a:gd name="connsiteY1" fmla="*/ 319198 h 1228957"/>
              <a:gd name="connsiteX2" fmla="*/ 178908 w 2259775"/>
              <a:gd name="connsiteY2" fmla="*/ 794732 h 1228957"/>
              <a:gd name="connsiteX3" fmla="*/ 754789 w 2259775"/>
              <a:gd name="connsiteY3" fmla="*/ 930210 h 1228957"/>
              <a:gd name="connsiteX4" fmla="*/ 1147517 w 2259775"/>
              <a:gd name="connsiteY4" fmla="*/ 1000967 h 1228957"/>
              <a:gd name="connsiteX5" fmla="*/ 1073649 w 2259775"/>
              <a:gd name="connsiteY5" fmla="*/ 1228386 h 1228957"/>
              <a:gd name="connsiteX6" fmla="*/ 1501056 w 2259775"/>
              <a:gd name="connsiteY6" fmla="*/ 927127 h 1228957"/>
              <a:gd name="connsiteX7" fmla="*/ 1894517 w 2259775"/>
              <a:gd name="connsiteY7" fmla="*/ 803413 h 1228957"/>
              <a:gd name="connsiteX8" fmla="*/ 2230082 w 2259775"/>
              <a:gd name="connsiteY8" fmla="*/ 587157 h 1228957"/>
              <a:gd name="connsiteX9" fmla="*/ 2016495 w 2259775"/>
              <a:gd name="connsiteY9" fmla="*/ 136671 h 1228957"/>
              <a:gd name="connsiteX10" fmla="*/ 1143291 w 2259775"/>
              <a:gd name="connsiteY10" fmla="*/ 23724 h 1228957"/>
              <a:gd name="connsiteX11" fmla="*/ 360451 w 2259775"/>
              <a:gd name="connsiteY11" fmla="*/ 28097 h 1228957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9082"/>
              <a:gd name="connsiteX1" fmla="*/ 6525 w 2259775"/>
              <a:gd name="connsiteY1" fmla="*/ 319198 h 1229082"/>
              <a:gd name="connsiteX2" fmla="*/ 178908 w 2259775"/>
              <a:gd name="connsiteY2" fmla="*/ 794732 h 1229082"/>
              <a:gd name="connsiteX3" fmla="*/ 754789 w 2259775"/>
              <a:gd name="connsiteY3" fmla="*/ 930210 h 1229082"/>
              <a:gd name="connsiteX4" fmla="*/ 1147517 w 2259775"/>
              <a:gd name="connsiteY4" fmla="*/ 1000967 h 1229082"/>
              <a:gd name="connsiteX5" fmla="*/ 1073649 w 2259775"/>
              <a:gd name="connsiteY5" fmla="*/ 1228386 h 1229082"/>
              <a:gd name="connsiteX6" fmla="*/ 1476407 w 2259775"/>
              <a:gd name="connsiteY6" fmla="*/ 918991 h 1229082"/>
              <a:gd name="connsiteX7" fmla="*/ 1894517 w 2259775"/>
              <a:gd name="connsiteY7" fmla="*/ 803413 h 1229082"/>
              <a:gd name="connsiteX8" fmla="*/ 2230082 w 2259775"/>
              <a:gd name="connsiteY8" fmla="*/ 587157 h 1229082"/>
              <a:gd name="connsiteX9" fmla="*/ 2016495 w 2259775"/>
              <a:gd name="connsiteY9" fmla="*/ 136671 h 1229082"/>
              <a:gd name="connsiteX10" fmla="*/ 1143291 w 2259775"/>
              <a:gd name="connsiteY10" fmla="*/ 23724 h 1229082"/>
              <a:gd name="connsiteX11" fmla="*/ 360451 w 2259775"/>
              <a:gd name="connsiteY11" fmla="*/ 28097 h 1229082"/>
              <a:gd name="connsiteX0" fmla="*/ 360451 w 2254982"/>
              <a:gd name="connsiteY0" fmla="*/ 28097 h 1229082"/>
              <a:gd name="connsiteX1" fmla="*/ 6525 w 2254982"/>
              <a:gd name="connsiteY1" fmla="*/ 319198 h 1229082"/>
              <a:gd name="connsiteX2" fmla="*/ 178908 w 2254982"/>
              <a:gd name="connsiteY2" fmla="*/ 794732 h 1229082"/>
              <a:gd name="connsiteX3" fmla="*/ 754789 w 2254982"/>
              <a:gd name="connsiteY3" fmla="*/ 930210 h 1229082"/>
              <a:gd name="connsiteX4" fmla="*/ 1147517 w 2254982"/>
              <a:gd name="connsiteY4" fmla="*/ 1000967 h 1229082"/>
              <a:gd name="connsiteX5" fmla="*/ 1073649 w 2254982"/>
              <a:gd name="connsiteY5" fmla="*/ 1228386 h 1229082"/>
              <a:gd name="connsiteX6" fmla="*/ 1476407 w 2254982"/>
              <a:gd name="connsiteY6" fmla="*/ 918991 h 1229082"/>
              <a:gd name="connsiteX7" fmla="*/ 1961690 w 2254982"/>
              <a:gd name="connsiteY7" fmla="*/ 767360 h 1229082"/>
              <a:gd name="connsiteX8" fmla="*/ 2230082 w 2254982"/>
              <a:gd name="connsiteY8" fmla="*/ 587157 h 1229082"/>
              <a:gd name="connsiteX9" fmla="*/ 2016495 w 2254982"/>
              <a:gd name="connsiteY9" fmla="*/ 136671 h 1229082"/>
              <a:gd name="connsiteX10" fmla="*/ 1143291 w 2254982"/>
              <a:gd name="connsiteY10" fmla="*/ 23724 h 1229082"/>
              <a:gd name="connsiteX11" fmla="*/ 360451 w 2254982"/>
              <a:gd name="connsiteY11" fmla="*/ 28097 h 1229082"/>
              <a:gd name="connsiteX0" fmla="*/ 360451 w 2275546"/>
              <a:gd name="connsiteY0" fmla="*/ 28097 h 1229082"/>
              <a:gd name="connsiteX1" fmla="*/ 6525 w 2275546"/>
              <a:gd name="connsiteY1" fmla="*/ 319198 h 1229082"/>
              <a:gd name="connsiteX2" fmla="*/ 178908 w 2275546"/>
              <a:gd name="connsiteY2" fmla="*/ 794732 h 1229082"/>
              <a:gd name="connsiteX3" fmla="*/ 754789 w 2275546"/>
              <a:gd name="connsiteY3" fmla="*/ 930210 h 1229082"/>
              <a:gd name="connsiteX4" fmla="*/ 1147517 w 2275546"/>
              <a:gd name="connsiteY4" fmla="*/ 1000967 h 1229082"/>
              <a:gd name="connsiteX5" fmla="*/ 1073649 w 2275546"/>
              <a:gd name="connsiteY5" fmla="*/ 1228386 h 1229082"/>
              <a:gd name="connsiteX6" fmla="*/ 1476407 w 2275546"/>
              <a:gd name="connsiteY6" fmla="*/ 918991 h 1229082"/>
              <a:gd name="connsiteX7" fmla="*/ 1961690 w 2275546"/>
              <a:gd name="connsiteY7" fmla="*/ 767360 h 1229082"/>
              <a:gd name="connsiteX8" fmla="*/ 2260576 w 2275546"/>
              <a:gd name="connsiteY8" fmla="*/ 535930 h 1229082"/>
              <a:gd name="connsiteX9" fmla="*/ 2016495 w 2275546"/>
              <a:gd name="connsiteY9" fmla="*/ 136671 h 1229082"/>
              <a:gd name="connsiteX10" fmla="*/ 1143291 w 2275546"/>
              <a:gd name="connsiteY10" fmla="*/ 23724 h 1229082"/>
              <a:gd name="connsiteX11" fmla="*/ 360451 w 2275546"/>
              <a:gd name="connsiteY11" fmla="*/ 28097 h 1229082"/>
              <a:gd name="connsiteX0" fmla="*/ 360451 w 2251502"/>
              <a:gd name="connsiteY0" fmla="*/ 28097 h 1229082"/>
              <a:gd name="connsiteX1" fmla="*/ 6525 w 2251502"/>
              <a:gd name="connsiteY1" fmla="*/ 319198 h 1229082"/>
              <a:gd name="connsiteX2" fmla="*/ 178908 w 2251502"/>
              <a:gd name="connsiteY2" fmla="*/ 794732 h 1229082"/>
              <a:gd name="connsiteX3" fmla="*/ 754789 w 2251502"/>
              <a:gd name="connsiteY3" fmla="*/ 930210 h 1229082"/>
              <a:gd name="connsiteX4" fmla="*/ 1147517 w 2251502"/>
              <a:gd name="connsiteY4" fmla="*/ 1000967 h 1229082"/>
              <a:gd name="connsiteX5" fmla="*/ 1073649 w 2251502"/>
              <a:gd name="connsiteY5" fmla="*/ 1228386 h 1229082"/>
              <a:gd name="connsiteX6" fmla="*/ 1476407 w 2251502"/>
              <a:gd name="connsiteY6" fmla="*/ 918991 h 1229082"/>
              <a:gd name="connsiteX7" fmla="*/ 1961690 w 2251502"/>
              <a:gd name="connsiteY7" fmla="*/ 767360 h 1229082"/>
              <a:gd name="connsiteX8" fmla="*/ 2224481 w 2251502"/>
              <a:gd name="connsiteY8" fmla="*/ 514820 h 1229082"/>
              <a:gd name="connsiteX9" fmla="*/ 2016495 w 2251502"/>
              <a:gd name="connsiteY9" fmla="*/ 136671 h 1229082"/>
              <a:gd name="connsiteX10" fmla="*/ 1143291 w 2251502"/>
              <a:gd name="connsiteY10" fmla="*/ 23724 h 1229082"/>
              <a:gd name="connsiteX11" fmla="*/ 360451 w 2251502"/>
              <a:gd name="connsiteY11" fmla="*/ 28097 h 1229082"/>
              <a:gd name="connsiteX0" fmla="*/ 360451 w 2227536"/>
              <a:gd name="connsiteY0" fmla="*/ 30025 h 1231010"/>
              <a:gd name="connsiteX1" fmla="*/ 6525 w 2227536"/>
              <a:gd name="connsiteY1" fmla="*/ 321126 h 1231010"/>
              <a:gd name="connsiteX2" fmla="*/ 178908 w 2227536"/>
              <a:gd name="connsiteY2" fmla="*/ 796660 h 1231010"/>
              <a:gd name="connsiteX3" fmla="*/ 754789 w 2227536"/>
              <a:gd name="connsiteY3" fmla="*/ 932138 h 1231010"/>
              <a:gd name="connsiteX4" fmla="*/ 1147517 w 2227536"/>
              <a:gd name="connsiteY4" fmla="*/ 1002895 h 1231010"/>
              <a:gd name="connsiteX5" fmla="*/ 1073649 w 2227536"/>
              <a:gd name="connsiteY5" fmla="*/ 1230314 h 1231010"/>
              <a:gd name="connsiteX6" fmla="*/ 1476407 w 2227536"/>
              <a:gd name="connsiteY6" fmla="*/ 920919 h 1231010"/>
              <a:gd name="connsiteX7" fmla="*/ 1961690 w 2227536"/>
              <a:gd name="connsiteY7" fmla="*/ 769288 h 1231010"/>
              <a:gd name="connsiteX8" fmla="*/ 2224481 w 2227536"/>
              <a:gd name="connsiteY8" fmla="*/ 516748 h 1231010"/>
              <a:gd name="connsiteX9" fmla="*/ 1949322 w 2227536"/>
              <a:gd name="connsiteY9" fmla="*/ 174652 h 1231010"/>
              <a:gd name="connsiteX10" fmla="*/ 1143291 w 2227536"/>
              <a:gd name="connsiteY10" fmla="*/ 25652 h 1231010"/>
              <a:gd name="connsiteX11" fmla="*/ 360451 w 2227536"/>
              <a:gd name="connsiteY11" fmla="*/ 30025 h 1231010"/>
              <a:gd name="connsiteX0" fmla="*/ 360451 w 2227867"/>
              <a:gd name="connsiteY0" fmla="*/ 30025 h 1231010"/>
              <a:gd name="connsiteX1" fmla="*/ 6525 w 2227867"/>
              <a:gd name="connsiteY1" fmla="*/ 321126 h 1231010"/>
              <a:gd name="connsiteX2" fmla="*/ 178908 w 2227867"/>
              <a:gd name="connsiteY2" fmla="*/ 796660 h 1231010"/>
              <a:gd name="connsiteX3" fmla="*/ 754789 w 2227867"/>
              <a:gd name="connsiteY3" fmla="*/ 932138 h 1231010"/>
              <a:gd name="connsiteX4" fmla="*/ 1147517 w 2227867"/>
              <a:gd name="connsiteY4" fmla="*/ 1002895 h 1231010"/>
              <a:gd name="connsiteX5" fmla="*/ 1073649 w 2227867"/>
              <a:gd name="connsiteY5" fmla="*/ 1230314 h 1231010"/>
              <a:gd name="connsiteX6" fmla="*/ 1476407 w 2227867"/>
              <a:gd name="connsiteY6" fmla="*/ 920919 h 1231010"/>
              <a:gd name="connsiteX7" fmla="*/ 1957013 w 2227867"/>
              <a:gd name="connsiteY7" fmla="*/ 816779 h 1231010"/>
              <a:gd name="connsiteX8" fmla="*/ 2224481 w 2227867"/>
              <a:gd name="connsiteY8" fmla="*/ 516748 h 1231010"/>
              <a:gd name="connsiteX9" fmla="*/ 1949322 w 2227867"/>
              <a:gd name="connsiteY9" fmla="*/ 174652 h 1231010"/>
              <a:gd name="connsiteX10" fmla="*/ 1143291 w 2227867"/>
              <a:gd name="connsiteY10" fmla="*/ 25652 h 1231010"/>
              <a:gd name="connsiteX11" fmla="*/ 360451 w 2227867"/>
              <a:gd name="connsiteY11" fmla="*/ 30025 h 1231010"/>
              <a:gd name="connsiteX0" fmla="*/ 360451 w 2227867"/>
              <a:gd name="connsiteY0" fmla="*/ 30025 h 1230446"/>
              <a:gd name="connsiteX1" fmla="*/ 6525 w 2227867"/>
              <a:gd name="connsiteY1" fmla="*/ 321126 h 1230446"/>
              <a:gd name="connsiteX2" fmla="*/ 178908 w 2227867"/>
              <a:gd name="connsiteY2" fmla="*/ 796660 h 1230446"/>
              <a:gd name="connsiteX3" fmla="*/ 754789 w 2227867"/>
              <a:gd name="connsiteY3" fmla="*/ 932138 h 1230446"/>
              <a:gd name="connsiteX4" fmla="*/ 1147517 w 2227867"/>
              <a:gd name="connsiteY4" fmla="*/ 1002895 h 1230446"/>
              <a:gd name="connsiteX5" fmla="*/ 1073649 w 2227867"/>
              <a:gd name="connsiteY5" fmla="*/ 1230314 h 1230446"/>
              <a:gd name="connsiteX6" fmla="*/ 1401757 w 2227867"/>
              <a:gd name="connsiteY6" fmla="*/ 968295 h 1230446"/>
              <a:gd name="connsiteX7" fmla="*/ 1957013 w 2227867"/>
              <a:gd name="connsiteY7" fmla="*/ 816779 h 1230446"/>
              <a:gd name="connsiteX8" fmla="*/ 2224481 w 2227867"/>
              <a:gd name="connsiteY8" fmla="*/ 516748 h 1230446"/>
              <a:gd name="connsiteX9" fmla="*/ 1949322 w 2227867"/>
              <a:gd name="connsiteY9" fmla="*/ 174652 h 1230446"/>
              <a:gd name="connsiteX10" fmla="*/ 1143291 w 2227867"/>
              <a:gd name="connsiteY10" fmla="*/ 25652 h 1230446"/>
              <a:gd name="connsiteX11" fmla="*/ 360451 w 2227867"/>
              <a:gd name="connsiteY11" fmla="*/ 30025 h 1230446"/>
              <a:gd name="connsiteX0" fmla="*/ 360451 w 2225375"/>
              <a:gd name="connsiteY0" fmla="*/ 28706 h 1229127"/>
              <a:gd name="connsiteX1" fmla="*/ 6525 w 2225375"/>
              <a:gd name="connsiteY1" fmla="*/ 319807 h 1229127"/>
              <a:gd name="connsiteX2" fmla="*/ 178908 w 2225375"/>
              <a:gd name="connsiteY2" fmla="*/ 795341 h 1229127"/>
              <a:gd name="connsiteX3" fmla="*/ 754789 w 2225375"/>
              <a:gd name="connsiteY3" fmla="*/ 930819 h 1229127"/>
              <a:gd name="connsiteX4" fmla="*/ 1147517 w 2225375"/>
              <a:gd name="connsiteY4" fmla="*/ 1001576 h 1229127"/>
              <a:gd name="connsiteX5" fmla="*/ 1073649 w 2225375"/>
              <a:gd name="connsiteY5" fmla="*/ 1228995 h 1229127"/>
              <a:gd name="connsiteX6" fmla="*/ 1401757 w 2225375"/>
              <a:gd name="connsiteY6" fmla="*/ 966976 h 1229127"/>
              <a:gd name="connsiteX7" fmla="*/ 1957013 w 2225375"/>
              <a:gd name="connsiteY7" fmla="*/ 815460 h 1229127"/>
              <a:gd name="connsiteX8" fmla="*/ 2224481 w 2225375"/>
              <a:gd name="connsiteY8" fmla="*/ 515429 h 1229127"/>
              <a:gd name="connsiteX9" fmla="*/ 1875379 w 2225375"/>
              <a:gd name="connsiteY9" fmla="*/ 148922 h 1229127"/>
              <a:gd name="connsiteX10" fmla="*/ 1143291 w 2225375"/>
              <a:gd name="connsiteY10" fmla="*/ 24333 h 1229127"/>
              <a:gd name="connsiteX11" fmla="*/ 360451 w 2225375"/>
              <a:gd name="connsiteY11" fmla="*/ 28706 h 122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375" h="1229127">
                <a:moveTo>
                  <a:pt x="360451" y="28706"/>
                </a:moveTo>
                <a:cubicBezTo>
                  <a:pt x="170990" y="77952"/>
                  <a:pt x="36782" y="192035"/>
                  <a:pt x="6525" y="319807"/>
                </a:cubicBezTo>
                <a:cubicBezTo>
                  <a:pt x="-23732" y="447579"/>
                  <a:pt x="54197" y="693506"/>
                  <a:pt x="178908" y="795341"/>
                </a:cubicBezTo>
                <a:cubicBezTo>
                  <a:pt x="303619" y="897176"/>
                  <a:pt x="593354" y="896447"/>
                  <a:pt x="754789" y="930819"/>
                </a:cubicBezTo>
                <a:cubicBezTo>
                  <a:pt x="916224" y="965192"/>
                  <a:pt x="1094374" y="951880"/>
                  <a:pt x="1147517" y="1001576"/>
                </a:cubicBezTo>
                <a:cubicBezTo>
                  <a:pt x="1200660" y="1051272"/>
                  <a:pt x="1031276" y="1234762"/>
                  <a:pt x="1073649" y="1228995"/>
                </a:cubicBezTo>
                <a:cubicBezTo>
                  <a:pt x="1116022" y="1223228"/>
                  <a:pt x="1254530" y="1035898"/>
                  <a:pt x="1401757" y="966976"/>
                </a:cubicBezTo>
                <a:cubicBezTo>
                  <a:pt x="1548984" y="898054"/>
                  <a:pt x="1819892" y="890718"/>
                  <a:pt x="1957013" y="815460"/>
                </a:cubicBezTo>
                <a:cubicBezTo>
                  <a:pt x="2094134" y="740202"/>
                  <a:pt x="2238087" y="626519"/>
                  <a:pt x="2224481" y="515429"/>
                </a:cubicBezTo>
                <a:cubicBezTo>
                  <a:pt x="2210875" y="404339"/>
                  <a:pt x="2208973" y="331227"/>
                  <a:pt x="1875379" y="148922"/>
                </a:cubicBezTo>
                <a:cubicBezTo>
                  <a:pt x="1537908" y="36806"/>
                  <a:pt x="1395779" y="44369"/>
                  <a:pt x="1143291" y="24333"/>
                </a:cubicBezTo>
                <a:cubicBezTo>
                  <a:pt x="890803" y="4297"/>
                  <a:pt x="549912" y="-20540"/>
                  <a:pt x="360451" y="2870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39" name="圖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530" y="4475589"/>
            <a:ext cx="592163" cy="1748622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859870" y="2725597"/>
            <a:ext cx="431893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近呢幾個月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為咗準備參加全港中學生科學比賽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勤力嘅</a:t>
            </a:r>
            <a:r>
              <a:rPr lang="zh-TW" altLang="en-US" sz="2200" b="1" dirty="0" smtClean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小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蕙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喺學校實驗室好努力咁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做研究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  <a:sym typeface="Wingdings" panose="05000000000000000000" pitchFamily="2" charset="2"/>
              </a:rPr>
              <a:t>。</a:t>
            </a:r>
            <a:endParaRPr lang="zh-HK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grpSp>
        <p:nvGrpSpPr>
          <p:cNvPr id="71" name="群組 70"/>
          <p:cNvGrpSpPr/>
          <p:nvPr/>
        </p:nvGrpSpPr>
        <p:grpSpPr>
          <a:xfrm>
            <a:off x="1274493" y="3145520"/>
            <a:ext cx="2376269" cy="712693"/>
            <a:chOff x="4850003" y="545105"/>
            <a:chExt cx="2376269" cy="712693"/>
          </a:xfrm>
        </p:grpSpPr>
        <p:sp>
          <p:nvSpPr>
            <p:cNvPr id="72" name="圓角矩形 71"/>
            <p:cNvSpPr/>
            <p:nvPr/>
          </p:nvSpPr>
          <p:spPr>
            <a:xfrm>
              <a:off x="5083105" y="841738"/>
              <a:ext cx="2143167" cy="416060"/>
            </a:xfrm>
            <a:prstGeom prst="round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3" name="圓角化同側角落矩形 72"/>
            <p:cNvSpPr/>
            <p:nvPr/>
          </p:nvSpPr>
          <p:spPr>
            <a:xfrm>
              <a:off x="5097554" y="545105"/>
              <a:ext cx="765594" cy="331275"/>
            </a:xfrm>
            <a:prstGeom prst="round2Same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基本句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192712" y="905747"/>
              <a:ext cx="942632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 smtClean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做研究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178976" y="905747"/>
              <a:ext cx="665838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小蕙</a:t>
              </a:r>
              <a:endParaRPr lang="en-US" altLang="zh-HK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76" name="橢圓 75"/>
            <p:cNvSpPr/>
            <p:nvPr/>
          </p:nvSpPr>
          <p:spPr>
            <a:xfrm>
              <a:off x="4899937" y="866361"/>
              <a:ext cx="357089" cy="3570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7" name="文字方塊 76"/>
            <p:cNvSpPr txBox="1"/>
            <p:nvPr/>
          </p:nvSpPr>
          <p:spPr>
            <a:xfrm>
              <a:off x="4850003" y="914101"/>
              <a:ext cx="4622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78" name="群組 77"/>
            <p:cNvGrpSpPr/>
            <p:nvPr/>
          </p:nvGrpSpPr>
          <p:grpSpPr>
            <a:xfrm>
              <a:off x="5800170" y="863085"/>
              <a:ext cx="629950" cy="357089"/>
              <a:chOff x="6374721" y="1261463"/>
              <a:chExt cx="629950" cy="357089"/>
            </a:xfrm>
          </p:grpSpPr>
          <p:sp>
            <p:nvSpPr>
              <p:cNvPr id="79" name="橢圓 78"/>
              <p:cNvSpPr/>
              <p:nvPr/>
            </p:nvSpPr>
            <p:spPr>
              <a:xfrm>
                <a:off x="6504623" y="1261463"/>
                <a:ext cx="357089" cy="35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80" name="文字方塊 79"/>
              <p:cNvSpPr txBox="1"/>
              <p:nvPr/>
            </p:nvSpPr>
            <p:spPr>
              <a:xfrm>
                <a:off x="6374721" y="1315122"/>
                <a:ext cx="6299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1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事情</a:t>
                </a:r>
                <a:endParaRPr lang="zh-HK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1"/>
              <a:ext cx="480131" cy="284989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圓角矩形 68"/>
          <p:cNvSpPr/>
          <p:nvPr/>
        </p:nvSpPr>
        <p:spPr>
          <a:xfrm>
            <a:off x="828976" y="298905"/>
            <a:ext cx="6115522" cy="1114258"/>
          </a:xfrm>
          <a:prstGeom prst="roundRect">
            <a:avLst/>
          </a:prstGeom>
          <a:solidFill>
            <a:srgbClr val="FDEF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內容版面配置區 2"/>
          <p:cNvSpPr txBox="1">
            <a:spLocks/>
          </p:cNvSpPr>
          <p:nvPr/>
        </p:nvSpPr>
        <p:spPr>
          <a:xfrm>
            <a:off x="982710" y="531037"/>
            <a:ext cx="5795462" cy="703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700" spc="300" dirty="0">
                <a:latin typeface="SimHei" panose="02010609060101010101" pitchFamily="49" charset="-122"/>
                <a:ea typeface="SimHei" panose="02010609060101010101" pitchFamily="49" charset="-122"/>
              </a:rPr>
              <a:t>為了</a:t>
            </a:r>
            <a:r>
              <a:rPr lang="zh-TW" altLang="en-US" sz="1700" spc="300" dirty="0">
                <a:solidFill>
                  <a:srgbClr val="57A777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清楚表達</a:t>
            </a:r>
            <a:r>
              <a:rPr lang="zh-TW" altLang="en-US" sz="1700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spc="300" dirty="0">
                <a:latin typeface="SimHei" panose="02010609060101010101" pitchFamily="49" charset="-122"/>
                <a:ea typeface="SimHei" panose="02010609060101010101" pitchFamily="49" charset="-122"/>
              </a:rPr>
              <a:t>有時需要加入</a:t>
            </a:r>
            <a:r>
              <a:rPr lang="zh-TW" altLang="en-US" sz="1700" spc="300" dirty="0">
                <a:solidFill>
                  <a:srgbClr val="57A777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額外資料</a:t>
            </a:r>
            <a:endParaRPr lang="en-US" altLang="zh-TW" sz="1700" spc="300" dirty="0">
              <a:solidFill>
                <a:srgbClr val="57A777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TW" altLang="en-US" sz="1700" spc="300" dirty="0">
                <a:latin typeface="SimHei" panose="02010609060101010101" pitchFamily="49" charset="-122"/>
                <a:ea typeface="SimHei" panose="02010609060101010101" pitchFamily="49" charset="-122"/>
              </a:rPr>
              <a:t>額外資料通常包括</a:t>
            </a:r>
            <a:r>
              <a:rPr lang="zh-TW" altLang="en-US" sz="1700" spc="300" dirty="0">
                <a:solidFill>
                  <a:schemeClr val="accent5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修飾原句</a:t>
            </a:r>
            <a:r>
              <a:rPr lang="zh-TW" altLang="en-US" sz="1700" spc="300" dirty="0" smtClean="0">
                <a:solidFill>
                  <a:schemeClr val="accent5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內容</a:t>
            </a:r>
            <a:r>
              <a:rPr lang="zh-TW" altLang="en-US" sz="1700" spc="300" dirty="0">
                <a:solidFill>
                  <a:srgbClr val="57A777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或加入其他資料</a:t>
            </a:r>
            <a:endParaRPr lang="en-US" altLang="zh-TW" sz="1700" spc="300" dirty="0">
              <a:solidFill>
                <a:srgbClr val="57A777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grpSp>
        <p:nvGrpSpPr>
          <p:cNvPr id="17" name="群組 16"/>
          <p:cNvGrpSpPr/>
          <p:nvPr/>
        </p:nvGrpSpPr>
        <p:grpSpPr>
          <a:xfrm>
            <a:off x="7067261" y="1931262"/>
            <a:ext cx="407268" cy="1389882"/>
            <a:chOff x="2663712" y="1608710"/>
            <a:chExt cx="407268" cy="1389882"/>
          </a:xfrm>
        </p:grpSpPr>
        <p:sp>
          <p:nvSpPr>
            <p:cNvPr id="35" name="圓角矩形 34"/>
            <p:cNvSpPr/>
            <p:nvPr/>
          </p:nvSpPr>
          <p:spPr>
            <a:xfrm>
              <a:off x="2663712" y="1608710"/>
              <a:ext cx="407268" cy="749358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5" name="直線接點 14"/>
            <p:cNvCxnSpPr>
              <a:stCxn id="35" idx="2"/>
            </p:cNvCxnSpPr>
            <p:nvPr/>
          </p:nvCxnSpPr>
          <p:spPr>
            <a:xfrm>
              <a:off x="2867346" y="2358068"/>
              <a:ext cx="11602" cy="640524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群組 18"/>
          <p:cNvGrpSpPr/>
          <p:nvPr/>
        </p:nvGrpSpPr>
        <p:grpSpPr>
          <a:xfrm>
            <a:off x="5554951" y="1919292"/>
            <a:ext cx="432112" cy="890368"/>
            <a:chOff x="3791591" y="1598423"/>
            <a:chExt cx="432112" cy="890368"/>
          </a:xfrm>
        </p:grpSpPr>
        <p:cxnSp>
          <p:nvCxnSpPr>
            <p:cNvPr id="47" name="直線接點 46"/>
            <p:cNvCxnSpPr/>
            <p:nvPr/>
          </p:nvCxnSpPr>
          <p:spPr>
            <a:xfrm>
              <a:off x="3985517" y="1848267"/>
              <a:ext cx="11602" cy="640524"/>
            </a:xfrm>
            <a:prstGeom prst="line">
              <a:avLst/>
            </a:prstGeom>
            <a:ln w="12700" cap="rnd"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圓角矩形 27"/>
            <p:cNvSpPr/>
            <p:nvPr/>
          </p:nvSpPr>
          <p:spPr>
            <a:xfrm>
              <a:off x="3791591" y="1598423"/>
              <a:ext cx="432112" cy="707572"/>
            </a:xfrm>
            <a:prstGeom prst="roundRect">
              <a:avLst/>
            </a:prstGeom>
            <a:solidFill>
              <a:srgbClr val="57A7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原</a:t>
              </a:r>
              <a:endPara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因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31" name="直線接點 30"/>
          <p:cNvCxnSpPr/>
          <p:nvPr/>
        </p:nvCxnSpPr>
        <p:spPr>
          <a:xfrm>
            <a:off x="5664135" y="3241872"/>
            <a:ext cx="2205317" cy="0"/>
          </a:xfrm>
          <a:prstGeom prst="line">
            <a:avLst/>
          </a:prstGeom>
          <a:ln w="2857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群組 56"/>
          <p:cNvGrpSpPr/>
          <p:nvPr/>
        </p:nvGrpSpPr>
        <p:grpSpPr>
          <a:xfrm>
            <a:off x="6304485" y="1933745"/>
            <a:ext cx="432112" cy="1449753"/>
            <a:chOff x="3791591" y="1598423"/>
            <a:chExt cx="432112" cy="1449753"/>
          </a:xfrm>
        </p:grpSpPr>
        <p:cxnSp>
          <p:nvCxnSpPr>
            <p:cNvPr id="58" name="直線接點 57"/>
            <p:cNvCxnSpPr/>
            <p:nvPr/>
          </p:nvCxnSpPr>
          <p:spPr>
            <a:xfrm>
              <a:off x="3985517" y="1848267"/>
              <a:ext cx="21734" cy="1199909"/>
            </a:xfrm>
            <a:prstGeom prst="line">
              <a:avLst/>
            </a:prstGeom>
            <a:ln w="127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圓角矩形 58"/>
            <p:cNvSpPr/>
            <p:nvPr/>
          </p:nvSpPr>
          <p:spPr>
            <a:xfrm>
              <a:off x="3791591" y="1598423"/>
              <a:ext cx="432112" cy="70757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性格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6" name="直線接點 5"/>
          <p:cNvCxnSpPr/>
          <p:nvPr/>
        </p:nvCxnSpPr>
        <p:spPr>
          <a:xfrm>
            <a:off x="3956642" y="3241166"/>
            <a:ext cx="1425032" cy="0"/>
          </a:xfrm>
          <a:prstGeom prst="line">
            <a:avLst/>
          </a:prstGeom>
          <a:ln w="2857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群組 17"/>
          <p:cNvGrpSpPr/>
          <p:nvPr/>
        </p:nvGrpSpPr>
        <p:grpSpPr>
          <a:xfrm>
            <a:off x="4072671" y="1918034"/>
            <a:ext cx="447120" cy="912386"/>
            <a:chOff x="1495981" y="1587411"/>
            <a:chExt cx="447120" cy="912386"/>
          </a:xfrm>
        </p:grpSpPr>
        <p:cxnSp>
          <p:nvCxnSpPr>
            <p:cNvPr id="42" name="直線接點 41"/>
            <p:cNvCxnSpPr/>
            <p:nvPr/>
          </p:nvCxnSpPr>
          <p:spPr>
            <a:xfrm>
              <a:off x="1696069" y="1859273"/>
              <a:ext cx="11602" cy="640524"/>
            </a:xfrm>
            <a:prstGeom prst="line">
              <a:avLst/>
            </a:prstGeom>
            <a:ln w="12700" cap="rnd"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圓角矩形 26"/>
            <p:cNvSpPr/>
            <p:nvPr/>
          </p:nvSpPr>
          <p:spPr>
            <a:xfrm>
              <a:off x="1495981" y="1587411"/>
              <a:ext cx="447120" cy="742018"/>
            </a:xfrm>
            <a:prstGeom prst="roundRect">
              <a:avLst/>
            </a:prstGeom>
            <a:solidFill>
              <a:srgbClr val="57A7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</a:t>
              </a:r>
              <a:endPara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間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34" name="直線接點 33"/>
          <p:cNvCxnSpPr/>
          <p:nvPr/>
        </p:nvCxnSpPr>
        <p:spPr>
          <a:xfrm>
            <a:off x="3949636" y="4233947"/>
            <a:ext cx="1432038" cy="0"/>
          </a:xfrm>
          <a:prstGeom prst="line">
            <a:avLst/>
          </a:prstGeom>
          <a:ln w="2857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群組 15"/>
          <p:cNvGrpSpPr/>
          <p:nvPr/>
        </p:nvGrpSpPr>
        <p:grpSpPr>
          <a:xfrm>
            <a:off x="6968346" y="4233947"/>
            <a:ext cx="432112" cy="1427102"/>
            <a:chOff x="3477163" y="3903716"/>
            <a:chExt cx="432112" cy="1427102"/>
          </a:xfrm>
        </p:grpSpPr>
        <p:sp>
          <p:nvSpPr>
            <p:cNvPr id="36" name="圓角矩形 35"/>
            <p:cNvSpPr/>
            <p:nvPr/>
          </p:nvSpPr>
          <p:spPr>
            <a:xfrm>
              <a:off x="3477163" y="4590490"/>
              <a:ext cx="432112" cy="740328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</a:t>
              </a:r>
              <a:endParaRPr lang="en-US" altLang="zh-TW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情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0" name="直線接點 39"/>
            <p:cNvCxnSpPr/>
            <p:nvPr/>
          </p:nvCxnSpPr>
          <p:spPr>
            <a:xfrm>
              <a:off x="3685767" y="3903716"/>
              <a:ext cx="13253" cy="731694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群組 6"/>
          <p:cNvGrpSpPr/>
          <p:nvPr/>
        </p:nvGrpSpPr>
        <p:grpSpPr>
          <a:xfrm>
            <a:off x="4056703" y="4324421"/>
            <a:ext cx="432112" cy="1344205"/>
            <a:chOff x="1386907" y="3940850"/>
            <a:chExt cx="432112" cy="1344205"/>
          </a:xfrm>
        </p:grpSpPr>
        <p:cxnSp>
          <p:nvCxnSpPr>
            <p:cNvPr id="55" name="直線接點 54"/>
            <p:cNvCxnSpPr/>
            <p:nvPr/>
          </p:nvCxnSpPr>
          <p:spPr>
            <a:xfrm flipH="1">
              <a:off x="1602066" y="3940850"/>
              <a:ext cx="897" cy="816869"/>
            </a:xfrm>
            <a:prstGeom prst="line">
              <a:avLst/>
            </a:prstGeom>
            <a:ln w="12700" cap="rnd"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圓角矩形 28"/>
            <p:cNvSpPr/>
            <p:nvPr/>
          </p:nvSpPr>
          <p:spPr>
            <a:xfrm>
              <a:off x="1386907" y="4537151"/>
              <a:ext cx="432112" cy="747904"/>
            </a:xfrm>
            <a:prstGeom prst="roundRect">
              <a:avLst/>
            </a:prstGeom>
            <a:solidFill>
              <a:srgbClr val="57A77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</a:t>
              </a:r>
              <a:endPara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點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60" name="直線接點 59"/>
          <p:cNvCxnSpPr/>
          <p:nvPr/>
        </p:nvCxnSpPr>
        <p:spPr>
          <a:xfrm>
            <a:off x="5356527" y="4236572"/>
            <a:ext cx="1141884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群組 60"/>
          <p:cNvGrpSpPr/>
          <p:nvPr/>
        </p:nvGrpSpPr>
        <p:grpSpPr>
          <a:xfrm>
            <a:off x="6274243" y="4241874"/>
            <a:ext cx="486580" cy="1424967"/>
            <a:chOff x="3812251" y="3881246"/>
            <a:chExt cx="486580" cy="1424967"/>
          </a:xfrm>
        </p:grpSpPr>
        <p:grpSp>
          <p:nvGrpSpPr>
            <p:cNvPr id="53" name="群組 52"/>
            <p:cNvGrpSpPr/>
            <p:nvPr/>
          </p:nvGrpSpPr>
          <p:grpSpPr>
            <a:xfrm>
              <a:off x="3902072" y="4042634"/>
              <a:ext cx="396759" cy="1263579"/>
              <a:chOff x="1467381" y="3542934"/>
              <a:chExt cx="396759" cy="1263579"/>
            </a:xfrm>
          </p:grpSpPr>
          <p:cxnSp>
            <p:nvCxnSpPr>
              <p:cNvPr id="52" name="直線接點 51"/>
              <p:cNvCxnSpPr/>
              <p:nvPr/>
            </p:nvCxnSpPr>
            <p:spPr>
              <a:xfrm>
                <a:off x="1660729" y="3542934"/>
                <a:ext cx="11602" cy="640524"/>
              </a:xfrm>
              <a:prstGeom prst="line">
                <a:avLst/>
              </a:prstGeom>
              <a:ln w="127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圓角矩形 29"/>
              <p:cNvSpPr/>
              <p:nvPr/>
            </p:nvSpPr>
            <p:spPr>
              <a:xfrm>
                <a:off x="1467381" y="4066061"/>
                <a:ext cx="396759" cy="74045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狀</a:t>
                </a:r>
                <a:endParaRPr lang="en-US" altLang="zh-TW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pPr algn="ctr"/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態</a:t>
                </a:r>
                <a:endParaRPr lang="zh-HK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41" name="直線接點 40"/>
            <p:cNvCxnSpPr/>
            <p:nvPr/>
          </p:nvCxnSpPr>
          <p:spPr>
            <a:xfrm flipH="1" flipV="1">
              <a:off x="3812251" y="3881246"/>
              <a:ext cx="288565" cy="16509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線接點 32"/>
          <p:cNvCxnSpPr/>
          <p:nvPr/>
        </p:nvCxnSpPr>
        <p:spPr>
          <a:xfrm>
            <a:off x="6181508" y="3724746"/>
            <a:ext cx="828960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3945721" y="3729571"/>
            <a:ext cx="1940828" cy="0"/>
          </a:xfrm>
          <a:prstGeom prst="line">
            <a:avLst/>
          </a:prstGeom>
          <a:ln w="2857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6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38" grpId="0" animBg="1"/>
      <p:bldP spid="43" grpId="0"/>
      <p:bldP spid="69" grpId="0" animBg="1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41" name="群組 84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842" name="群組 84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852" name="群組 85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5" name="弧形 92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6" name="弧形 92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7" name="弧形 92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8" name="弧形 92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9" name="弧形 92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0" name="弧形 92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1" name="弧形 93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2" name="弧形 93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3" name="弧形 93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4" name="弧形 93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5" name="弧形 93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6" name="弧形 93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7" name="弧形 93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8" name="弧形 93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9" name="弧形 93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0" name="弧形 93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1" name="弧形 94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3" name="群組 85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8" name="弧形 90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9" name="弧形 90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0" name="弧形 90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1" name="弧形 91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2" name="弧形 91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3" name="弧形 91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4" name="弧形 91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5" name="弧形 91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6" name="弧形 91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7" name="弧形 91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8" name="弧形 91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9" name="弧形 91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0" name="弧形 91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1" name="弧形 92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2" name="弧形 92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3" name="弧形 92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4" name="弧形 92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4" name="群組 85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1" name="弧形 89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2" name="弧形 89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3" name="弧形 89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4" name="弧形 89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5" name="弧形 89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6" name="弧形 89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7" name="弧形 89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8" name="弧形 89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9" name="弧形 89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0" name="弧形 89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1" name="弧形 90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2" name="弧形 90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3" name="弧形 90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4" name="弧形 90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5" name="弧形 90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6" name="弧形 90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7" name="弧形 90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5" name="群組 85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4" name="弧形 87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5" name="弧形 87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6" name="弧形 87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7" name="弧形 87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8" name="弧形 87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9" name="弧形 87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0" name="弧形 87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1" name="弧形 88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2" name="弧形 88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3" name="弧形 88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4" name="弧形 88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5" name="弧形 88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6" name="弧形 88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7" name="弧形 88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8" name="弧形 88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9" name="弧形 88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0" name="弧形 88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856" name="群組 85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57" name="弧形 85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8" name="弧形 85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9" name="弧形 85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0" name="弧形 85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1" name="弧形 86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2" name="弧形 86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3" name="弧形 86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4" name="弧形 86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5" name="弧形 86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6" name="弧形 86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7" name="弧形 86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8" name="弧形 86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9" name="弧形 86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0" name="弧形 86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1" name="弧形 87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2" name="弧形 87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3" name="弧形 87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43" name="弧形 84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4" name="弧形 84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5" name="弧形 84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6" name="弧形 84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7" name="弧形 84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8" name="弧形 84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9" name="弧形 84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0" name="弧形 84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1" name="弧形 85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應用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ln>
            <a:noFill/>
          </a:ln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9AF64"/>
                </a:solidFill>
                <a:ea typeface="微軟正黑體"/>
              </a:rPr>
              <a:t>介紹</a:t>
            </a: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94626" y="3434874"/>
            <a:ext cx="2065052" cy="237990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功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用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和</a:t>
            </a: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修飾部分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生活例子</a:t>
            </a:r>
            <a:endParaRPr lang="en-US" altLang="zh-TW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9AF64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9AF64"/>
                </a:solidFill>
                <a:ea typeface="微軟正黑體"/>
              </a:rPr>
              <a:t>例子</a:t>
            </a:r>
          </a:p>
        </p:txBody>
      </p:sp>
      <p:sp>
        <p:nvSpPr>
          <p:cNvPr id="41" name="矩形 40"/>
          <p:cNvSpPr/>
          <p:nvPr/>
        </p:nvSpPr>
        <p:spPr>
          <a:xfrm>
            <a:off x="4031403" y="3441207"/>
            <a:ext cx="1271054" cy="214047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結構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理解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9AF64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織</a:t>
            </a:r>
            <a:endParaRPr lang="en-US" altLang="zh-HK" sz="1400" b="1" spc="-500" dirty="0">
              <a:solidFill>
                <a:srgbClr val="59AF64"/>
              </a:solidFill>
              <a:ea typeface="微軟正黑體"/>
            </a:endParaRPr>
          </a:p>
        </p:txBody>
      </p:sp>
      <p:cxnSp>
        <p:nvCxnSpPr>
          <p:cNvPr id="42" name="直線接點 41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5968514" y="3441207"/>
            <a:ext cx="894989" cy="258015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9AF64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9AF64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44" name="直線接點 43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9AF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ea typeface="微軟正黑體"/>
              </a:rPr>
              <a:t>結構</a:t>
            </a:r>
          </a:p>
        </p:txBody>
      </p:sp>
      <p:cxnSp>
        <p:nvCxnSpPr>
          <p:cNvPr id="56" name="直線接點 5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圖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915" y="837531"/>
            <a:ext cx="717400" cy="738045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13" y="1625436"/>
            <a:ext cx="1398183" cy="1522466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649" y="1947010"/>
            <a:ext cx="861176" cy="1162732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97" y="1712839"/>
            <a:ext cx="665814" cy="1422544"/>
          </a:xfrm>
          <a:prstGeom prst="rect">
            <a:avLst/>
          </a:prstGeom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</p:pic>
      <p:grpSp>
        <p:nvGrpSpPr>
          <p:cNvPr id="1085" name="群組 1084"/>
          <p:cNvGrpSpPr/>
          <p:nvPr/>
        </p:nvGrpSpPr>
        <p:grpSpPr>
          <a:xfrm>
            <a:off x="2725569" y="4884783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086" name="群組 1085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088" name="群組 1087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090" name="群組 1089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092" name="圓角化同側角落矩形 1091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093" name="圓角化同側角落矩形 1092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094" name="群組 1093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095" name="圓角化同側角落矩形 1094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096" name="圓角化同側角落矩形 1095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091" name="弧形 1090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89" name="圓角化同側角落矩形 1088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087" name="圓角矩形 1086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97" name="圓角化同側角落矩形 1096"/>
          <p:cNvSpPr/>
          <p:nvPr/>
        </p:nvSpPr>
        <p:spPr>
          <a:xfrm>
            <a:off x="3291377" y="5384294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8" name="圓角矩形 1097"/>
          <p:cNvSpPr/>
          <p:nvPr/>
        </p:nvSpPr>
        <p:spPr>
          <a:xfrm>
            <a:off x="3549895" y="5032561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99" name="圓角矩形 1098"/>
          <p:cNvSpPr/>
          <p:nvPr/>
        </p:nvSpPr>
        <p:spPr>
          <a:xfrm>
            <a:off x="3388381" y="4612299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0" name="手繪多邊形 1099"/>
          <p:cNvSpPr/>
          <p:nvPr/>
        </p:nvSpPr>
        <p:spPr>
          <a:xfrm>
            <a:off x="3355316" y="4423252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1" name="弧形 1100"/>
          <p:cNvSpPr/>
          <p:nvPr/>
        </p:nvSpPr>
        <p:spPr>
          <a:xfrm rot="13638684">
            <a:off x="3521946" y="5034359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2" name="橢圓 1101"/>
          <p:cNvSpPr/>
          <p:nvPr/>
        </p:nvSpPr>
        <p:spPr>
          <a:xfrm>
            <a:off x="3420912" y="4991601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3" name="橢圓 1102"/>
          <p:cNvSpPr/>
          <p:nvPr/>
        </p:nvSpPr>
        <p:spPr>
          <a:xfrm>
            <a:off x="3659372" y="4996965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4" name="弧形 1103"/>
          <p:cNvSpPr/>
          <p:nvPr/>
        </p:nvSpPr>
        <p:spPr>
          <a:xfrm rot="11272823">
            <a:off x="3578066" y="5092646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5" name="弧形 1104"/>
          <p:cNvSpPr/>
          <p:nvPr/>
        </p:nvSpPr>
        <p:spPr>
          <a:xfrm rot="18133355">
            <a:off x="3389832" y="4958063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6" name="弧形 1105"/>
          <p:cNvSpPr/>
          <p:nvPr/>
        </p:nvSpPr>
        <p:spPr>
          <a:xfrm rot="18731171">
            <a:off x="3630447" y="495877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7" name="手繪多邊形 1106"/>
          <p:cNvSpPr/>
          <p:nvPr/>
        </p:nvSpPr>
        <p:spPr>
          <a:xfrm>
            <a:off x="3870274" y="4923811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8" name="弧形 1107"/>
          <p:cNvSpPr/>
          <p:nvPr/>
        </p:nvSpPr>
        <p:spPr>
          <a:xfrm rot="1461097">
            <a:off x="3797107" y="4933961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9" name="弧形 1108"/>
          <p:cNvSpPr/>
          <p:nvPr/>
        </p:nvSpPr>
        <p:spPr>
          <a:xfrm rot="5704529">
            <a:off x="3496363" y="5194466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110" name="群組 1109"/>
          <p:cNvGrpSpPr/>
          <p:nvPr/>
        </p:nvGrpSpPr>
        <p:grpSpPr>
          <a:xfrm>
            <a:off x="4026616" y="5645684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111" name="圓角化同側角落矩形 111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2" name="圓角化同側角落矩形 111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13" name="弧形 111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14" name="弧形 1113"/>
          <p:cNvSpPr/>
          <p:nvPr/>
        </p:nvSpPr>
        <p:spPr>
          <a:xfrm rot="15944160">
            <a:off x="3405779" y="446312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5" name="圓角矩形 1114"/>
          <p:cNvSpPr/>
          <p:nvPr/>
        </p:nvSpPr>
        <p:spPr>
          <a:xfrm>
            <a:off x="5923679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6" name="手繪多邊形 1115"/>
          <p:cNvSpPr/>
          <p:nvPr/>
        </p:nvSpPr>
        <p:spPr>
          <a:xfrm>
            <a:off x="557620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7" name="手繪多邊形 1116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8" name="圓角矩形 1117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6D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19" name="手繪多邊形 1118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98000">
                <a:srgbClr val="3CA55C"/>
              </a:gs>
              <a:gs pos="22000">
                <a:srgbClr val="C6D28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2072796" y="3465747"/>
            <a:ext cx="429267" cy="1745792"/>
          </a:xfrm>
          <a:prstGeom prst="roundRect">
            <a:avLst/>
          </a:prstGeom>
          <a:noFill/>
          <a:ln>
            <a:solidFill>
              <a:srgbClr val="59AF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9" name="流程圖: 程序 158">
            <a:hlinkClick r:id="rId6" action="ppaction://hlinksldjump"/>
          </p:cNvPr>
          <p:cNvSpPr/>
          <p:nvPr/>
        </p:nvSpPr>
        <p:spPr>
          <a:xfrm>
            <a:off x="1694001" y="3863167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2176305" y="3877225"/>
            <a:ext cx="250009" cy="11543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650164" y="3884537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3075156" y="3887694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4169592" y="3787624"/>
            <a:ext cx="282201" cy="4099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574085" y="3793508"/>
            <a:ext cx="228580" cy="422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901830" y="3798839"/>
            <a:ext cx="230240" cy="10781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6114787" y="3818266"/>
            <a:ext cx="250009" cy="38505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453662" y="3812386"/>
            <a:ext cx="250009" cy="16905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9" name="圖片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073" y="275918"/>
            <a:ext cx="427157" cy="162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1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1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1" dur="400" fill="hold"/>
                                        <p:tgtEl>
                                          <p:spTgt spid="1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0125 -0.00023 " pathEditMode="relative" rAng="0" ptsTypes="AA">
                                      <p:cBhvr>
                                        <p:cTn id="113" dur="25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"/>
                            </p:stCondLst>
                            <p:childTnLst>
                              <p:par>
                                <p:cTn id="117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7" grpId="0"/>
      <p:bldP spid="18" grpId="0"/>
      <p:bldP spid="27" grpId="0"/>
      <p:bldP spid="41" grpId="0"/>
      <p:bldP spid="43" grpId="0"/>
      <p:bldP spid="16" grpId="0"/>
      <p:bldP spid="54" grpId="0"/>
      <p:bldP spid="1097" grpId="0" animBg="1"/>
      <p:bldP spid="1098" grpId="0" animBg="1"/>
      <p:bldP spid="1099" grpId="0" animBg="1"/>
      <p:bldP spid="1100" grpId="0" animBg="1"/>
      <p:bldP spid="1101" grpId="0" animBg="1"/>
      <p:bldP spid="1102" grpId="0" animBg="1"/>
      <p:bldP spid="1103" grpId="0" animBg="1"/>
      <p:bldP spid="1104" grpId="0" animBg="1"/>
      <p:bldP spid="1105" grpId="0" animBg="1"/>
      <p:bldP spid="1106" grpId="0" animBg="1"/>
      <p:bldP spid="1107" grpId="0" animBg="1"/>
      <p:bldP spid="1108" grpId="0" animBg="1"/>
      <p:bldP spid="1109" grpId="0" animBg="1"/>
      <p:bldP spid="1114" grpId="0" animBg="1"/>
      <p:bldP spid="1115" grpId="0" animBg="1"/>
      <p:bldP spid="1116" grpId="0" animBg="1"/>
      <p:bldP spid="1117" grpId="0" animBg="1"/>
      <p:bldP spid="1118" grpId="0" animBg="1"/>
      <p:bldP spid="1119" grpId="0" animBg="1"/>
      <p:bldP spid="10" grpId="0" animBg="1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圓角矩形 25"/>
          <p:cNvSpPr/>
          <p:nvPr/>
        </p:nvSpPr>
        <p:spPr>
          <a:xfrm>
            <a:off x="657931" y="298905"/>
            <a:ext cx="5765730" cy="3207232"/>
          </a:xfrm>
          <a:prstGeom prst="roundRect">
            <a:avLst>
              <a:gd name="adj" fmla="val 4911"/>
            </a:avLst>
          </a:prstGeom>
          <a:solidFill>
            <a:schemeClr val="accent4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4" name="手繪多邊形 83"/>
          <p:cNvSpPr/>
          <p:nvPr/>
        </p:nvSpPr>
        <p:spPr>
          <a:xfrm>
            <a:off x="2561805" y="1199801"/>
            <a:ext cx="3197970" cy="2181235"/>
          </a:xfrm>
          <a:custGeom>
            <a:avLst/>
            <a:gdLst>
              <a:gd name="connsiteX0" fmla="*/ 82429 w 3197970"/>
              <a:gd name="connsiteY0" fmla="*/ 0 h 2181235"/>
              <a:gd name="connsiteX1" fmla="*/ 2705530 w 3197970"/>
              <a:gd name="connsiteY1" fmla="*/ 0 h 2181235"/>
              <a:gd name="connsiteX2" fmla="*/ 2787959 w 3197970"/>
              <a:gd name="connsiteY2" fmla="*/ 82429 h 2181235"/>
              <a:gd name="connsiteX3" fmla="*/ 2787959 w 3197970"/>
              <a:gd name="connsiteY3" fmla="*/ 454626 h 2181235"/>
              <a:gd name="connsiteX4" fmla="*/ 3087830 w 3197970"/>
              <a:gd name="connsiteY4" fmla="*/ 454626 h 2181235"/>
              <a:gd name="connsiteX5" fmla="*/ 3197970 w 3197970"/>
              <a:gd name="connsiteY5" fmla="*/ 564766 h 2181235"/>
              <a:gd name="connsiteX6" fmla="*/ 3197970 w 3197970"/>
              <a:gd name="connsiteY6" fmla="*/ 2071095 h 2181235"/>
              <a:gd name="connsiteX7" fmla="*/ 3087830 w 3197970"/>
              <a:gd name="connsiteY7" fmla="*/ 2181235 h 2181235"/>
              <a:gd name="connsiteX8" fmla="*/ 110140 w 3197970"/>
              <a:gd name="connsiteY8" fmla="*/ 2181235 h 2181235"/>
              <a:gd name="connsiteX9" fmla="*/ 0 w 3197970"/>
              <a:gd name="connsiteY9" fmla="*/ 2071095 h 2181235"/>
              <a:gd name="connsiteX10" fmla="*/ 0 w 3197970"/>
              <a:gd name="connsiteY10" fmla="*/ 564766 h 2181235"/>
              <a:gd name="connsiteX11" fmla="*/ 1423 w 3197970"/>
              <a:gd name="connsiteY11" fmla="*/ 557716 h 2181235"/>
              <a:gd name="connsiteX12" fmla="*/ 0 w 3197970"/>
              <a:gd name="connsiteY12" fmla="*/ 550666 h 2181235"/>
              <a:gd name="connsiteX13" fmla="*/ 0 w 3197970"/>
              <a:gd name="connsiteY13" fmla="*/ 82429 h 2181235"/>
              <a:gd name="connsiteX14" fmla="*/ 82429 w 3197970"/>
              <a:gd name="connsiteY14" fmla="*/ 0 h 218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97970" h="2181235">
                <a:moveTo>
                  <a:pt x="82429" y="0"/>
                </a:moveTo>
                <a:lnTo>
                  <a:pt x="2705530" y="0"/>
                </a:lnTo>
                <a:cubicBezTo>
                  <a:pt x="2751054" y="0"/>
                  <a:pt x="2787959" y="36905"/>
                  <a:pt x="2787959" y="82429"/>
                </a:cubicBezTo>
                <a:lnTo>
                  <a:pt x="2787959" y="454626"/>
                </a:lnTo>
                <a:lnTo>
                  <a:pt x="3087830" y="454626"/>
                </a:lnTo>
                <a:cubicBezTo>
                  <a:pt x="3148659" y="454626"/>
                  <a:pt x="3197970" y="503937"/>
                  <a:pt x="3197970" y="564766"/>
                </a:cubicBezTo>
                <a:lnTo>
                  <a:pt x="3197970" y="2071095"/>
                </a:lnTo>
                <a:cubicBezTo>
                  <a:pt x="3197970" y="2131924"/>
                  <a:pt x="3148659" y="2181235"/>
                  <a:pt x="3087830" y="2181235"/>
                </a:cubicBezTo>
                <a:lnTo>
                  <a:pt x="110140" y="2181235"/>
                </a:lnTo>
                <a:cubicBezTo>
                  <a:pt x="49311" y="2181235"/>
                  <a:pt x="0" y="2131924"/>
                  <a:pt x="0" y="2071095"/>
                </a:cubicBezTo>
                <a:lnTo>
                  <a:pt x="0" y="564766"/>
                </a:lnTo>
                <a:lnTo>
                  <a:pt x="1423" y="557716"/>
                </a:lnTo>
                <a:lnTo>
                  <a:pt x="0" y="550666"/>
                </a:lnTo>
                <a:lnTo>
                  <a:pt x="0" y="82429"/>
                </a:lnTo>
                <a:cubicBezTo>
                  <a:pt x="0" y="36905"/>
                  <a:pt x="36905" y="0"/>
                  <a:pt x="82429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82" name="手繪多邊形 81"/>
          <p:cNvSpPr/>
          <p:nvPr/>
        </p:nvSpPr>
        <p:spPr>
          <a:xfrm>
            <a:off x="873819" y="4629028"/>
            <a:ext cx="7350184" cy="1396852"/>
          </a:xfrm>
          <a:custGeom>
            <a:avLst/>
            <a:gdLst>
              <a:gd name="connsiteX0" fmla="*/ 94094 w 7350184"/>
              <a:gd name="connsiteY0" fmla="*/ 0 h 1396852"/>
              <a:gd name="connsiteX1" fmla="*/ 2693608 w 7350184"/>
              <a:gd name="connsiteY1" fmla="*/ 0 h 1396852"/>
              <a:gd name="connsiteX2" fmla="*/ 2787069 w 7350184"/>
              <a:gd name="connsiteY2" fmla="*/ 93461 h 1396852"/>
              <a:gd name="connsiteX3" fmla="*/ 2787069 w 7350184"/>
              <a:gd name="connsiteY3" fmla="*/ 426031 h 1396852"/>
              <a:gd name="connsiteX4" fmla="*/ 7256723 w 7350184"/>
              <a:gd name="connsiteY4" fmla="*/ 426031 h 1396852"/>
              <a:gd name="connsiteX5" fmla="*/ 7350184 w 7350184"/>
              <a:gd name="connsiteY5" fmla="*/ 519492 h 1396852"/>
              <a:gd name="connsiteX6" fmla="*/ 7350184 w 7350184"/>
              <a:gd name="connsiteY6" fmla="*/ 1303391 h 1396852"/>
              <a:gd name="connsiteX7" fmla="*/ 7256723 w 7350184"/>
              <a:gd name="connsiteY7" fmla="*/ 1396852 h 1396852"/>
              <a:gd name="connsiteX8" fmla="*/ 93461 w 7350184"/>
              <a:gd name="connsiteY8" fmla="*/ 1396852 h 1396852"/>
              <a:gd name="connsiteX9" fmla="*/ 0 w 7350184"/>
              <a:gd name="connsiteY9" fmla="*/ 1303391 h 1396852"/>
              <a:gd name="connsiteX10" fmla="*/ 0 w 7350184"/>
              <a:gd name="connsiteY10" fmla="*/ 519492 h 1396852"/>
              <a:gd name="connsiteX11" fmla="*/ 633 w 7350184"/>
              <a:gd name="connsiteY11" fmla="*/ 516357 h 1396852"/>
              <a:gd name="connsiteX12" fmla="*/ 633 w 7350184"/>
              <a:gd name="connsiteY12" fmla="*/ 93461 h 1396852"/>
              <a:gd name="connsiteX13" fmla="*/ 94094 w 7350184"/>
              <a:gd name="connsiteY13" fmla="*/ 0 h 139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50184" h="1396852">
                <a:moveTo>
                  <a:pt x="94094" y="0"/>
                </a:moveTo>
                <a:lnTo>
                  <a:pt x="2693608" y="0"/>
                </a:lnTo>
                <a:cubicBezTo>
                  <a:pt x="2745225" y="0"/>
                  <a:pt x="2787069" y="41844"/>
                  <a:pt x="2787069" y="93461"/>
                </a:cubicBezTo>
                <a:lnTo>
                  <a:pt x="2787069" y="426031"/>
                </a:lnTo>
                <a:lnTo>
                  <a:pt x="7256723" y="426031"/>
                </a:lnTo>
                <a:cubicBezTo>
                  <a:pt x="7308340" y="426031"/>
                  <a:pt x="7350184" y="467875"/>
                  <a:pt x="7350184" y="519492"/>
                </a:cubicBezTo>
                <a:lnTo>
                  <a:pt x="7350184" y="1303391"/>
                </a:lnTo>
                <a:cubicBezTo>
                  <a:pt x="7350184" y="1355008"/>
                  <a:pt x="7308340" y="1396852"/>
                  <a:pt x="7256723" y="1396852"/>
                </a:cubicBezTo>
                <a:lnTo>
                  <a:pt x="93461" y="1396852"/>
                </a:lnTo>
                <a:cubicBezTo>
                  <a:pt x="41844" y="1396852"/>
                  <a:pt x="0" y="1355008"/>
                  <a:pt x="0" y="1303391"/>
                </a:cubicBezTo>
                <a:lnTo>
                  <a:pt x="0" y="519492"/>
                </a:lnTo>
                <a:lnTo>
                  <a:pt x="633" y="516357"/>
                </a:lnTo>
                <a:lnTo>
                  <a:pt x="633" y="93461"/>
                </a:lnTo>
                <a:cubicBezTo>
                  <a:pt x="633" y="41844"/>
                  <a:pt x="42477" y="0"/>
                  <a:pt x="94094" y="0"/>
                </a:cubicBezTo>
                <a:close/>
              </a:path>
            </a:pathLst>
          </a:custGeom>
          <a:solidFill>
            <a:srgbClr val="85B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72" name="圓角矩形 71"/>
          <p:cNvSpPr/>
          <p:nvPr/>
        </p:nvSpPr>
        <p:spPr>
          <a:xfrm>
            <a:off x="2697103" y="2558486"/>
            <a:ext cx="2912213" cy="7164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圓角矩形 69"/>
          <p:cNvSpPr/>
          <p:nvPr/>
        </p:nvSpPr>
        <p:spPr>
          <a:xfrm>
            <a:off x="2702887" y="1762826"/>
            <a:ext cx="2906429" cy="712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圓角矩形 65"/>
          <p:cNvSpPr/>
          <p:nvPr/>
        </p:nvSpPr>
        <p:spPr>
          <a:xfrm>
            <a:off x="2695639" y="1304744"/>
            <a:ext cx="2527326" cy="34968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4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</a:t>
            </a:r>
            <a:r>
              <a:rPr lang="zh-TW" altLang="en-US" sz="1400" b="1" spc="3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部分的例子</a:t>
            </a:r>
            <a:endParaRPr lang="zh-HK" altLang="en-US" sz="1400" b="1" spc="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50814" y="1853537"/>
            <a:ext cx="1428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修飾人或物</a:t>
            </a:r>
            <a:endParaRPr lang="zh-HK" altLang="en-US" sz="16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50815" y="2676455"/>
            <a:ext cx="1231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16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修飾事情</a:t>
            </a:r>
            <a:endParaRPr lang="zh-HK" altLang="en-US" sz="16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4" name="直線接點 73"/>
          <p:cNvCxnSpPr/>
          <p:nvPr/>
        </p:nvCxnSpPr>
        <p:spPr>
          <a:xfrm>
            <a:off x="1126291" y="2181333"/>
            <a:ext cx="1635211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>
            <a:off x="1126291" y="3004251"/>
            <a:ext cx="1635211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6" name="圓角化單一角落矩形 3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修飾部分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>
            <a:off x="777299" y="400561"/>
            <a:ext cx="5646362" cy="613256"/>
            <a:chOff x="777299" y="400561"/>
            <a:chExt cx="5646362" cy="613256"/>
          </a:xfrm>
        </p:grpSpPr>
        <p:sp>
          <p:nvSpPr>
            <p:cNvPr id="216" name="圓角矩形 215"/>
            <p:cNvSpPr/>
            <p:nvPr/>
          </p:nvSpPr>
          <p:spPr>
            <a:xfrm>
              <a:off x="777299" y="400561"/>
              <a:ext cx="5514933" cy="613256"/>
            </a:xfrm>
            <a:prstGeom prst="roundRect">
              <a:avLst/>
            </a:prstGeom>
            <a:solidFill>
              <a:srgbClr val="FFF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7" name="內容版面配置區 2"/>
            <p:cNvSpPr txBox="1">
              <a:spLocks/>
            </p:cNvSpPr>
            <p:nvPr/>
          </p:nvSpPr>
          <p:spPr>
            <a:xfrm>
              <a:off x="830900" y="536664"/>
              <a:ext cx="5592761" cy="39434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0487" lvl="1" indent="0">
                <a:buNone/>
              </a:pPr>
              <a:r>
                <a:rPr lang="en-US" altLang="zh-TW" sz="1800" b="1" spc="300" dirty="0" smtClean="0"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1.</a:t>
              </a:r>
              <a:r>
                <a:rPr lang="zh-TW" altLang="en-US" sz="1800" b="1" spc="3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提供</a:t>
              </a:r>
              <a:r>
                <a:rPr lang="zh-TW" altLang="en-US" sz="1800" b="1" spc="3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資料時，可以加入資料</a:t>
              </a:r>
              <a:r>
                <a:rPr lang="zh-TW" altLang="en-US" sz="1800" b="1" spc="300" dirty="0">
                  <a:solidFill>
                    <a:schemeClr val="accent5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修飾原句內容</a:t>
              </a:r>
              <a:endParaRPr lang="en-US" altLang="zh-TW" sz="1800" b="1" spc="3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2994603" y="2708559"/>
            <a:ext cx="1116718" cy="423619"/>
            <a:chOff x="2994603" y="2708559"/>
            <a:chExt cx="1116718" cy="423619"/>
          </a:xfrm>
        </p:grpSpPr>
        <p:sp>
          <p:nvSpPr>
            <p:cNvPr id="62" name="圓角矩形 61"/>
            <p:cNvSpPr/>
            <p:nvPr/>
          </p:nvSpPr>
          <p:spPr>
            <a:xfrm>
              <a:off x="3408171" y="2708559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程度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4603" y="2713899"/>
              <a:ext cx="666285" cy="418279"/>
            </a:xfrm>
            <a:prstGeom prst="rect">
              <a:avLst/>
            </a:prstGeom>
          </p:spPr>
        </p:pic>
      </p:grpSp>
      <p:grpSp>
        <p:nvGrpSpPr>
          <p:cNvPr id="5" name="群組 4"/>
          <p:cNvGrpSpPr/>
          <p:nvPr/>
        </p:nvGrpSpPr>
        <p:grpSpPr>
          <a:xfrm>
            <a:off x="3007119" y="1907165"/>
            <a:ext cx="1154005" cy="395367"/>
            <a:chOff x="3007119" y="1907165"/>
            <a:chExt cx="1154005" cy="395367"/>
          </a:xfrm>
        </p:grpSpPr>
        <p:sp>
          <p:nvSpPr>
            <p:cNvPr id="54" name="圓角矩形 53"/>
            <p:cNvSpPr/>
            <p:nvPr/>
          </p:nvSpPr>
          <p:spPr>
            <a:xfrm>
              <a:off x="3457974" y="1907165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數量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7119" y="1932374"/>
              <a:ext cx="692196" cy="370158"/>
            </a:xfrm>
            <a:prstGeom prst="rect">
              <a:avLst/>
            </a:prstGeom>
          </p:spPr>
        </p:pic>
      </p:grpSp>
      <p:grpSp>
        <p:nvGrpSpPr>
          <p:cNvPr id="6" name="群組 5"/>
          <p:cNvGrpSpPr/>
          <p:nvPr/>
        </p:nvGrpSpPr>
        <p:grpSpPr>
          <a:xfrm>
            <a:off x="4370692" y="1849509"/>
            <a:ext cx="995297" cy="537421"/>
            <a:chOff x="4370692" y="1849509"/>
            <a:chExt cx="995297" cy="537421"/>
          </a:xfrm>
        </p:grpSpPr>
        <p:sp>
          <p:nvSpPr>
            <p:cNvPr id="55" name="圓角矩形 54"/>
            <p:cNvSpPr/>
            <p:nvPr/>
          </p:nvSpPr>
          <p:spPr>
            <a:xfrm>
              <a:off x="4662839" y="189033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樣子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0692" y="1849509"/>
              <a:ext cx="533931" cy="537421"/>
            </a:xfrm>
            <a:prstGeom prst="rect">
              <a:avLst/>
            </a:prstGeom>
          </p:spPr>
        </p:pic>
      </p:grpSp>
      <p:grpSp>
        <p:nvGrpSpPr>
          <p:cNvPr id="8" name="群組 7"/>
          <p:cNvGrpSpPr/>
          <p:nvPr/>
        </p:nvGrpSpPr>
        <p:grpSpPr>
          <a:xfrm>
            <a:off x="4402222" y="2656380"/>
            <a:ext cx="958440" cy="490115"/>
            <a:chOff x="4402222" y="2656380"/>
            <a:chExt cx="958440" cy="490115"/>
          </a:xfrm>
        </p:grpSpPr>
        <p:sp>
          <p:nvSpPr>
            <p:cNvPr id="60" name="圓角矩形 59"/>
            <p:cNvSpPr/>
            <p:nvPr/>
          </p:nvSpPr>
          <p:spPr>
            <a:xfrm>
              <a:off x="4657512" y="271197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狀態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222" y="2656380"/>
              <a:ext cx="490115" cy="490115"/>
            </a:xfrm>
            <a:prstGeom prst="rect">
              <a:avLst/>
            </a:prstGeom>
          </p:spPr>
        </p:pic>
      </p:grpSp>
      <p:grpSp>
        <p:nvGrpSpPr>
          <p:cNvPr id="4" name="群組 3"/>
          <p:cNvGrpSpPr/>
          <p:nvPr/>
        </p:nvGrpSpPr>
        <p:grpSpPr>
          <a:xfrm>
            <a:off x="830900" y="3802358"/>
            <a:ext cx="4442551" cy="613256"/>
            <a:chOff x="830900" y="3802358"/>
            <a:chExt cx="4442551" cy="613256"/>
          </a:xfrm>
        </p:grpSpPr>
        <p:sp>
          <p:nvSpPr>
            <p:cNvPr id="46" name="圓角矩形 45"/>
            <p:cNvSpPr/>
            <p:nvPr/>
          </p:nvSpPr>
          <p:spPr>
            <a:xfrm>
              <a:off x="830900" y="3802358"/>
              <a:ext cx="4412926" cy="613256"/>
            </a:xfrm>
            <a:prstGeom prst="roundRect">
              <a:avLst/>
            </a:prstGeom>
            <a:solidFill>
              <a:srgbClr val="FFF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內容版面配置區 2"/>
            <p:cNvSpPr txBox="1">
              <a:spLocks/>
            </p:cNvSpPr>
            <p:nvPr/>
          </p:nvSpPr>
          <p:spPr>
            <a:xfrm>
              <a:off x="884501" y="3938461"/>
              <a:ext cx="4388950" cy="39434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90487" lvl="1" indent="0">
                <a:buNone/>
              </a:pPr>
              <a:r>
                <a:rPr lang="en-US" altLang="zh-TW" sz="1800" b="1" spc="300" dirty="0" smtClean="0">
                  <a:latin typeface="Arial" panose="020B0604020202020204" pitchFamily="34" charset="0"/>
                  <a:ea typeface="微軟正黑體" panose="020B0604030504040204" pitchFamily="34" charset="-120"/>
                  <a:cs typeface="Arial" panose="020B0604020202020204" pitchFamily="34" charset="0"/>
                </a:rPr>
                <a:t>2.</a:t>
              </a:r>
              <a:r>
                <a:rPr lang="zh-TW" altLang="en-US" sz="1800" b="1" spc="3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提供資料時，</a:t>
              </a:r>
              <a:r>
                <a:rPr lang="zh-TW" altLang="en-US" sz="1800" b="1" spc="3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</a:t>
              </a:r>
              <a:r>
                <a:rPr lang="zh-TW" altLang="en-US" sz="1800" b="1" spc="300" dirty="0">
                  <a:solidFill>
                    <a:srgbClr val="57977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加入其他</a:t>
              </a:r>
              <a:r>
                <a:rPr lang="zh-TW" altLang="en-US" sz="1800" b="1" spc="300" dirty="0" smtClean="0">
                  <a:solidFill>
                    <a:srgbClr val="57977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資料</a:t>
              </a:r>
              <a:endParaRPr lang="en-US" altLang="zh-TW" sz="18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2" name="圓角矩形 51"/>
          <p:cNvSpPr/>
          <p:nvPr/>
        </p:nvSpPr>
        <p:spPr>
          <a:xfrm>
            <a:off x="996360" y="5174786"/>
            <a:ext cx="7105103" cy="7385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圓角矩形 52"/>
          <p:cNvSpPr/>
          <p:nvPr/>
        </p:nvSpPr>
        <p:spPr>
          <a:xfrm>
            <a:off x="995683" y="4719121"/>
            <a:ext cx="2527326" cy="349683"/>
          </a:xfrm>
          <a:prstGeom prst="roundRect">
            <a:avLst/>
          </a:prstGeom>
          <a:solidFill>
            <a:srgbClr val="57977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>
              <a:defRPr/>
            </a:pPr>
            <a:r>
              <a:rPr lang="zh-TW" altLang="en-US" sz="14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其他資料的例子</a:t>
            </a:r>
            <a:endParaRPr lang="zh-HK" altLang="en-US" sz="1400" b="1" spc="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6" name="群組 55"/>
          <p:cNvGrpSpPr/>
          <p:nvPr/>
        </p:nvGrpSpPr>
        <p:grpSpPr>
          <a:xfrm>
            <a:off x="1126218" y="5272811"/>
            <a:ext cx="943767" cy="525601"/>
            <a:chOff x="7072602" y="3043360"/>
            <a:chExt cx="943767" cy="525601"/>
          </a:xfrm>
        </p:grpSpPr>
        <p:sp>
          <p:nvSpPr>
            <p:cNvPr id="57" name="圓角矩形 56"/>
            <p:cNvSpPr/>
            <p:nvPr/>
          </p:nvSpPr>
          <p:spPr>
            <a:xfrm>
              <a:off x="7313219" y="3119408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時間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2602" y="3043360"/>
              <a:ext cx="487143" cy="525601"/>
            </a:xfrm>
            <a:prstGeom prst="rect">
              <a:avLst/>
            </a:prstGeom>
          </p:spPr>
        </p:pic>
      </p:grpSp>
      <p:grpSp>
        <p:nvGrpSpPr>
          <p:cNvPr id="59" name="群組 58"/>
          <p:cNvGrpSpPr/>
          <p:nvPr/>
        </p:nvGrpSpPr>
        <p:grpSpPr>
          <a:xfrm>
            <a:off x="2125946" y="5237301"/>
            <a:ext cx="1006209" cy="612498"/>
            <a:chOff x="6975680" y="4019280"/>
            <a:chExt cx="1006209" cy="612498"/>
          </a:xfrm>
        </p:grpSpPr>
        <p:sp>
          <p:nvSpPr>
            <p:cNvPr id="61" name="圓角矩形 60"/>
            <p:cNvSpPr/>
            <p:nvPr/>
          </p:nvSpPr>
          <p:spPr>
            <a:xfrm>
              <a:off x="7278739" y="4137790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地點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63" name="圖片 6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5680" y="4019280"/>
              <a:ext cx="612498" cy="612498"/>
            </a:xfrm>
            <a:prstGeom prst="rect">
              <a:avLst/>
            </a:prstGeom>
          </p:spPr>
        </p:pic>
      </p:grpSp>
      <p:grpSp>
        <p:nvGrpSpPr>
          <p:cNvPr id="64" name="群組 63"/>
          <p:cNvGrpSpPr/>
          <p:nvPr/>
        </p:nvGrpSpPr>
        <p:grpSpPr>
          <a:xfrm>
            <a:off x="3263907" y="5312504"/>
            <a:ext cx="1100131" cy="482867"/>
            <a:chOff x="2810159" y="5002129"/>
            <a:chExt cx="1100131" cy="482867"/>
          </a:xfrm>
        </p:grpSpPr>
        <p:sp>
          <p:nvSpPr>
            <p:cNvPr id="65" name="圓角矩形 64"/>
            <p:cNvSpPr/>
            <p:nvPr/>
          </p:nvSpPr>
          <p:spPr>
            <a:xfrm>
              <a:off x="3207140" y="5062735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原因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67" name="圖片 6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0159" y="5002129"/>
              <a:ext cx="660034" cy="482867"/>
            </a:xfrm>
            <a:prstGeom prst="rect">
              <a:avLst/>
            </a:prstGeom>
          </p:spPr>
        </p:pic>
      </p:grpSp>
      <p:grpSp>
        <p:nvGrpSpPr>
          <p:cNvPr id="68" name="群組 67"/>
          <p:cNvGrpSpPr/>
          <p:nvPr/>
        </p:nvGrpSpPr>
        <p:grpSpPr>
          <a:xfrm>
            <a:off x="4522268" y="5344369"/>
            <a:ext cx="1143248" cy="428960"/>
            <a:chOff x="4417608" y="5033874"/>
            <a:chExt cx="1143248" cy="428960"/>
          </a:xfrm>
        </p:grpSpPr>
        <p:sp>
          <p:nvSpPr>
            <p:cNvPr id="69" name="圓角矩形 68"/>
            <p:cNvSpPr/>
            <p:nvPr/>
          </p:nvSpPr>
          <p:spPr>
            <a:xfrm>
              <a:off x="4857706" y="5068773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經過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71" name="圖片 7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608" y="5033874"/>
              <a:ext cx="703933" cy="428960"/>
            </a:xfrm>
            <a:prstGeom prst="rect">
              <a:avLst/>
            </a:prstGeom>
          </p:spPr>
        </p:pic>
      </p:grpSp>
      <p:grpSp>
        <p:nvGrpSpPr>
          <p:cNvPr id="73" name="群組 72"/>
          <p:cNvGrpSpPr/>
          <p:nvPr/>
        </p:nvGrpSpPr>
        <p:grpSpPr>
          <a:xfrm>
            <a:off x="5854514" y="5342838"/>
            <a:ext cx="908548" cy="472092"/>
            <a:chOff x="6084239" y="2959913"/>
            <a:chExt cx="908548" cy="472092"/>
          </a:xfrm>
        </p:grpSpPr>
        <p:sp>
          <p:nvSpPr>
            <p:cNvPr id="75" name="圓角矩形 74"/>
            <p:cNvSpPr/>
            <p:nvPr/>
          </p:nvSpPr>
          <p:spPr>
            <a:xfrm>
              <a:off x="6289637" y="2999014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77" name="圖片 7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239" y="2959913"/>
              <a:ext cx="449963" cy="472092"/>
            </a:xfrm>
            <a:prstGeom prst="rect">
              <a:avLst/>
            </a:prstGeom>
          </p:spPr>
        </p:pic>
      </p:grpSp>
      <p:grpSp>
        <p:nvGrpSpPr>
          <p:cNvPr id="78" name="群組 77"/>
          <p:cNvGrpSpPr/>
          <p:nvPr/>
        </p:nvGrpSpPr>
        <p:grpSpPr>
          <a:xfrm>
            <a:off x="6936303" y="5280948"/>
            <a:ext cx="966162" cy="526162"/>
            <a:chOff x="7140234" y="2898023"/>
            <a:chExt cx="966162" cy="526162"/>
          </a:xfrm>
        </p:grpSpPr>
        <p:sp>
          <p:nvSpPr>
            <p:cNvPr id="79" name="圓角矩形 78"/>
            <p:cNvSpPr/>
            <p:nvPr/>
          </p:nvSpPr>
          <p:spPr>
            <a:xfrm>
              <a:off x="7403246" y="2999014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心情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80" name="圖片 7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234" y="2898023"/>
              <a:ext cx="504085" cy="526162"/>
            </a:xfrm>
            <a:prstGeom prst="rect">
              <a:avLst/>
            </a:prstGeom>
          </p:spPr>
        </p:pic>
      </p:grpSp>
      <p:sp>
        <p:nvSpPr>
          <p:cNvPr id="9" name="投影片編號版面配置區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423695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4" grpId="0" animBg="1"/>
      <p:bldP spid="82" grpId="0" animBg="1"/>
      <p:bldP spid="72" grpId="0" animBg="1"/>
      <p:bldP spid="70" grpId="0" animBg="1"/>
      <p:bldP spid="66" grpId="0" animBg="1"/>
      <p:bldP spid="48" grpId="0"/>
      <p:bldP spid="50" grpId="0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圓角化同側角落矩形 178"/>
          <p:cNvSpPr/>
          <p:nvPr/>
        </p:nvSpPr>
        <p:spPr>
          <a:xfrm rot="1888747">
            <a:off x="7646756" y="2439576"/>
            <a:ext cx="765594" cy="533499"/>
          </a:xfrm>
          <a:prstGeom prst="round2SameRect">
            <a:avLst/>
          </a:prstGeom>
          <a:solidFill>
            <a:srgbClr val="F4AD7C"/>
          </a:solidFill>
          <a:ln>
            <a:solidFill>
              <a:srgbClr val="F4AD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修飾後 </a:t>
            </a:r>
            <a:endParaRPr lang="zh-HK" altLang="en-US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0" name="手繪多邊形 179"/>
          <p:cNvSpPr/>
          <p:nvPr/>
        </p:nvSpPr>
        <p:spPr>
          <a:xfrm rot="21282308">
            <a:off x="3536612" y="2461295"/>
            <a:ext cx="4891404" cy="283567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707827"/>
              <a:gd name="connsiteX1" fmla="*/ 2571 w 2250885"/>
              <a:gd name="connsiteY1" fmla="*/ 319198 h 1707827"/>
              <a:gd name="connsiteX2" fmla="*/ 230788 w 2250885"/>
              <a:gd name="connsiteY2" fmla="*/ 882322 h 1707827"/>
              <a:gd name="connsiteX3" fmla="*/ 838412 w 2250885"/>
              <a:gd name="connsiteY3" fmla="*/ 992996 h 1707827"/>
              <a:gd name="connsiteX4" fmla="*/ 1175687 w 2250885"/>
              <a:gd name="connsiteY4" fmla="*/ 1176298 h 1707827"/>
              <a:gd name="connsiteX5" fmla="*/ 1717334 w 2250885"/>
              <a:gd name="connsiteY5" fmla="*/ 1707116 h 1707827"/>
              <a:gd name="connsiteX6" fmla="*/ 1338732 w 2250885"/>
              <a:gd name="connsiteY6" fmla="*/ 1052757 h 1707827"/>
              <a:gd name="connsiteX7" fmla="*/ 2025133 w 2250885"/>
              <a:gd name="connsiteY7" fmla="*/ 1001073 h 1707827"/>
              <a:gd name="connsiteX8" fmla="*/ 2233483 w 2250885"/>
              <a:gd name="connsiteY8" fmla="*/ 641684 h 1707827"/>
              <a:gd name="connsiteX9" fmla="*/ 2012541 w 2250885"/>
              <a:gd name="connsiteY9" fmla="*/ 136671 h 1707827"/>
              <a:gd name="connsiteX10" fmla="*/ 1139337 w 2250885"/>
              <a:gd name="connsiteY10" fmla="*/ 23724 h 1707827"/>
              <a:gd name="connsiteX11" fmla="*/ 356497 w 2250885"/>
              <a:gd name="connsiteY11" fmla="*/ 28097 h 1707827"/>
              <a:gd name="connsiteX0" fmla="*/ 356497 w 2250885"/>
              <a:gd name="connsiteY0" fmla="*/ 28097 h 1545725"/>
              <a:gd name="connsiteX1" fmla="*/ 2571 w 2250885"/>
              <a:gd name="connsiteY1" fmla="*/ 319198 h 1545725"/>
              <a:gd name="connsiteX2" fmla="*/ 230788 w 2250885"/>
              <a:gd name="connsiteY2" fmla="*/ 882322 h 1545725"/>
              <a:gd name="connsiteX3" fmla="*/ 838412 w 2250885"/>
              <a:gd name="connsiteY3" fmla="*/ 992996 h 1545725"/>
              <a:gd name="connsiteX4" fmla="*/ 1175687 w 2250885"/>
              <a:gd name="connsiteY4" fmla="*/ 1176298 h 1545725"/>
              <a:gd name="connsiteX5" fmla="*/ 1703065 w 2250885"/>
              <a:gd name="connsiteY5" fmla="*/ 1544706 h 1545725"/>
              <a:gd name="connsiteX6" fmla="*/ 1338732 w 2250885"/>
              <a:gd name="connsiteY6" fmla="*/ 1052757 h 1545725"/>
              <a:gd name="connsiteX7" fmla="*/ 2025133 w 2250885"/>
              <a:gd name="connsiteY7" fmla="*/ 1001073 h 1545725"/>
              <a:gd name="connsiteX8" fmla="*/ 2233483 w 2250885"/>
              <a:gd name="connsiteY8" fmla="*/ 641684 h 1545725"/>
              <a:gd name="connsiteX9" fmla="*/ 2012541 w 2250885"/>
              <a:gd name="connsiteY9" fmla="*/ 136671 h 1545725"/>
              <a:gd name="connsiteX10" fmla="*/ 1139337 w 2250885"/>
              <a:gd name="connsiteY10" fmla="*/ 23724 h 1545725"/>
              <a:gd name="connsiteX11" fmla="*/ 356497 w 2250885"/>
              <a:gd name="connsiteY11" fmla="*/ 28097 h 1545725"/>
              <a:gd name="connsiteX0" fmla="*/ 356497 w 2250885"/>
              <a:gd name="connsiteY0" fmla="*/ 28097 h 1308842"/>
              <a:gd name="connsiteX1" fmla="*/ 2571 w 2250885"/>
              <a:gd name="connsiteY1" fmla="*/ 319198 h 1308842"/>
              <a:gd name="connsiteX2" fmla="*/ 230788 w 2250885"/>
              <a:gd name="connsiteY2" fmla="*/ 882322 h 1308842"/>
              <a:gd name="connsiteX3" fmla="*/ 838412 w 2250885"/>
              <a:gd name="connsiteY3" fmla="*/ 992996 h 1308842"/>
              <a:gd name="connsiteX4" fmla="*/ 1175687 w 2250885"/>
              <a:gd name="connsiteY4" fmla="*/ 1176298 h 1308842"/>
              <a:gd name="connsiteX5" fmla="*/ 1685548 w 2250885"/>
              <a:gd name="connsiteY5" fmla="*/ 1306047 h 1308842"/>
              <a:gd name="connsiteX6" fmla="*/ 1338732 w 2250885"/>
              <a:gd name="connsiteY6" fmla="*/ 1052757 h 1308842"/>
              <a:gd name="connsiteX7" fmla="*/ 2025133 w 2250885"/>
              <a:gd name="connsiteY7" fmla="*/ 1001073 h 1308842"/>
              <a:gd name="connsiteX8" fmla="*/ 2233483 w 2250885"/>
              <a:gd name="connsiteY8" fmla="*/ 641684 h 1308842"/>
              <a:gd name="connsiteX9" fmla="*/ 2012541 w 2250885"/>
              <a:gd name="connsiteY9" fmla="*/ 136671 h 1308842"/>
              <a:gd name="connsiteX10" fmla="*/ 1139337 w 2250885"/>
              <a:gd name="connsiteY10" fmla="*/ 23724 h 1308842"/>
              <a:gd name="connsiteX11" fmla="*/ 356497 w 2250885"/>
              <a:gd name="connsiteY11" fmla="*/ 28097 h 1308842"/>
              <a:gd name="connsiteX0" fmla="*/ 356497 w 2250885"/>
              <a:gd name="connsiteY0" fmla="*/ 28097 h 1306240"/>
              <a:gd name="connsiteX1" fmla="*/ 2571 w 2250885"/>
              <a:gd name="connsiteY1" fmla="*/ 319198 h 1306240"/>
              <a:gd name="connsiteX2" fmla="*/ 230788 w 2250885"/>
              <a:gd name="connsiteY2" fmla="*/ 882322 h 1306240"/>
              <a:gd name="connsiteX3" fmla="*/ 838412 w 2250885"/>
              <a:gd name="connsiteY3" fmla="*/ 992996 h 1306240"/>
              <a:gd name="connsiteX4" fmla="*/ 1166334 w 2250885"/>
              <a:gd name="connsiteY4" fmla="*/ 1092763 h 1306240"/>
              <a:gd name="connsiteX5" fmla="*/ 1685548 w 2250885"/>
              <a:gd name="connsiteY5" fmla="*/ 1306047 h 1306240"/>
              <a:gd name="connsiteX6" fmla="*/ 1338732 w 2250885"/>
              <a:gd name="connsiteY6" fmla="*/ 1052757 h 1306240"/>
              <a:gd name="connsiteX7" fmla="*/ 2025133 w 2250885"/>
              <a:gd name="connsiteY7" fmla="*/ 1001073 h 1306240"/>
              <a:gd name="connsiteX8" fmla="*/ 2233483 w 2250885"/>
              <a:gd name="connsiteY8" fmla="*/ 641684 h 1306240"/>
              <a:gd name="connsiteX9" fmla="*/ 2012541 w 2250885"/>
              <a:gd name="connsiteY9" fmla="*/ 136671 h 1306240"/>
              <a:gd name="connsiteX10" fmla="*/ 1139337 w 2250885"/>
              <a:gd name="connsiteY10" fmla="*/ 23724 h 1306240"/>
              <a:gd name="connsiteX11" fmla="*/ 356497 w 2250885"/>
              <a:gd name="connsiteY11" fmla="*/ 28097 h 1306240"/>
              <a:gd name="connsiteX0" fmla="*/ 356497 w 2250885"/>
              <a:gd name="connsiteY0" fmla="*/ 28097 h 1307051"/>
              <a:gd name="connsiteX1" fmla="*/ 2571 w 2250885"/>
              <a:gd name="connsiteY1" fmla="*/ 319198 h 1307051"/>
              <a:gd name="connsiteX2" fmla="*/ 230788 w 2250885"/>
              <a:gd name="connsiteY2" fmla="*/ 882322 h 1307051"/>
              <a:gd name="connsiteX3" fmla="*/ 838412 w 2250885"/>
              <a:gd name="connsiteY3" fmla="*/ 992996 h 1307051"/>
              <a:gd name="connsiteX4" fmla="*/ 1166334 w 2250885"/>
              <a:gd name="connsiteY4" fmla="*/ 1092763 h 1307051"/>
              <a:gd name="connsiteX5" fmla="*/ 1685548 w 2250885"/>
              <a:gd name="connsiteY5" fmla="*/ 1306047 h 1307051"/>
              <a:gd name="connsiteX6" fmla="*/ 1273857 w 2250885"/>
              <a:gd name="connsiteY6" fmla="*/ 997467 h 1307051"/>
              <a:gd name="connsiteX7" fmla="*/ 2025133 w 2250885"/>
              <a:gd name="connsiteY7" fmla="*/ 1001073 h 1307051"/>
              <a:gd name="connsiteX8" fmla="*/ 2233483 w 2250885"/>
              <a:gd name="connsiteY8" fmla="*/ 641684 h 1307051"/>
              <a:gd name="connsiteX9" fmla="*/ 2012541 w 2250885"/>
              <a:gd name="connsiteY9" fmla="*/ 136671 h 1307051"/>
              <a:gd name="connsiteX10" fmla="*/ 1139337 w 2250885"/>
              <a:gd name="connsiteY10" fmla="*/ 23724 h 1307051"/>
              <a:gd name="connsiteX11" fmla="*/ 356497 w 2250885"/>
              <a:gd name="connsiteY11" fmla="*/ 28097 h 1307051"/>
              <a:gd name="connsiteX0" fmla="*/ 356497 w 2254597"/>
              <a:gd name="connsiteY0" fmla="*/ 28097 h 1307051"/>
              <a:gd name="connsiteX1" fmla="*/ 2571 w 2254597"/>
              <a:gd name="connsiteY1" fmla="*/ 319198 h 1307051"/>
              <a:gd name="connsiteX2" fmla="*/ 230788 w 2254597"/>
              <a:gd name="connsiteY2" fmla="*/ 882322 h 1307051"/>
              <a:gd name="connsiteX3" fmla="*/ 838412 w 2254597"/>
              <a:gd name="connsiteY3" fmla="*/ 992996 h 1307051"/>
              <a:gd name="connsiteX4" fmla="*/ 1166334 w 2254597"/>
              <a:gd name="connsiteY4" fmla="*/ 1092763 h 1307051"/>
              <a:gd name="connsiteX5" fmla="*/ 1685548 w 2254597"/>
              <a:gd name="connsiteY5" fmla="*/ 1306047 h 1307051"/>
              <a:gd name="connsiteX6" fmla="*/ 1273857 w 2254597"/>
              <a:gd name="connsiteY6" fmla="*/ 997467 h 1307051"/>
              <a:gd name="connsiteX7" fmla="*/ 1973494 w 2254597"/>
              <a:gd name="connsiteY7" fmla="*/ 930393 h 1307051"/>
              <a:gd name="connsiteX8" fmla="*/ 2233483 w 2254597"/>
              <a:gd name="connsiteY8" fmla="*/ 641684 h 1307051"/>
              <a:gd name="connsiteX9" fmla="*/ 2012541 w 2254597"/>
              <a:gd name="connsiteY9" fmla="*/ 136671 h 1307051"/>
              <a:gd name="connsiteX10" fmla="*/ 1139337 w 2254597"/>
              <a:gd name="connsiteY10" fmla="*/ 23724 h 1307051"/>
              <a:gd name="connsiteX11" fmla="*/ 356497 w 2254597"/>
              <a:gd name="connsiteY11" fmla="*/ 28097 h 1307051"/>
              <a:gd name="connsiteX0" fmla="*/ 356248 w 2254348"/>
              <a:gd name="connsiteY0" fmla="*/ 28097 h 1307109"/>
              <a:gd name="connsiteX1" fmla="*/ 2322 w 2254348"/>
              <a:gd name="connsiteY1" fmla="*/ 319198 h 1307109"/>
              <a:gd name="connsiteX2" fmla="*/ 230539 w 2254348"/>
              <a:gd name="connsiteY2" fmla="*/ 882322 h 1307109"/>
              <a:gd name="connsiteX3" fmla="*/ 750586 w 2254348"/>
              <a:gd name="connsiteY3" fmla="*/ 930210 h 1307109"/>
              <a:gd name="connsiteX4" fmla="*/ 1166085 w 2254348"/>
              <a:gd name="connsiteY4" fmla="*/ 1092763 h 1307109"/>
              <a:gd name="connsiteX5" fmla="*/ 1685299 w 2254348"/>
              <a:gd name="connsiteY5" fmla="*/ 1306047 h 1307109"/>
              <a:gd name="connsiteX6" fmla="*/ 1273608 w 2254348"/>
              <a:gd name="connsiteY6" fmla="*/ 997467 h 1307109"/>
              <a:gd name="connsiteX7" fmla="*/ 1973245 w 2254348"/>
              <a:gd name="connsiteY7" fmla="*/ 930393 h 1307109"/>
              <a:gd name="connsiteX8" fmla="*/ 2233234 w 2254348"/>
              <a:gd name="connsiteY8" fmla="*/ 641684 h 1307109"/>
              <a:gd name="connsiteX9" fmla="*/ 2012292 w 2254348"/>
              <a:gd name="connsiteY9" fmla="*/ 136671 h 1307109"/>
              <a:gd name="connsiteX10" fmla="*/ 1139088 w 2254348"/>
              <a:gd name="connsiteY10" fmla="*/ 23724 h 1307109"/>
              <a:gd name="connsiteX11" fmla="*/ 356248 w 2254348"/>
              <a:gd name="connsiteY11" fmla="*/ 28097 h 1307109"/>
              <a:gd name="connsiteX0" fmla="*/ 360451 w 2258551"/>
              <a:gd name="connsiteY0" fmla="*/ 28097 h 1307109"/>
              <a:gd name="connsiteX1" fmla="*/ 6525 w 2258551"/>
              <a:gd name="connsiteY1" fmla="*/ 319198 h 1307109"/>
              <a:gd name="connsiteX2" fmla="*/ 178908 w 2258551"/>
              <a:gd name="connsiteY2" fmla="*/ 794732 h 1307109"/>
              <a:gd name="connsiteX3" fmla="*/ 754789 w 2258551"/>
              <a:gd name="connsiteY3" fmla="*/ 930210 h 1307109"/>
              <a:gd name="connsiteX4" fmla="*/ 1170288 w 2258551"/>
              <a:gd name="connsiteY4" fmla="*/ 1092763 h 1307109"/>
              <a:gd name="connsiteX5" fmla="*/ 1689502 w 2258551"/>
              <a:gd name="connsiteY5" fmla="*/ 1306047 h 1307109"/>
              <a:gd name="connsiteX6" fmla="*/ 1277811 w 2258551"/>
              <a:gd name="connsiteY6" fmla="*/ 997467 h 1307109"/>
              <a:gd name="connsiteX7" fmla="*/ 1977448 w 2258551"/>
              <a:gd name="connsiteY7" fmla="*/ 930393 h 1307109"/>
              <a:gd name="connsiteX8" fmla="*/ 2237437 w 2258551"/>
              <a:gd name="connsiteY8" fmla="*/ 641684 h 1307109"/>
              <a:gd name="connsiteX9" fmla="*/ 2016495 w 2258551"/>
              <a:gd name="connsiteY9" fmla="*/ 136671 h 1307109"/>
              <a:gd name="connsiteX10" fmla="*/ 1143291 w 2258551"/>
              <a:gd name="connsiteY10" fmla="*/ 23724 h 1307109"/>
              <a:gd name="connsiteX11" fmla="*/ 360451 w 2258551"/>
              <a:gd name="connsiteY11" fmla="*/ 28097 h 1307109"/>
              <a:gd name="connsiteX0" fmla="*/ 360451 w 2258551"/>
              <a:gd name="connsiteY0" fmla="*/ 28097 h 1371240"/>
              <a:gd name="connsiteX1" fmla="*/ 6525 w 2258551"/>
              <a:gd name="connsiteY1" fmla="*/ 319198 h 1371240"/>
              <a:gd name="connsiteX2" fmla="*/ 178908 w 2258551"/>
              <a:gd name="connsiteY2" fmla="*/ 794732 h 1371240"/>
              <a:gd name="connsiteX3" fmla="*/ 754789 w 2258551"/>
              <a:gd name="connsiteY3" fmla="*/ 930210 h 1371240"/>
              <a:gd name="connsiteX4" fmla="*/ 1170288 w 2258551"/>
              <a:gd name="connsiteY4" fmla="*/ 1092763 h 1371240"/>
              <a:gd name="connsiteX5" fmla="*/ 1123284 w 2258551"/>
              <a:gd name="connsiteY5" fmla="*/ 1370424 h 1371240"/>
              <a:gd name="connsiteX6" fmla="*/ 1277811 w 2258551"/>
              <a:gd name="connsiteY6" fmla="*/ 997467 h 1371240"/>
              <a:gd name="connsiteX7" fmla="*/ 1977448 w 2258551"/>
              <a:gd name="connsiteY7" fmla="*/ 930393 h 1371240"/>
              <a:gd name="connsiteX8" fmla="*/ 2237437 w 2258551"/>
              <a:gd name="connsiteY8" fmla="*/ 641684 h 1371240"/>
              <a:gd name="connsiteX9" fmla="*/ 2016495 w 2258551"/>
              <a:gd name="connsiteY9" fmla="*/ 136671 h 1371240"/>
              <a:gd name="connsiteX10" fmla="*/ 1143291 w 2258551"/>
              <a:gd name="connsiteY10" fmla="*/ 23724 h 1371240"/>
              <a:gd name="connsiteX11" fmla="*/ 360451 w 2258551"/>
              <a:gd name="connsiteY11" fmla="*/ 28097 h 1371240"/>
              <a:gd name="connsiteX0" fmla="*/ 360451 w 2258551"/>
              <a:gd name="connsiteY0" fmla="*/ 28097 h 1390532"/>
              <a:gd name="connsiteX1" fmla="*/ 6525 w 2258551"/>
              <a:gd name="connsiteY1" fmla="*/ 319198 h 1390532"/>
              <a:gd name="connsiteX2" fmla="*/ 178908 w 2258551"/>
              <a:gd name="connsiteY2" fmla="*/ 794732 h 1390532"/>
              <a:gd name="connsiteX3" fmla="*/ 754789 w 2258551"/>
              <a:gd name="connsiteY3" fmla="*/ 930210 h 1390532"/>
              <a:gd name="connsiteX4" fmla="*/ 1170288 w 2258551"/>
              <a:gd name="connsiteY4" fmla="*/ 1092763 h 1390532"/>
              <a:gd name="connsiteX5" fmla="*/ 1070481 w 2258551"/>
              <a:gd name="connsiteY5" fmla="*/ 1389769 h 1390532"/>
              <a:gd name="connsiteX6" fmla="*/ 1277811 w 2258551"/>
              <a:gd name="connsiteY6" fmla="*/ 997467 h 1390532"/>
              <a:gd name="connsiteX7" fmla="*/ 1977448 w 2258551"/>
              <a:gd name="connsiteY7" fmla="*/ 930393 h 1390532"/>
              <a:gd name="connsiteX8" fmla="*/ 2237437 w 2258551"/>
              <a:gd name="connsiteY8" fmla="*/ 641684 h 1390532"/>
              <a:gd name="connsiteX9" fmla="*/ 2016495 w 2258551"/>
              <a:gd name="connsiteY9" fmla="*/ 136671 h 1390532"/>
              <a:gd name="connsiteX10" fmla="*/ 1143291 w 2258551"/>
              <a:gd name="connsiteY10" fmla="*/ 23724 h 1390532"/>
              <a:gd name="connsiteX11" fmla="*/ 360451 w 2258551"/>
              <a:gd name="connsiteY11" fmla="*/ 28097 h 1390532"/>
              <a:gd name="connsiteX0" fmla="*/ 360451 w 2258551"/>
              <a:gd name="connsiteY0" fmla="*/ 28097 h 1395218"/>
              <a:gd name="connsiteX1" fmla="*/ 6525 w 2258551"/>
              <a:gd name="connsiteY1" fmla="*/ 319198 h 1395218"/>
              <a:gd name="connsiteX2" fmla="*/ 178908 w 2258551"/>
              <a:gd name="connsiteY2" fmla="*/ 794732 h 1395218"/>
              <a:gd name="connsiteX3" fmla="*/ 754789 w 2258551"/>
              <a:gd name="connsiteY3" fmla="*/ 930210 h 1395218"/>
              <a:gd name="connsiteX4" fmla="*/ 1170288 w 2258551"/>
              <a:gd name="connsiteY4" fmla="*/ 1092763 h 1395218"/>
              <a:gd name="connsiteX5" fmla="*/ 1070481 w 2258551"/>
              <a:gd name="connsiteY5" fmla="*/ 1389769 h 1395218"/>
              <a:gd name="connsiteX6" fmla="*/ 1277811 w 2258551"/>
              <a:gd name="connsiteY6" fmla="*/ 997467 h 1395218"/>
              <a:gd name="connsiteX7" fmla="*/ 1977448 w 2258551"/>
              <a:gd name="connsiteY7" fmla="*/ 930393 h 1395218"/>
              <a:gd name="connsiteX8" fmla="*/ 2237437 w 2258551"/>
              <a:gd name="connsiteY8" fmla="*/ 641684 h 1395218"/>
              <a:gd name="connsiteX9" fmla="*/ 2016495 w 2258551"/>
              <a:gd name="connsiteY9" fmla="*/ 136671 h 1395218"/>
              <a:gd name="connsiteX10" fmla="*/ 1143291 w 2258551"/>
              <a:gd name="connsiteY10" fmla="*/ 23724 h 1395218"/>
              <a:gd name="connsiteX11" fmla="*/ 360451 w 2258551"/>
              <a:gd name="connsiteY11" fmla="*/ 28097 h 1395218"/>
              <a:gd name="connsiteX0" fmla="*/ 360451 w 2258551"/>
              <a:gd name="connsiteY0" fmla="*/ 28097 h 1390839"/>
              <a:gd name="connsiteX1" fmla="*/ 6525 w 2258551"/>
              <a:gd name="connsiteY1" fmla="*/ 319198 h 1390839"/>
              <a:gd name="connsiteX2" fmla="*/ 178908 w 2258551"/>
              <a:gd name="connsiteY2" fmla="*/ 794732 h 1390839"/>
              <a:gd name="connsiteX3" fmla="*/ 754789 w 2258551"/>
              <a:gd name="connsiteY3" fmla="*/ 930210 h 1390839"/>
              <a:gd name="connsiteX4" fmla="*/ 1170288 w 2258551"/>
              <a:gd name="connsiteY4" fmla="*/ 1092763 h 1390839"/>
              <a:gd name="connsiteX5" fmla="*/ 1070481 w 2258551"/>
              <a:gd name="connsiteY5" fmla="*/ 1389769 h 1390839"/>
              <a:gd name="connsiteX6" fmla="*/ 1277811 w 2258551"/>
              <a:gd name="connsiteY6" fmla="*/ 997467 h 1390839"/>
              <a:gd name="connsiteX7" fmla="*/ 1977448 w 2258551"/>
              <a:gd name="connsiteY7" fmla="*/ 930393 h 1390839"/>
              <a:gd name="connsiteX8" fmla="*/ 2237437 w 2258551"/>
              <a:gd name="connsiteY8" fmla="*/ 641684 h 1390839"/>
              <a:gd name="connsiteX9" fmla="*/ 2016495 w 2258551"/>
              <a:gd name="connsiteY9" fmla="*/ 136671 h 1390839"/>
              <a:gd name="connsiteX10" fmla="*/ 1143291 w 2258551"/>
              <a:gd name="connsiteY10" fmla="*/ 23724 h 1390839"/>
              <a:gd name="connsiteX11" fmla="*/ 360451 w 2258551"/>
              <a:gd name="connsiteY11" fmla="*/ 28097 h 1390839"/>
              <a:gd name="connsiteX0" fmla="*/ 360451 w 2258551"/>
              <a:gd name="connsiteY0" fmla="*/ 28097 h 1390324"/>
              <a:gd name="connsiteX1" fmla="*/ 6525 w 2258551"/>
              <a:gd name="connsiteY1" fmla="*/ 319198 h 1390324"/>
              <a:gd name="connsiteX2" fmla="*/ 178908 w 2258551"/>
              <a:gd name="connsiteY2" fmla="*/ 794732 h 1390324"/>
              <a:gd name="connsiteX3" fmla="*/ 754789 w 2258551"/>
              <a:gd name="connsiteY3" fmla="*/ 930210 h 1390324"/>
              <a:gd name="connsiteX4" fmla="*/ 1095176 w 2258551"/>
              <a:gd name="connsiteY4" fmla="*/ 1080225 h 1390324"/>
              <a:gd name="connsiteX5" fmla="*/ 1070481 w 2258551"/>
              <a:gd name="connsiteY5" fmla="*/ 1389769 h 1390324"/>
              <a:gd name="connsiteX6" fmla="*/ 1277811 w 2258551"/>
              <a:gd name="connsiteY6" fmla="*/ 997467 h 1390324"/>
              <a:gd name="connsiteX7" fmla="*/ 1977448 w 2258551"/>
              <a:gd name="connsiteY7" fmla="*/ 930393 h 1390324"/>
              <a:gd name="connsiteX8" fmla="*/ 2237437 w 2258551"/>
              <a:gd name="connsiteY8" fmla="*/ 641684 h 1390324"/>
              <a:gd name="connsiteX9" fmla="*/ 2016495 w 2258551"/>
              <a:gd name="connsiteY9" fmla="*/ 136671 h 1390324"/>
              <a:gd name="connsiteX10" fmla="*/ 1143291 w 2258551"/>
              <a:gd name="connsiteY10" fmla="*/ 23724 h 1390324"/>
              <a:gd name="connsiteX11" fmla="*/ 360451 w 2258551"/>
              <a:gd name="connsiteY11" fmla="*/ 28097 h 1390324"/>
              <a:gd name="connsiteX0" fmla="*/ 360451 w 2258551"/>
              <a:gd name="connsiteY0" fmla="*/ 28097 h 1229550"/>
              <a:gd name="connsiteX1" fmla="*/ 6525 w 2258551"/>
              <a:gd name="connsiteY1" fmla="*/ 319198 h 1229550"/>
              <a:gd name="connsiteX2" fmla="*/ 178908 w 2258551"/>
              <a:gd name="connsiteY2" fmla="*/ 794732 h 1229550"/>
              <a:gd name="connsiteX3" fmla="*/ 754789 w 2258551"/>
              <a:gd name="connsiteY3" fmla="*/ 930210 h 1229550"/>
              <a:gd name="connsiteX4" fmla="*/ 1095176 w 2258551"/>
              <a:gd name="connsiteY4" fmla="*/ 1080225 h 1229550"/>
              <a:gd name="connsiteX5" fmla="*/ 1073649 w 2258551"/>
              <a:gd name="connsiteY5" fmla="*/ 1228386 h 1229550"/>
              <a:gd name="connsiteX6" fmla="*/ 1277811 w 2258551"/>
              <a:gd name="connsiteY6" fmla="*/ 997467 h 1229550"/>
              <a:gd name="connsiteX7" fmla="*/ 1977448 w 2258551"/>
              <a:gd name="connsiteY7" fmla="*/ 930393 h 1229550"/>
              <a:gd name="connsiteX8" fmla="*/ 2237437 w 2258551"/>
              <a:gd name="connsiteY8" fmla="*/ 641684 h 1229550"/>
              <a:gd name="connsiteX9" fmla="*/ 2016495 w 2258551"/>
              <a:gd name="connsiteY9" fmla="*/ 136671 h 1229550"/>
              <a:gd name="connsiteX10" fmla="*/ 1143291 w 2258551"/>
              <a:gd name="connsiteY10" fmla="*/ 23724 h 1229550"/>
              <a:gd name="connsiteX11" fmla="*/ 360451 w 2258551"/>
              <a:gd name="connsiteY11" fmla="*/ 28097 h 1229550"/>
              <a:gd name="connsiteX0" fmla="*/ 360451 w 2258551"/>
              <a:gd name="connsiteY0" fmla="*/ 28097 h 1229947"/>
              <a:gd name="connsiteX1" fmla="*/ 6525 w 2258551"/>
              <a:gd name="connsiteY1" fmla="*/ 319198 h 1229947"/>
              <a:gd name="connsiteX2" fmla="*/ 178908 w 2258551"/>
              <a:gd name="connsiteY2" fmla="*/ 794732 h 1229947"/>
              <a:gd name="connsiteX3" fmla="*/ 754789 w 2258551"/>
              <a:gd name="connsiteY3" fmla="*/ 930210 h 1229947"/>
              <a:gd name="connsiteX4" fmla="*/ 1095176 w 2258551"/>
              <a:gd name="connsiteY4" fmla="*/ 1080225 h 1229947"/>
              <a:gd name="connsiteX5" fmla="*/ 1073649 w 2258551"/>
              <a:gd name="connsiteY5" fmla="*/ 1228386 h 1229947"/>
              <a:gd name="connsiteX6" fmla="*/ 1521026 w 2258551"/>
              <a:gd name="connsiteY6" fmla="*/ 982755 h 1229947"/>
              <a:gd name="connsiteX7" fmla="*/ 1977448 w 2258551"/>
              <a:gd name="connsiteY7" fmla="*/ 930393 h 1229947"/>
              <a:gd name="connsiteX8" fmla="*/ 2237437 w 2258551"/>
              <a:gd name="connsiteY8" fmla="*/ 641684 h 1229947"/>
              <a:gd name="connsiteX9" fmla="*/ 2016495 w 2258551"/>
              <a:gd name="connsiteY9" fmla="*/ 136671 h 1229947"/>
              <a:gd name="connsiteX10" fmla="*/ 1143291 w 2258551"/>
              <a:gd name="connsiteY10" fmla="*/ 23724 h 1229947"/>
              <a:gd name="connsiteX11" fmla="*/ 360451 w 2258551"/>
              <a:gd name="connsiteY11" fmla="*/ 28097 h 1229947"/>
              <a:gd name="connsiteX0" fmla="*/ 360451 w 2258551"/>
              <a:gd name="connsiteY0" fmla="*/ 28097 h 1228423"/>
              <a:gd name="connsiteX1" fmla="*/ 6525 w 2258551"/>
              <a:gd name="connsiteY1" fmla="*/ 319198 h 1228423"/>
              <a:gd name="connsiteX2" fmla="*/ 178908 w 2258551"/>
              <a:gd name="connsiteY2" fmla="*/ 794732 h 1228423"/>
              <a:gd name="connsiteX3" fmla="*/ 754789 w 2258551"/>
              <a:gd name="connsiteY3" fmla="*/ 930210 h 1228423"/>
              <a:gd name="connsiteX4" fmla="*/ 1147517 w 2258551"/>
              <a:gd name="connsiteY4" fmla="*/ 1000967 h 1228423"/>
              <a:gd name="connsiteX5" fmla="*/ 1073649 w 2258551"/>
              <a:gd name="connsiteY5" fmla="*/ 1228386 h 1228423"/>
              <a:gd name="connsiteX6" fmla="*/ 1521026 w 2258551"/>
              <a:gd name="connsiteY6" fmla="*/ 982755 h 1228423"/>
              <a:gd name="connsiteX7" fmla="*/ 1977448 w 2258551"/>
              <a:gd name="connsiteY7" fmla="*/ 930393 h 1228423"/>
              <a:gd name="connsiteX8" fmla="*/ 2237437 w 2258551"/>
              <a:gd name="connsiteY8" fmla="*/ 641684 h 1228423"/>
              <a:gd name="connsiteX9" fmla="*/ 2016495 w 2258551"/>
              <a:gd name="connsiteY9" fmla="*/ 136671 h 1228423"/>
              <a:gd name="connsiteX10" fmla="*/ 1143291 w 2258551"/>
              <a:gd name="connsiteY10" fmla="*/ 23724 h 1228423"/>
              <a:gd name="connsiteX11" fmla="*/ 360451 w 2258551"/>
              <a:gd name="connsiteY11" fmla="*/ 28097 h 1228423"/>
              <a:gd name="connsiteX0" fmla="*/ 360451 w 2258551"/>
              <a:gd name="connsiteY0" fmla="*/ 28097 h 1228957"/>
              <a:gd name="connsiteX1" fmla="*/ 6525 w 2258551"/>
              <a:gd name="connsiteY1" fmla="*/ 319198 h 1228957"/>
              <a:gd name="connsiteX2" fmla="*/ 178908 w 2258551"/>
              <a:gd name="connsiteY2" fmla="*/ 794732 h 1228957"/>
              <a:gd name="connsiteX3" fmla="*/ 754789 w 2258551"/>
              <a:gd name="connsiteY3" fmla="*/ 930210 h 1228957"/>
              <a:gd name="connsiteX4" fmla="*/ 1147517 w 2258551"/>
              <a:gd name="connsiteY4" fmla="*/ 1000967 h 1228957"/>
              <a:gd name="connsiteX5" fmla="*/ 1073649 w 2258551"/>
              <a:gd name="connsiteY5" fmla="*/ 1228386 h 1228957"/>
              <a:gd name="connsiteX6" fmla="*/ 1501056 w 2258551"/>
              <a:gd name="connsiteY6" fmla="*/ 927127 h 1228957"/>
              <a:gd name="connsiteX7" fmla="*/ 1977448 w 2258551"/>
              <a:gd name="connsiteY7" fmla="*/ 930393 h 1228957"/>
              <a:gd name="connsiteX8" fmla="*/ 2237437 w 2258551"/>
              <a:gd name="connsiteY8" fmla="*/ 641684 h 1228957"/>
              <a:gd name="connsiteX9" fmla="*/ 2016495 w 2258551"/>
              <a:gd name="connsiteY9" fmla="*/ 136671 h 1228957"/>
              <a:gd name="connsiteX10" fmla="*/ 1143291 w 2258551"/>
              <a:gd name="connsiteY10" fmla="*/ 23724 h 1228957"/>
              <a:gd name="connsiteX11" fmla="*/ 360451 w 2258551"/>
              <a:gd name="connsiteY11" fmla="*/ 28097 h 1228957"/>
              <a:gd name="connsiteX0" fmla="*/ 360451 w 2258459"/>
              <a:gd name="connsiteY0" fmla="*/ 28097 h 1228957"/>
              <a:gd name="connsiteX1" fmla="*/ 6525 w 2258459"/>
              <a:gd name="connsiteY1" fmla="*/ 319198 h 1228957"/>
              <a:gd name="connsiteX2" fmla="*/ 178908 w 2258459"/>
              <a:gd name="connsiteY2" fmla="*/ 794732 h 1228957"/>
              <a:gd name="connsiteX3" fmla="*/ 754789 w 2258459"/>
              <a:gd name="connsiteY3" fmla="*/ 930210 h 1228957"/>
              <a:gd name="connsiteX4" fmla="*/ 1147517 w 2258459"/>
              <a:gd name="connsiteY4" fmla="*/ 1000967 h 1228957"/>
              <a:gd name="connsiteX5" fmla="*/ 1073649 w 2258459"/>
              <a:gd name="connsiteY5" fmla="*/ 1228386 h 1228957"/>
              <a:gd name="connsiteX6" fmla="*/ 1501056 w 2258459"/>
              <a:gd name="connsiteY6" fmla="*/ 927127 h 1228957"/>
              <a:gd name="connsiteX7" fmla="*/ 1978739 w 2258459"/>
              <a:gd name="connsiteY7" fmla="*/ 852670 h 1228957"/>
              <a:gd name="connsiteX8" fmla="*/ 2237437 w 2258459"/>
              <a:gd name="connsiteY8" fmla="*/ 641684 h 1228957"/>
              <a:gd name="connsiteX9" fmla="*/ 2016495 w 2258459"/>
              <a:gd name="connsiteY9" fmla="*/ 136671 h 1228957"/>
              <a:gd name="connsiteX10" fmla="*/ 1143291 w 2258459"/>
              <a:gd name="connsiteY10" fmla="*/ 23724 h 1228957"/>
              <a:gd name="connsiteX11" fmla="*/ 360451 w 2258459"/>
              <a:gd name="connsiteY11" fmla="*/ 28097 h 1228957"/>
              <a:gd name="connsiteX0" fmla="*/ 360451 w 2253770"/>
              <a:gd name="connsiteY0" fmla="*/ 28097 h 1228957"/>
              <a:gd name="connsiteX1" fmla="*/ 6525 w 2253770"/>
              <a:gd name="connsiteY1" fmla="*/ 319198 h 1228957"/>
              <a:gd name="connsiteX2" fmla="*/ 178908 w 2253770"/>
              <a:gd name="connsiteY2" fmla="*/ 794732 h 1228957"/>
              <a:gd name="connsiteX3" fmla="*/ 754789 w 2253770"/>
              <a:gd name="connsiteY3" fmla="*/ 930210 h 1228957"/>
              <a:gd name="connsiteX4" fmla="*/ 1147517 w 2253770"/>
              <a:gd name="connsiteY4" fmla="*/ 1000967 h 1228957"/>
              <a:gd name="connsiteX5" fmla="*/ 1073649 w 2253770"/>
              <a:gd name="connsiteY5" fmla="*/ 1228386 h 1228957"/>
              <a:gd name="connsiteX6" fmla="*/ 1501056 w 2253770"/>
              <a:gd name="connsiteY6" fmla="*/ 927127 h 1228957"/>
              <a:gd name="connsiteX7" fmla="*/ 1978739 w 2253770"/>
              <a:gd name="connsiteY7" fmla="*/ 852670 h 1228957"/>
              <a:gd name="connsiteX8" fmla="*/ 2230082 w 2253770"/>
              <a:gd name="connsiteY8" fmla="*/ 587157 h 1228957"/>
              <a:gd name="connsiteX9" fmla="*/ 2016495 w 2253770"/>
              <a:gd name="connsiteY9" fmla="*/ 136671 h 1228957"/>
              <a:gd name="connsiteX10" fmla="*/ 1143291 w 2253770"/>
              <a:gd name="connsiteY10" fmla="*/ 23724 h 1228957"/>
              <a:gd name="connsiteX11" fmla="*/ 360451 w 2253770"/>
              <a:gd name="connsiteY11" fmla="*/ 28097 h 1228957"/>
              <a:gd name="connsiteX0" fmla="*/ 360451 w 2256621"/>
              <a:gd name="connsiteY0" fmla="*/ 28097 h 1228957"/>
              <a:gd name="connsiteX1" fmla="*/ 6525 w 2256621"/>
              <a:gd name="connsiteY1" fmla="*/ 319198 h 1228957"/>
              <a:gd name="connsiteX2" fmla="*/ 178908 w 2256621"/>
              <a:gd name="connsiteY2" fmla="*/ 794732 h 1228957"/>
              <a:gd name="connsiteX3" fmla="*/ 754789 w 2256621"/>
              <a:gd name="connsiteY3" fmla="*/ 930210 h 1228957"/>
              <a:gd name="connsiteX4" fmla="*/ 1147517 w 2256621"/>
              <a:gd name="connsiteY4" fmla="*/ 1000967 h 1228957"/>
              <a:gd name="connsiteX5" fmla="*/ 1073649 w 2256621"/>
              <a:gd name="connsiteY5" fmla="*/ 1228386 h 1228957"/>
              <a:gd name="connsiteX6" fmla="*/ 1501056 w 2256621"/>
              <a:gd name="connsiteY6" fmla="*/ 927127 h 1228957"/>
              <a:gd name="connsiteX7" fmla="*/ 1938674 w 2256621"/>
              <a:gd name="connsiteY7" fmla="*/ 807264 h 1228957"/>
              <a:gd name="connsiteX8" fmla="*/ 2230082 w 2256621"/>
              <a:gd name="connsiteY8" fmla="*/ 587157 h 1228957"/>
              <a:gd name="connsiteX9" fmla="*/ 2016495 w 2256621"/>
              <a:gd name="connsiteY9" fmla="*/ 136671 h 1228957"/>
              <a:gd name="connsiteX10" fmla="*/ 1143291 w 2256621"/>
              <a:gd name="connsiteY10" fmla="*/ 23724 h 1228957"/>
              <a:gd name="connsiteX11" fmla="*/ 360451 w 2256621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62035"/>
              <a:gd name="connsiteY0" fmla="*/ 28097 h 1228957"/>
              <a:gd name="connsiteX1" fmla="*/ 6525 w 2262035"/>
              <a:gd name="connsiteY1" fmla="*/ 319198 h 1228957"/>
              <a:gd name="connsiteX2" fmla="*/ 178908 w 2262035"/>
              <a:gd name="connsiteY2" fmla="*/ 794732 h 1228957"/>
              <a:gd name="connsiteX3" fmla="*/ 754789 w 2262035"/>
              <a:gd name="connsiteY3" fmla="*/ 930210 h 1228957"/>
              <a:gd name="connsiteX4" fmla="*/ 1147517 w 2262035"/>
              <a:gd name="connsiteY4" fmla="*/ 1000967 h 1228957"/>
              <a:gd name="connsiteX5" fmla="*/ 1073649 w 2262035"/>
              <a:gd name="connsiteY5" fmla="*/ 1228386 h 1228957"/>
              <a:gd name="connsiteX6" fmla="*/ 1501056 w 2262035"/>
              <a:gd name="connsiteY6" fmla="*/ 927127 h 1228957"/>
              <a:gd name="connsiteX7" fmla="*/ 1862977 w 2262035"/>
              <a:gd name="connsiteY7" fmla="*/ 800662 h 1228957"/>
              <a:gd name="connsiteX8" fmla="*/ 2230082 w 2262035"/>
              <a:gd name="connsiteY8" fmla="*/ 587157 h 1228957"/>
              <a:gd name="connsiteX9" fmla="*/ 2016495 w 2262035"/>
              <a:gd name="connsiteY9" fmla="*/ 136671 h 1228957"/>
              <a:gd name="connsiteX10" fmla="*/ 1143291 w 2262035"/>
              <a:gd name="connsiteY10" fmla="*/ 23724 h 1228957"/>
              <a:gd name="connsiteX11" fmla="*/ 360451 w 2262035"/>
              <a:gd name="connsiteY11" fmla="*/ 28097 h 1228957"/>
              <a:gd name="connsiteX0" fmla="*/ 360451 w 2259775"/>
              <a:gd name="connsiteY0" fmla="*/ 28097 h 1228957"/>
              <a:gd name="connsiteX1" fmla="*/ 6525 w 2259775"/>
              <a:gd name="connsiteY1" fmla="*/ 319198 h 1228957"/>
              <a:gd name="connsiteX2" fmla="*/ 178908 w 2259775"/>
              <a:gd name="connsiteY2" fmla="*/ 794732 h 1228957"/>
              <a:gd name="connsiteX3" fmla="*/ 754789 w 2259775"/>
              <a:gd name="connsiteY3" fmla="*/ 930210 h 1228957"/>
              <a:gd name="connsiteX4" fmla="*/ 1147517 w 2259775"/>
              <a:gd name="connsiteY4" fmla="*/ 1000967 h 1228957"/>
              <a:gd name="connsiteX5" fmla="*/ 1073649 w 2259775"/>
              <a:gd name="connsiteY5" fmla="*/ 1228386 h 1228957"/>
              <a:gd name="connsiteX6" fmla="*/ 1501056 w 2259775"/>
              <a:gd name="connsiteY6" fmla="*/ 927127 h 1228957"/>
              <a:gd name="connsiteX7" fmla="*/ 1894517 w 2259775"/>
              <a:gd name="connsiteY7" fmla="*/ 803413 h 1228957"/>
              <a:gd name="connsiteX8" fmla="*/ 2230082 w 2259775"/>
              <a:gd name="connsiteY8" fmla="*/ 587157 h 1228957"/>
              <a:gd name="connsiteX9" fmla="*/ 2016495 w 2259775"/>
              <a:gd name="connsiteY9" fmla="*/ 136671 h 1228957"/>
              <a:gd name="connsiteX10" fmla="*/ 1143291 w 2259775"/>
              <a:gd name="connsiteY10" fmla="*/ 23724 h 1228957"/>
              <a:gd name="connsiteX11" fmla="*/ 360451 w 2259775"/>
              <a:gd name="connsiteY11" fmla="*/ 28097 h 1228957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499"/>
              <a:gd name="connsiteX1" fmla="*/ 6525 w 2259775"/>
              <a:gd name="connsiteY1" fmla="*/ 319198 h 1228499"/>
              <a:gd name="connsiteX2" fmla="*/ 178908 w 2259775"/>
              <a:gd name="connsiteY2" fmla="*/ 794732 h 1228499"/>
              <a:gd name="connsiteX3" fmla="*/ 754789 w 2259775"/>
              <a:gd name="connsiteY3" fmla="*/ 930210 h 1228499"/>
              <a:gd name="connsiteX4" fmla="*/ 1147517 w 2259775"/>
              <a:gd name="connsiteY4" fmla="*/ 1000967 h 1228499"/>
              <a:gd name="connsiteX5" fmla="*/ 1073649 w 2259775"/>
              <a:gd name="connsiteY5" fmla="*/ 1228386 h 1228499"/>
              <a:gd name="connsiteX6" fmla="*/ 1433298 w 2259775"/>
              <a:gd name="connsiteY6" fmla="*/ 969117 h 1228499"/>
              <a:gd name="connsiteX7" fmla="*/ 1894517 w 2259775"/>
              <a:gd name="connsiteY7" fmla="*/ 803413 h 1228499"/>
              <a:gd name="connsiteX8" fmla="*/ 2230082 w 2259775"/>
              <a:gd name="connsiteY8" fmla="*/ 587157 h 1228499"/>
              <a:gd name="connsiteX9" fmla="*/ 2016495 w 2259775"/>
              <a:gd name="connsiteY9" fmla="*/ 136671 h 1228499"/>
              <a:gd name="connsiteX10" fmla="*/ 1143291 w 2259775"/>
              <a:gd name="connsiteY10" fmla="*/ 23724 h 1228499"/>
              <a:gd name="connsiteX11" fmla="*/ 360451 w 2259775"/>
              <a:gd name="connsiteY11" fmla="*/ 28097 h 1228499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8701"/>
              <a:gd name="connsiteX1" fmla="*/ 6525 w 2259775"/>
              <a:gd name="connsiteY1" fmla="*/ 319198 h 1228701"/>
              <a:gd name="connsiteX2" fmla="*/ 178908 w 2259775"/>
              <a:gd name="connsiteY2" fmla="*/ 794732 h 1228701"/>
              <a:gd name="connsiteX3" fmla="*/ 754789 w 2259775"/>
              <a:gd name="connsiteY3" fmla="*/ 930210 h 1228701"/>
              <a:gd name="connsiteX4" fmla="*/ 1147517 w 2259775"/>
              <a:gd name="connsiteY4" fmla="*/ 1000967 h 1228701"/>
              <a:gd name="connsiteX5" fmla="*/ 1073649 w 2259775"/>
              <a:gd name="connsiteY5" fmla="*/ 1228386 h 1228701"/>
              <a:gd name="connsiteX6" fmla="*/ 1384587 w 2259775"/>
              <a:gd name="connsiteY6" fmla="*/ 946907 h 1228701"/>
              <a:gd name="connsiteX7" fmla="*/ 1894517 w 2259775"/>
              <a:gd name="connsiteY7" fmla="*/ 803413 h 1228701"/>
              <a:gd name="connsiteX8" fmla="*/ 2230082 w 2259775"/>
              <a:gd name="connsiteY8" fmla="*/ 587157 h 1228701"/>
              <a:gd name="connsiteX9" fmla="*/ 2016495 w 2259775"/>
              <a:gd name="connsiteY9" fmla="*/ 136671 h 1228701"/>
              <a:gd name="connsiteX10" fmla="*/ 1143291 w 2259775"/>
              <a:gd name="connsiteY10" fmla="*/ 23724 h 1228701"/>
              <a:gd name="connsiteX11" fmla="*/ 360451 w 2259775"/>
              <a:gd name="connsiteY11" fmla="*/ 28097 h 1228701"/>
              <a:gd name="connsiteX0" fmla="*/ 360451 w 2259775"/>
              <a:gd name="connsiteY0" fmla="*/ 28097 h 1229082"/>
              <a:gd name="connsiteX1" fmla="*/ 6525 w 2259775"/>
              <a:gd name="connsiteY1" fmla="*/ 319198 h 1229082"/>
              <a:gd name="connsiteX2" fmla="*/ 178908 w 2259775"/>
              <a:gd name="connsiteY2" fmla="*/ 794732 h 1229082"/>
              <a:gd name="connsiteX3" fmla="*/ 754789 w 2259775"/>
              <a:gd name="connsiteY3" fmla="*/ 930210 h 1229082"/>
              <a:gd name="connsiteX4" fmla="*/ 1147517 w 2259775"/>
              <a:gd name="connsiteY4" fmla="*/ 1000967 h 1229082"/>
              <a:gd name="connsiteX5" fmla="*/ 1073649 w 2259775"/>
              <a:gd name="connsiteY5" fmla="*/ 1228386 h 1229082"/>
              <a:gd name="connsiteX6" fmla="*/ 1476407 w 2259775"/>
              <a:gd name="connsiteY6" fmla="*/ 918991 h 1229082"/>
              <a:gd name="connsiteX7" fmla="*/ 1894517 w 2259775"/>
              <a:gd name="connsiteY7" fmla="*/ 803413 h 1229082"/>
              <a:gd name="connsiteX8" fmla="*/ 2230082 w 2259775"/>
              <a:gd name="connsiteY8" fmla="*/ 587157 h 1229082"/>
              <a:gd name="connsiteX9" fmla="*/ 2016495 w 2259775"/>
              <a:gd name="connsiteY9" fmla="*/ 136671 h 1229082"/>
              <a:gd name="connsiteX10" fmla="*/ 1143291 w 2259775"/>
              <a:gd name="connsiteY10" fmla="*/ 23724 h 1229082"/>
              <a:gd name="connsiteX11" fmla="*/ 360451 w 2259775"/>
              <a:gd name="connsiteY11" fmla="*/ 28097 h 1229082"/>
              <a:gd name="connsiteX0" fmla="*/ 360451 w 2254982"/>
              <a:gd name="connsiteY0" fmla="*/ 28097 h 1229082"/>
              <a:gd name="connsiteX1" fmla="*/ 6525 w 2254982"/>
              <a:gd name="connsiteY1" fmla="*/ 319198 h 1229082"/>
              <a:gd name="connsiteX2" fmla="*/ 178908 w 2254982"/>
              <a:gd name="connsiteY2" fmla="*/ 794732 h 1229082"/>
              <a:gd name="connsiteX3" fmla="*/ 754789 w 2254982"/>
              <a:gd name="connsiteY3" fmla="*/ 930210 h 1229082"/>
              <a:gd name="connsiteX4" fmla="*/ 1147517 w 2254982"/>
              <a:gd name="connsiteY4" fmla="*/ 1000967 h 1229082"/>
              <a:gd name="connsiteX5" fmla="*/ 1073649 w 2254982"/>
              <a:gd name="connsiteY5" fmla="*/ 1228386 h 1229082"/>
              <a:gd name="connsiteX6" fmla="*/ 1476407 w 2254982"/>
              <a:gd name="connsiteY6" fmla="*/ 918991 h 1229082"/>
              <a:gd name="connsiteX7" fmla="*/ 1961690 w 2254982"/>
              <a:gd name="connsiteY7" fmla="*/ 767360 h 1229082"/>
              <a:gd name="connsiteX8" fmla="*/ 2230082 w 2254982"/>
              <a:gd name="connsiteY8" fmla="*/ 587157 h 1229082"/>
              <a:gd name="connsiteX9" fmla="*/ 2016495 w 2254982"/>
              <a:gd name="connsiteY9" fmla="*/ 136671 h 1229082"/>
              <a:gd name="connsiteX10" fmla="*/ 1143291 w 2254982"/>
              <a:gd name="connsiteY10" fmla="*/ 23724 h 1229082"/>
              <a:gd name="connsiteX11" fmla="*/ 360451 w 2254982"/>
              <a:gd name="connsiteY11" fmla="*/ 28097 h 1229082"/>
              <a:gd name="connsiteX0" fmla="*/ 360451 w 2275546"/>
              <a:gd name="connsiteY0" fmla="*/ 28097 h 1229082"/>
              <a:gd name="connsiteX1" fmla="*/ 6525 w 2275546"/>
              <a:gd name="connsiteY1" fmla="*/ 319198 h 1229082"/>
              <a:gd name="connsiteX2" fmla="*/ 178908 w 2275546"/>
              <a:gd name="connsiteY2" fmla="*/ 794732 h 1229082"/>
              <a:gd name="connsiteX3" fmla="*/ 754789 w 2275546"/>
              <a:gd name="connsiteY3" fmla="*/ 930210 h 1229082"/>
              <a:gd name="connsiteX4" fmla="*/ 1147517 w 2275546"/>
              <a:gd name="connsiteY4" fmla="*/ 1000967 h 1229082"/>
              <a:gd name="connsiteX5" fmla="*/ 1073649 w 2275546"/>
              <a:gd name="connsiteY5" fmla="*/ 1228386 h 1229082"/>
              <a:gd name="connsiteX6" fmla="*/ 1476407 w 2275546"/>
              <a:gd name="connsiteY6" fmla="*/ 918991 h 1229082"/>
              <a:gd name="connsiteX7" fmla="*/ 1961690 w 2275546"/>
              <a:gd name="connsiteY7" fmla="*/ 767360 h 1229082"/>
              <a:gd name="connsiteX8" fmla="*/ 2260576 w 2275546"/>
              <a:gd name="connsiteY8" fmla="*/ 535930 h 1229082"/>
              <a:gd name="connsiteX9" fmla="*/ 2016495 w 2275546"/>
              <a:gd name="connsiteY9" fmla="*/ 136671 h 1229082"/>
              <a:gd name="connsiteX10" fmla="*/ 1143291 w 2275546"/>
              <a:gd name="connsiteY10" fmla="*/ 23724 h 1229082"/>
              <a:gd name="connsiteX11" fmla="*/ 360451 w 2275546"/>
              <a:gd name="connsiteY11" fmla="*/ 28097 h 1229082"/>
              <a:gd name="connsiteX0" fmla="*/ 360451 w 2251502"/>
              <a:gd name="connsiteY0" fmla="*/ 28097 h 1229082"/>
              <a:gd name="connsiteX1" fmla="*/ 6525 w 2251502"/>
              <a:gd name="connsiteY1" fmla="*/ 319198 h 1229082"/>
              <a:gd name="connsiteX2" fmla="*/ 178908 w 2251502"/>
              <a:gd name="connsiteY2" fmla="*/ 794732 h 1229082"/>
              <a:gd name="connsiteX3" fmla="*/ 754789 w 2251502"/>
              <a:gd name="connsiteY3" fmla="*/ 930210 h 1229082"/>
              <a:gd name="connsiteX4" fmla="*/ 1147517 w 2251502"/>
              <a:gd name="connsiteY4" fmla="*/ 1000967 h 1229082"/>
              <a:gd name="connsiteX5" fmla="*/ 1073649 w 2251502"/>
              <a:gd name="connsiteY5" fmla="*/ 1228386 h 1229082"/>
              <a:gd name="connsiteX6" fmla="*/ 1476407 w 2251502"/>
              <a:gd name="connsiteY6" fmla="*/ 918991 h 1229082"/>
              <a:gd name="connsiteX7" fmla="*/ 1961690 w 2251502"/>
              <a:gd name="connsiteY7" fmla="*/ 767360 h 1229082"/>
              <a:gd name="connsiteX8" fmla="*/ 2224481 w 2251502"/>
              <a:gd name="connsiteY8" fmla="*/ 514820 h 1229082"/>
              <a:gd name="connsiteX9" fmla="*/ 2016495 w 2251502"/>
              <a:gd name="connsiteY9" fmla="*/ 136671 h 1229082"/>
              <a:gd name="connsiteX10" fmla="*/ 1143291 w 2251502"/>
              <a:gd name="connsiteY10" fmla="*/ 23724 h 1229082"/>
              <a:gd name="connsiteX11" fmla="*/ 360451 w 2251502"/>
              <a:gd name="connsiteY11" fmla="*/ 28097 h 1229082"/>
              <a:gd name="connsiteX0" fmla="*/ 360451 w 2227536"/>
              <a:gd name="connsiteY0" fmla="*/ 30025 h 1231010"/>
              <a:gd name="connsiteX1" fmla="*/ 6525 w 2227536"/>
              <a:gd name="connsiteY1" fmla="*/ 321126 h 1231010"/>
              <a:gd name="connsiteX2" fmla="*/ 178908 w 2227536"/>
              <a:gd name="connsiteY2" fmla="*/ 796660 h 1231010"/>
              <a:gd name="connsiteX3" fmla="*/ 754789 w 2227536"/>
              <a:gd name="connsiteY3" fmla="*/ 932138 h 1231010"/>
              <a:gd name="connsiteX4" fmla="*/ 1147517 w 2227536"/>
              <a:gd name="connsiteY4" fmla="*/ 1002895 h 1231010"/>
              <a:gd name="connsiteX5" fmla="*/ 1073649 w 2227536"/>
              <a:gd name="connsiteY5" fmla="*/ 1230314 h 1231010"/>
              <a:gd name="connsiteX6" fmla="*/ 1476407 w 2227536"/>
              <a:gd name="connsiteY6" fmla="*/ 920919 h 1231010"/>
              <a:gd name="connsiteX7" fmla="*/ 1961690 w 2227536"/>
              <a:gd name="connsiteY7" fmla="*/ 769288 h 1231010"/>
              <a:gd name="connsiteX8" fmla="*/ 2224481 w 2227536"/>
              <a:gd name="connsiteY8" fmla="*/ 516748 h 1231010"/>
              <a:gd name="connsiteX9" fmla="*/ 1949322 w 2227536"/>
              <a:gd name="connsiteY9" fmla="*/ 174652 h 1231010"/>
              <a:gd name="connsiteX10" fmla="*/ 1143291 w 2227536"/>
              <a:gd name="connsiteY10" fmla="*/ 25652 h 1231010"/>
              <a:gd name="connsiteX11" fmla="*/ 360451 w 2227536"/>
              <a:gd name="connsiteY11" fmla="*/ 30025 h 1231010"/>
              <a:gd name="connsiteX0" fmla="*/ 360451 w 2227867"/>
              <a:gd name="connsiteY0" fmla="*/ 30025 h 1231010"/>
              <a:gd name="connsiteX1" fmla="*/ 6525 w 2227867"/>
              <a:gd name="connsiteY1" fmla="*/ 321126 h 1231010"/>
              <a:gd name="connsiteX2" fmla="*/ 178908 w 2227867"/>
              <a:gd name="connsiteY2" fmla="*/ 796660 h 1231010"/>
              <a:gd name="connsiteX3" fmla="*/ 754789 w 2227867"/>
              <a:gd name="connsiteY3" fmla="*/ 932138 h 1231010"/>
              <a:gd name="connsiteX4" fmla="*/ 1147517 w 2227867"/>
              <a:gd name="connsiteY4" fmla="*/ 1002895 h 1231010"/>
              <a:gd name="connsiteX5" fmla="*/ 1073649 w 2227867"/>
              <a:gd name="connsiteY5" fmla="*/ 1230314 h 1231010"/>
              <a:gd name="connsiteX6" fmla="*/ 1476407 w 2227867"/>
              <a:gd name="connsiteY6" fmla="*/ 920919 h 1231010"/>
              <a:gd name="connsiteX7" fmla="*/ 1957013 w 2227867"/>
              <a:gd name="connsiteY7" fmla="*/ 816779 h 1231010"/>
              <a:gd name="connsiteX8" fmla="*/ 2224481 w 2227867"/>
              <a:gd name="connsiteY8" fmla="*/ 516748 h 1231010"/>
              <a:gd name="connsiteX9" fmla="*/ 1949322 w 2227867"/>
              <a:gd name="connsiteY9" fmla="*/ 174652 h 1231010"/>
              <a:gd name="connsiteX10" fmla="*/ 1143291 w 2227867"/>
              <a:gd name="connsiteY10" fmla="*/ 25652 h 1231010"/>
              <a:gd name="connsiteX11" fmla="*/ 360451 w 2227867"/>
              <a:gd name="connsiteY11" fmla="*/ 30025 h 1231010"/>
              <a:gd name="connsiteX0" fmla="*/ 360451 w 2227867"/>
              <a:gd name="connsiteY0" fmla="*/ 30025 h 1230446"/>
              <a:gd name="connsiteX1" fmla="*/ 6525 w 2227867"/>
              <a:gd name="connsiteY1" fmla="*/ 321126 h 1230446"/>
              <a:gd name="connsiteX2" fmla="*/ 178908 w 2227867"/>
              <a:gd name="connsiteY2" fmla="*/ 796660 h 1230446"/>
              <a:gd name="connsiteX3" fmla="*/ 754789 w 2227867"/>
              <a:gd name="connsiteY3" fmla="*/ 932138 h 1230446"/>
              <a:gd name="connsiteX4" fmla="*/ 1147517 w 2227867"/>
              <a:gd name="connsiteY4" fmla="*/ 1002895 h 1230446"/>
              <a:gd name="connsiteX5" fmla="*/ 1073649 w 2227867"/>
              <a:gd name="connsiteY5" fmla="*/ 1230314 h 1230446"/>
              <a:gd name="connsiteX6" fmla="*/ 1401757 w 2227867"/>
              <a:gd name="connsiteY6" fmla="*/ 968295 h 1230446"/>
              <a:gd name="connsiteX7" fmla="*/ 1957013 w 2227867"/>
              <a:gd name="connsiteY7" fmla="*/ 816779 h 1230446"/>
              <a:gd name="connsiteX8" fmla="*/ 2224481 w 2227867"/>
              <a:gd name="connsiteY8" fmla="*/ 516748 h 1230446"/>
              <a:gd name="connsiteX9" fmla="*/ 1949322 w 2227867"/>
              <a:gd name="connsiteY9" fmla="*/ 174652 h 1230446"/>
              <a:gd name="connsiteX10" fmla="*/ 1143291 w 2227867"/>
              <a:gd name="connsiteY10" fmla="*/ 25652 h 1230446"/>
              <a:gd name="connsiteX11" fmla="*/ 360451 w 2227867"/>
              <a:gd name="connsiteY11" fmla="*/ 30025 h 1230446"/>
              <a:gd name="connsiteX0" fmla="*/ 360451 w 2225375"/>
              <a:gd name="connsiteY0" fmla="*/ 28706 h 1229127"/>
              <a:gd name="connsiteX1" fmla="*/ 6525 w 2225375"/>
              <a:gd name="connsiteY1" fmla="*/ 319807 h 1229127"/>
              <a:gd name="connsiteX2" fmla="*/ 178908 w 2225375"/>
              <a:gd name="connsiteY2" fmla="*/ 795341 h 1229127"/>
              <a:gd name="connsiteX3" fmla="*/ 754789 w 2225375"/>
              <a:gd name="connsiteY3" fmla="*/ 930819 h 1229127"/>
              <a:gd name="connsiteX4" fmla="*/ 1147517 w 2225375"/>
              <a:gd name="connsiteY4" fmla="*/ 1001576 h 1229127"/>
              <a:gd name="connsiteX5" fmla="*/ 1073649 w 2225375"/>
              <a:gd name="connsiteY5" fmla="*/ 1228995 h 1229127"/>
              <a:gd name="connsiteX6" fmla="*/ 1401757 w 2225375"/>
              <a:gd name="connsiteY6" fmla="*/ 966976 h 1229127"/>
              <a:gd name="connsiteX7" fmla="*/ 1957013 w 2225375"/>
              <a:gd name="connsiteY7" fmla="*/ 815460 h 1229127"/>
              <a:gd name="connsiteX8" fmla="*/ 2224481 w 2225375"/>
              <a:gd name="connsiteY8" fmla="*/ 515429 h 1229127"/>
              <a:gd name="connsiteX9" fmla="*/ 1875379 w 2225375"/>
              <a:gd name="connsiteY9" fmla="*/ 148922 h 1229127"/>
              <a:gd name="connsiteX10" fmla="*/ 1143291 w 2225375"/>
              <a:gd name="connsiteY10" fmla="*/ 24333 h 1229127"/>
              <a:gd name="connsiteX11" fmla="*/ 360451 w 2225375"/>
              <a:gd name="connsiteY11" fmla="*/ 28706 h 122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375" h="1229127">
                <a:moveTo>
                  <a:pt x="360451" y="28706"/>
                </a:moveTo>
                <a:cubicBezTo>
                  <a:pt x="170990" y="77952"/>
                  <a:pt x="36782" y="192035"/>
                  <a:pt x="6525" y="319807"/>
                </a:cubicBezTo>
                <a:cubicBezTo>
                  <a:pt x="-23732" y="447579"/>
                  <a:pt x="54197" y="693506"/>
                  <a:pt x="178908" y="795341"/>
                </a:cubicBezTo>
                <a:cubicBezTo>
                  <a:pt x="303619" y="897176"/>
                  <a:pt x="593354" y="896447"/>
                  <a:pt x="754789" y="930819"/>
                </a:cubicBezTo>
                <a:cubicBezTo>
                  <a:pt x="916224" y="965192"/>
                  <a:pt x="1094374" y="951880"/>
                  <a:pt x="1147517" y="1001576"/>
                </a:cubicBezTo>
                <a:cubicBezTo>
                  <a:pt x="1200660" y="1051272"/>
                  <a:pt x="1031276" y="1234762"/>
                  <a:pt x="1073649" y="1228995"/>
                </a:cubicBezTo>
                <a:cubicBezTo>
                  <a:pt x="1116022" y="1223228"/>
                  <a:pt x="1254530" y="1035898"/>
                  <a:pt x="1401757" y="966976"/>
                </a:cubicBezTo>
                <a:cubicBezTo>
                  <a:pt x="1548984" y="898054"/>
                  <a:pt x="1819892" y="890718"/>
                  <a:pt x="1957013" y="815460"/>
                </a:cubicBezTo>
                <a:cubicBezTo>
                  <a:pt x="2094134" y="740202"/>
                  <a:pt x="2238087" y="626519"/>
                  <a:pt x="2224481" y="515429"/>
                </a:cubicBezTo>
                <a:cubicBezTo>
                  <a:pt x="2210875" y="404339"/>
                  <a:pt x="2208973" y="331227"/>
                  <a:pt x="1875379" y="148922"/>
                </a:cubicBezTo>
                <a:cubicBezTo>
                  <a:pt x="1537908" y="36806"/>
                  <a:pt x="1395779" y="44369"/>
                  <a:pt x="1143291" y="24333"/>
                </a:cubicBezTo>
                <a:cubicBezTo>
                  <a:pt x="890803" y="4297"/>
                  <a:pt x="549912" y="-20540"/>
                  <a:pt x="360451" y="2870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pic>
        <p:nvPicPr>
          <p:cNvPr id="181" name="圖片 18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554" y="4570941"/>
            <a:ext cx="592163" cy="1748622"/>
          </a:xfrm>
          <a:prstGeom prst="rect">
            <a:avLst/>
          </a:prstGeom>
        </p:spPr>
      </p:pic>
      <p:sp>
        <p:nvSpPr>
          <p:cNvPr id="182" name="矩形 181"/>
          <p:cNvSpPr/>
          <p:nvPr/>
        </p:nvSpPr>
        <p:spPr>
          <a:xfrm>
            <a:off x="3914894" y="2806435"/>
            <a:ext cx="431893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著住香港代表隊制服</a:t>
            </a: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嘅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李丹丹</a:t>
            </a: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sym typeface="Wingdings" panose="05000000000000000000" pitchFamily="2" charset="2"/>
              </a:rPr>
              <a:t>，</a:t>
            </a:r>
            <a:endParaRPr lang="en-US" altLang="zh-TW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好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有自信咁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攞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住一面非常珍貴</a:t>
            </a:r>
            <a:r>
              <a:rPr lang="zh-TW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嘅</a:t>
            </a:r>
            <a:endParaRPr lang="en-US" altLang="zh-TW" sz="2200" dirty="0" smtClean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TW" altLang="en-US" sz="2200" b="1" dirty="0" smtClean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冠軍</a:t>
            </a:r>
            <a:r>
              <a:rPr lang="zh-TW" altLang="en-US" sz="2200" b="1" dirty="0">
                <a:solidFill>
                  <a:srgbClr val="57977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Wingdings" panose="05000000000000000000" pitchFamily="2" charset="2"/>
              </a:rPr>
              <a:t>獎牌</a:t>
            </a:r>
            <a:r>
              <a:rPr lang="zh-TW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sym typeface="Wingdings" panose="05000000000000000000" pitchFamily="2" charset="2"/>
              </a:rPr>
              <a:t>。</a:t>
            </a:r>
            <a:endParaRPr lang="zh-HK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cxnSp>
        <p:nvCxnSpPr>
          <p:cNvPr id="183" name="直線接點 182"/>
          <p:cNvCxnSpPr/>
          <p:nvPr/>
        </p:nvCxnSpPr>
        <p:spPr>
          <a:xfrm>
            <a:off x="4011666" y="3336518"/>
            <a:ext cx="2500637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線接點 184"/>
          <p:cNvCxnSpPr/>
          <p:nvPr/>
        </p:nvCxnSpPr>
        <p:spPr>
          <a:xfrm>
            <a:off x="4000745" y="3824923"/>
            <a:ext cx="1398569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線接點 185"/>
          <p:cNvCxnSpPr/>
          <p:nvPr/>
        </p:nvCxnSpPr>
        <p:spPr>
          <a:xfrm>
            <a:off x="7126941" y="3820098"/>
            <a:ext cx="841401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群組 187"/>
          <p:cNvGrpSpPr/>
          <p:nvPr/>
        </p:nvGrpSpPr>
        <p:grpSpPr>
          <a:xfrm>
            <a:off x="6703553" y="1508838"/>
            <a:ext cx="407268" cy="1389882"/>
            <a:chOff x="2663712" y="1608710"/>
            <a:chExt cx="407268" cy="1389882"/>
          </a:xfrm>
        </p:grpSpPr>
        <p:sp>
          <p:nvSpPr>
            <p:cNvPr id="189" name="圓角矩形 188"/>
            <p:cNvSpPr/>
            <p:nvPr/>
          </p:nvSpPr>
          <p:spPr>
            <a:xfrm>
              <a:off x="2663712" y="1608710"/>
              <a:ext cx="407268" cy="749358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90" name="直線接點 189"/>
            <p:cNvCxnSpPr>
              <a:stCxn id="189" idx="2"/>
            </p:cNvCxnSpPr>
            <p:nvPr/>
          </p:nvCxnSpPr>
          <p:spPr>
            <a:xfrm>
              <a:off x="2867346" y="2358068"/>
              <a:ext cx="11602" cy="640524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群組 190"/>
          <p:cNvGrpSpPr/>
          <p:nvPr/>
        </p:nvGrpSpPr>
        <p:grpSpPr>
          <a:xfrm>
            <a:off x="4207791" y="4366180"/>
            <a:ext cx="432112" cy="974485"/>
            <a:chOff x="3477163" y="3903716"/>
            <a:chExt cx="432112" cy="974485"/>
          </a:xfrm>
        </p:grpSpPr>
        <p:cxnSp>
          <p:nvCxnSpPr>
            <p:cNvPr id="193" name="直線接點 192"/>
            <p:cNvCxnSpPr/>
            <p:nvPr/>
          </p:nvCxnSpPr>
          <p:spPr>
            <a:xfrm>
              <a:off x="3685767" y="3903716"/>
              <a:ext cx="13253" cy="731694"/>
            </a:xfrm>
            <a:prstGeom prst="line">
              <a:avLst/>
            </a:prstGeom>
            <a:ln w="127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圓角矩形 191"/>
            <p:cNvSpPr/>
            <p:nvPr/>
          </p:nvSpPr>
          <p:spPr>
            <a:xfrm>
              <a:off x="3477163" y="4137873"/>
              <a:ext cx="432112" cy="740328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事</a:t>
              </a:r>
              <a:endParaRPr lang="en-US" altLang="zh-TW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情</a:t>
              </a:r>
              <a:endParaRPr lang="en-US" altLang="zh-HK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03" name="群組 202"/>
          <p:cNvGrpSpPr/>
          <p:nvPr/>
        </p:nvGrpSpPr>
        <p:grpSpPr>
          <a:xfrm>
            <a:off x="4543839" y="1508838"/>
            <a:ext cx="432112" cy="1449753"/>
            <a:chOff x="3791591" y="1598423"/>
            <a:chExt cx="432112" cy="1449753"/>
          </a:xfrm>
        </p:grpSpPr>
        <p:cxnSp>
          <p:nvCxnSpPr>
            <p:cNvPr id="204" name="直線接點 203"/>
            <p:cNvCxnSpPr/>
            <p:nvPr/>
          </p:nvCxnSpPr>
          <p:spPr>
            <a:xfrm>
              <a:off x="3985517" y="1848267"/>
              <a:ext cx="21734" cy="1199909"/>
            </a:xfrm>
            <a:prstGeom prst="line">
              <a:avLst/>
            </a:prstGeom>
            <a:ln w="127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圓角矩形 204"/>
            <p:cNvSpPr/>
            <p:nvPr/>
          </p:nvSpPr>
          <p:spPr>
            <a:xfrm>
              <a:off x="3791591" y="1598423"/>
              <a:ext cx="432112" cy="70757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樣子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07" name="群組 206"/>
          <p:cNvGrpSpPr/>
          <p:nvPr/>
        </p:nvGrpSpPr>
        <p:grpSpPr>
          <a:xfrm>
            <a:off x="7913482" y="3860732"/>
            <a:ext cx="486580" cy="1424967"/>
            <a:chOff x="3812251" y="3881246"/>
            <a:chExt cx="486580" cy="1424967"/>
          </a:xfrm>
        </p:grpSpPr>
        <p:grpSp>
          <p:nvGrpSpPr>
            <p:cNvPr id="208" name="群組 207"/>
            <p:cNvGrpSpPr/>
            <p:nvPr/>
          </p:nvGrpSpPr>
          <p:grpSpPr>
            <a:xfrm>
              <a:off x="3902072" y="4042634"/>
              <a:ext cx="396759" cy="1263579"/>
              <a:chOff x="1467381" y="3542934"/>
              <a:chExt cx="396759" cy="1263579"/>
            </a:xfrm>
          </p:grpSpPr>
          <p:cxnSp>
            <p:nvCxnSpPr>
              <p:cNvPr id="210" name="直線接點 209"/>
              <p:cNvCxnSpPr/>
              <p:nvPr/>
            </p:nvCxnSpPr>
            <p:spPr>
              <a:xfrm>
                <a:off x="1660729" y="3542934"/>
                <a:ext cx="11602" cy="640524"/>
              </a:xfrm>
              <a:prstGeom prst="line">
                <a:avLst/>
              </a:prstGeom>
              <a:ln w="127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圓角矩形 210"/>
              <p:cNvSpPr/>
              <p:nvPr/>
            </p:nvSpPr>
            <p:spPr>
              <a:xfrm>
                <a:off x="1467381" y="4066061"/>
                <a:ext cx="396759" cy="74045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r>
                  <a:rPr lang="zh-TW" altLang="en-US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樣子</a:t>
                </a:r>
                <a:endParaRPr lang="zh-HK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209" name="直線接點 208"/>
            <p:cNvCxnSpPr/>
            <p:nvPr/>
          </p:nvCxnSpPr>
          <p:spPr>
            <a:xfrm flipH="1" flipV="1">
              <a:off x="3812251" y="3881246"/>
              <a:ext cx="288565" cy="16509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群組 168"/>
          <p:cNvGrpSpPr/>
          <p:nvPr/>
        </p:nvGrpSpPr>
        <p:grpSpPr>
          <a:xfrm>
            <a:off x="932839" y="1947755"/>
            <a:ext cx="2783847" cy="712693"/>
            <a:chOff x="4850003" y="545105"/>
            <a:chExt cx="2783847" cy="712693"/>
          </a:xfrm>
        </p:grpSpPr>
        <p:sp>
          <p:nvSpPr>
            <p:cNvPr id="170" name="圓角矩形 169"/>
            <p:cNvSpPr/>
            <p:nvPr/>
          </p:nvSpPr>
          <p:spPr>
            <a:xfrm>
              <a:off x="5083105" y="841738"/>
              <a:ext cx="2550745" cy="416060"/>
            </a:xfrm>
            <a:prstGeom prst="round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圓角化同側角落矩形 170"/>
            <p:cNvSpPr/>
            <p:nvPr/>
          </p:nvSpPr>
          <p:spPr>
            <a:xfrm>
              <a:off x="5097553" y="545105"/>
              <a:ext cx="1162579" cy="331275"/>
            </a:xfrm>
            <a:prstGeom prst="round2SameRect">
              <a:avLst/>
            </a:prstGeom>
            <a:solidFill>
              <a:srgbClr val="F4AD7C"/>
            </a:solidFill>
            <a:ln>
              <a:solidFill>
                <a:srgbClr val="F4AD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原句</a:t>
              </a:r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／</a:t>
              </a:r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基本句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397063" y="905747"/>
              <a:ext cx="1163462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  <a:sym typeface="Wingdings" panose="05000000000000000000" pitchFamily="2" charset="2"/>
                </a:rPr>
                <a:t>攞</a:t>
              </a:r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</a:rPr>
                <a:t>冠軍獎牌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5178975" y="905747"/>
              <a:ext cx="870777" cy="29238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 cap="rnd">
              <a:solidFill>
                <a:srgbClr val="F29D64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300" b="1" dirty="0">
                  <a:solidFill>
                    <a:schemeClr val="accent2">
                      <a:lumMod val="75000"/>
                    </a:schemeClr>
                  </a:solidFill>
                  <a:latin typeface="Corbel"/>
                  <a:ea typeface="微軟正黑體"/>
                  <a:sym typeface="Wingdings" panose="05000000000000000000" pitchFamily="2" charset="2"/>
                </a:rPr>
                <a:t>李丹丹</a:t>
              </a:r>
              <a:endParaRPr lang="zh-HK" altLang="en-US" sz="1300" b="1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endParaRPr>
            </a:p>
          </p:txBody>
        </p:sp>
        <p:sp>
          <p:nvSpPr>
            <p:cNvPr id="174" name="橢圓 173"/>
            <p:cNvSpPr/>
            <p:nvPr/>
          </p:nvSpPr>
          <p:spPr>
            <a:xfrm>
              <a:off x="4899937" y="866361"/>
              <a:ext cx="357089" cy="3570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文字方塊 174"/>
            <p:cNvSpPr txBox="1"/>
            <p:nvPr/>
          </p:nvSpPr>
          <p:spPr>
            <a:xfrm>
              <a:off x="4850003" y="914101"/>
              <a:ext cx="4622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</a:t>
              </a:r>
              <a:endParaRPr lang="zh-HK" altLang="en-US" sz="11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176" name="群組 175"/>
            <p:cNvGrpSpPr/>
            <p:nvPr/>
          </p:nvGrpSpPr>
          <p:grpSpPr>
            <a:xfrm>
              <a:off x="6004521" y="863085"/>
              <a:ext cx="629950" cy="357089"/>
              <a:chOff x="6579072" y="1261463"/>
              <a:chExt cx="629950" cy="357089"/>
            </a:xfrm>
          </p:grpSpPr>
          <p:sp>
            <p:nvSpPr>
              <p:cNvPr id="177" name="橢圓 176"/>
              <p:cNvSpPr/>
              <p:nvPr/>
            </p:nvSpPr>
            <p:spPr>
              <a:xfrm>
                <a:off x="6708974" y="1261463"/>
                <a:ext cx="357089" cy="35708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78" name="文字方塊 177"/>
              <p:cNvSpPr txBox="1"/>
              <p:nvPr/>
            </p:nvSpPr>
            <p:spPr>
              <a:xfrm>
                <a:off x="6579072" y="1315122"/>
                <a:ext cx="6299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TW" altLang="en-US" sz="1100" b="1" dirty="0" smtClean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事情</a:t>
                </a:r>
                <a:endParaRPr lang="zh-HK" altLang="en-US" sz="11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</p:grpSp>
      <p:cxnSp>
        <p:nvCxnSpPr>
          <p:cNvPr id="86" name="直線接點 85"/>
          <p:cNvCxnSpPr/>
          <p:nvPr/>
        </p:nvCxnSpPr>
        <p:spPr>
          <a:xfrm>
            <a:off x="5682865" y="3820098"/>
            <a:ext cx="267459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/>
          <p:cNvCxnSpPr/>
          <p:nvPr/>
        </p:nvCxnSpPr>
        <p:spPr>
          <a:xfrm>
            <a:off x="6010077" y="3820098"/>
            <a:ext cx="502226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接點 90"/>
          <p:cNvCxnSpPr/>
          <p:nvPr/>
        </p:nvCxnSpPr>
        <p:spPr>
          <a:xfrm>
            <a:off x="6568324" y="3820098"/>
            <a:ext cx="502226" cy="0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群組 91"/>
          <p:cNvGrpSpPr/>
          <p:nvPr/>
        </p:nvGrpSpPr>
        <p:grpSpPr>
          <a:xfrm>
            <a:off x="5626882" y="1508838"/>
            <a:ext cx="432112" cy="1935834"/>
            <a:chOff x="3776223" y="1598423"/>
            <a:chExt cx="432112" cy="1935834"/>
          </a:xfrm>
        </p:grpSpPr>
        <p:cxnSp>
          <p:nvCxnSpPr>
            <p:cNvPr id="93" name="直線接點 92"/>
            <p:cNvCxnSpPr/>
            <p:nvPr/>
          </p:nvCxnSpPr>
          <p:spPr>
            <a:xfrm flipH="1">
              <a:off x="3982079" y="1848267"/>
              <a:ext cx="3438" cy="1685990"/>
            </a:xfrm>
            <a:prstGeom prst="line">
              <a:avLst/>
            </a:prstGeom>
            <a:ln w="127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圓角矩形 93"/>
            <p:cNvSpPr/>
            <p:nvPr/>
          </p:nvSpPr>
          <p:spPr>
            <a:xfrm>
              <a:off x="3776223" y="1598423"/>
              <a:ext cx="432112" cy="70757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時態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3" name="群組 102"/>
          <p:cNvGrpSpPr/>
          <p:nvPr/>
        </p:nvGrpSpPr>
        <p:grpSpPr>
          <a:xfrm>
            <a:off x="6526896" y="3890704"/>
            <a:ext cx="486580" cy="1424967"/>
            <a:chOff x="3812251" y="3881246"/>
            <a:chExt cx="486580" cy="1424967"/>
          </a:xfrm>
        </p:grpSpPr>
        <p:grpSp>
          <p:nvGrpSpPr>
            <p:cNvPr id="104" name="群組 103"/>
            <p:cNvGrpSpPr/>
            <p:nvPr/>
          </p:nvGrpSpPr>
          <p:grpSpPr>
            <a:xfrm>
              <a:off x="3902072" y="4042634"/>
              <a:ext cx="396759" cy="1263579"/>
              <a:chOff x="1467381" y="3542934"/>
              <a:chExt cx="396759" cy="1263579"/>
            </a:xfrm>
          </p:grpSpPr>
          <p:cxnSp>
            <p:nvCxnSpPr>
              <p:cNvPr id="106" name="直線接點 105"/>
              <p:cNvCxnSpPr/>
              <p:nvPr/>
            </p:nvCxnSpPr>
            <p:spPr>
              <a:xfrm>
                <a:off x="1660729" y="3542934"/>
                <a:ext cx="11602" cy="640524"/>
              </a:xfrm>
              <a:prstGeom prst="line">
                <a:avLst/>
              </a:prstGeom>
              <a:ln w="127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圓角矩形 106"/>
              <p:cNvSpPr/>
              <p:nvPr/>
            </p:nvSpPr>
            <p:spPr>
              <a:xfrm>
                <a:off x="1467381" y="4066061"/>
                <a:ext cx="396759" cy="74045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數量</a:t>
                </a:r>
                <a:endParaRPr lang="zh-HK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105" name="直線接點 104"/>
            <p:cNvCxnSpPr/>
            <p:nvPr/>
          </p:nvCxnSpPr>
          <p:spPr>
            <a:xfrm flipH="1" flipV="1">
              <a:off x="3812251" y="3881246"/>
              <a:ext cx="288565" cy="16509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群組 110"/>
          <p:cNvGrpSpPr/>
          <p:nvPr/>
        </p:nvGrpSpPr>
        <p:grpSpPr>
          <a:xfrm>
            <a:off x="7064309" y="3890704"/>
            <a:ext cx="486580" cy="1424967"/>
            <a:chOff x="3812251" y="3881246"/>
            <a:chExt cx="486580" cy="1424967"/>
          </a:xfrm>
        </p:grpSpPr>
        <p:grpSp>
          <p:nvGrpSpPr>
            <p:cNvPr id="112" name="群組 111"/>
            <p:cNvGrpSpPr/>
            <p:nvPr/>
          </p:nvGrpSpPr>
          <p:grpSpPr>
            <a:xfrm>
              <a:off x="3902072" y="4042634"/>
              <a:ext cx="396759" cy="1263579"/>
              <a:chOff x="1467381" y="3542934"/>
              <a:chExt cx="396759" cy="1263579"/>
            </a:xfrm>
          </p:grpSpPr>
          <p:cxnSp>
            <p:nvCxnSpPr>
              <p:cNvPr id="114" name="直線接點 113"/>
              <p:cNvCxnSpPr/>
              <p:nvPr/>
            </p:nvCxnSpPr>
            <p:spPr>
              <a:xfrm>
                <a:off x="1660729" y="3542934"/>
                <a:ext cx="11602" cy="640524"/>
              </a:xfrm>
              <a:prstGeom prst="line">
                <a:avLst/>
              </a:prstGeom>
              <a:ln w="12700" cap="rnd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圓角矩形 114"/>
              <p:cNvSpPr/>
              <p:nvPr/>
            </p:nvSpPr>
            <p:spPr>
              <a:xfrm>
                <a:off x="1467381" y="4066061"/>
                <a:ext cx="396759" cy="74045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r>
                  <a:rPr lang="zh-TW" altLang="en-US" b="1" dirty="0" smtClean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程度</a:t>
                </a:r>
                <a:endParaRPr lang="zh-HK" altLang="en-US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cxnSp>
          <p:nvCxnSpPr>
            <p:cNvPr id="113" name="直線接點 112"/>
            <p:cNvCxnSpPr/>
            <p:nvPr/>
          </p:nvCxnSpPr>
          <p:spPr>
            <a:xfrm flipH="1" flipV="1">
              <a:off x="3812251" y="3881246"/>
              <a:ext cx="288565" cy="165095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群組 115"/>
          <p:cNvGrpSpPr/>
          <p:nvPr/>
        </p:nvGrpSpPr>
        <p:grpSpPr>
          <a:xfrm>
            <a:off x="3947984" y="1504360"/>
            <a:ext cx="432112" cy="1935834"/>
            <a:chOff x="3776223" y="1598423"/>
            <a:chExt cx="432112" cy="1935834"/>
          </a:xfrm>
        </p:grpSpPr>
        <p:cxnSp>
          <p:nvCxnSpPr>
            <p:cNvPr id="117" name="直線接點 116"/>
            <p:cNvCxnSpPr/>
            <p:nvPr/>
          </p:nvCxnSpPr>
          <p:spPr>
            <a:xfrm flipH="1">
              <a:off x="3982079" y="1848267"/>
              <a:ext cx="3438" cy="1685990"/>
            </a:xfrm>
            <a:prstGeom prst="line">
              <a:avLst/>
            </a:prstGeom>
            <a:ln w="127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圓角矩形 117"/>
            <p:cNvSpPr/>
            <p:nvPr/>
          </p:nvSpPr>
          <p:spPr>
            <a:xfrm>
              <a:off x="3776223" y="1598423"/>
              <a:ext cx="432112" cy="70757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TW" altLang="en-US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狀態</a:t>
              </a:r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0" name="圓角矩形 59"/>
          <p:cNvSpPr/>
          <p:nvPr/>
        </p:nvSpPr>
        <p:spPr>
          <a:xfrm>
            <a:off x="777299" y="400561"/>
            <a:ext cx="5514933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內容版面配置區 2"/>
          <p:cNvSpPr txBox="1">
            <a:spLocks/>
          </p:cNvSpPr>
          <p:nvPr/>
        </p:nvSpPr>
        <p:spPr>
          <a:xfrm>
            <a:off x="830900" y="536664"/>
            <a:ext cx="5592761" cy="394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7" lvl="1" indent="0">
              <a:buNone/>
            </a:pPr>
            <a:r>
              <a:rPr lang="en-US" altLang="zh-TW" sz="1800" b="1" spc="30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</a:t>
            </a:r>
            <a:r>
              <a:rPr lang="zh-TW" altLang="en-US" sz="18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sz="18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資料時，可以加入資料</a:t>
            </a:r>
            <a:r>
              <a:rPr lang="zh-TW" altLang="en-US" sz="1800" b="1" spc="3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修飾原句內容</a:t>
            </a:r>
            <a:endParaRPr lang="en-US" altLang="zh-TW" sz="1800" b="1" spc="3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099" y="3514866"/>
            <a:ext cx="2810262" cy="382716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6" name="圓角化單一角落矩形 3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修飾部分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0391767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0" grpId="0" animBg="1"/>
      <p:bldP spid="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圓角矩形 50"/>
          <p:cNvSpPr/>
          <p:nvPr/>
        </p:nvSpPr>
        <p:spPr>
          <a:xfrm>
            <a:off x="657930" y="3685141"/>
            <a:ext cx="7759559" cy="2502717"/>
          </a:xfrm>
          <a:prstGeom prst="roundRect">
            <a:avLst>
              <a:gd name="adj" fmla="val 4911"/>
            </a:avLst>
          </a:prstGeom>
          <a:solidFill>
            <a:schemeClr val="accent4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4" name="手繪多邊形 83"/>
          <p:cNvSpPr/>
          <p:nvPr/>
        </p:nvSpPr>
        <p:spPr>
          <a:xfrm>
            <a:off x="2561805" y="1199801"/>
            <a:ext cx="3197970" cy="2181235"/>
          </a:xfrm>
          <a:custGeom>
            <a:avLst/>
            <a:gdLst>
              <a:gd name="connsiteX0" fmla="*/ 82429 w 3197970"/>
              <a:gd name="connsiteY0" fmla="*/ 0 h 2181235"/>
              <a:gd name="connsiteX1" fmla="*/ 2705530 w 3197970"/>
              <a:gd name="connsiteY1" fmla="*/ 0 h 2181235"/>
              <a:gd name="connsiteX2" fmla="*/ 2787959 w 3197970"/>
              <a:gd name="connsiteY2" fmla="*/ 82429 h 2181235"/>
              <a:gd name="connsiteX3" fmla="*/ 2787959 w 3197970"/>
              <a:gd name="connsiteY3" fmla="*/ 454626 h 2181235"/>
              <a:gd name="connsiteX4" fmla="*/ 3087830 w 3197970"/>
              <a:gd name="connsiteY4" fmla="*/ 454626 h 2181235"/>
              <a:gd name="connsiteX5" fmla="*/ 3197970 w 3197970"/>
              <a:gd name="connsiteY5" fmla="*/ 564766 h 2181235"/>
              <a:gd name="connsiteX6" fmla="*/ 3197970 w 3197970"/>
              <a:gd name="connsiteY6" fmla="*/ 2071095 h 2181235"/>
              <a:gd name="connsiteX7" fmla="*/ 3087830 w 3197970"/>
              <a:gd name="connsiteY7" fmla="*/ 2181235 h 2181235"/>
              <a:gd name="connsiteX8" fmla="*/ 110140 w 3197970"/>
              <a:gd name="connsiteY8" fmla="*/ 2181235 h 2181235"/>
              <a:gd name="connsiteX9" fmla="*/ 0 w 3197970"/>
              <a:gd name="connsiteY9" fmla="*/ 2071095 h 2181235"/>
              <a:gd name="connsiteX10" fmla="*/ 0 w 3197970"/>
              <a:gd name="connsiteY10" fmla="*/ 564766 h 2181235"/>
              <a:gd name="connsiteX11" fmla="*/ 1423 w 3197970"/>
              <a:gd name="connsiteY11" fmla="*/ 557716 h 2181235"/>
              <a:gd name="connsiteX12" fmla="*/ 0 w 3197970"/>
              <a:gd name="connsiteY12" fmla="*/ 550666 h 2181235"/>
              <a:gd name="connsiteX13" fmla="*/ 0 w 3197970"/>
              <a:gd name="connsiteY13" fmla="*/ 82429 h 2181235"/>
              <a:gd name="connsiteX14" fmla="*/ 82429 w 3197970"/>
              <a:gd name="connsiteY14" fmla="*/ 0 h 218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97970" h="2181235">
                <a:moveTo>
                  <a:pt x="82429" y="0"/>
                </a:moveTo>
                <a:lnTo>
                  <a:pt x="2705530" y="0"/>
                </a:lnTo>
                <a:cubicBezTo>
                  <a:pt x="2751054" y="0"/>
                  <a:pt x="2787959" y="36905"/>
                  <a:pt x="2787959" y="82429"/>
                </a:cubicBezTo>
                <a:lnTo>
                  <a:pt x="2787959" y="454626"/>
                </a:lnTo>
                <a:lnTo>
                  <a:pt x="3087830" y="454626"/>
                </a:lnTo>
                <a:cubicBezTo>
                  <a:pt x="3148659" y="454626"/>
                  <a:pt x="3197970" y="503937"/>
                  <a:pt x="3197970" y="564766"/>
                </a:cubicBezTo>
                <a:lnTo>
                  <a:pt x="3197970" y="2071095"/>
                </a:lnTo>
                <a:cubicBezTo>
                  <a:pt x="3197970" y="2131924"/>
                  <a:pt x="3148659" y="2181235"/>
                  <a:pt x="3087830" y="2181235"/>
                </a:cubicBezTo>
                <a:lnTo>
                  <a:pt x="110140" y="2181235"/>
                </a:lnTo>
                <a:cubicBezTo>
                  <a:pt x="49311" y="2181235"/>
                  <a:pt x="0" y="2131924"/>
                  <a:pt x="0" y="2071095"/>
                </a:cubicBezTo>
                <a:lnTo>
                  <a:pt x="0" y="564766"/>
                </a:lnTo>
                <a:lnTo>
                  <a:pt x="1423" y="557716"/>
                </a:lnTo>
                <a:lnTo>
                  <a:pt x="0" y="550666"/>
                </a:lnTo>
                <a:lnTo>
                  <a:pt x="0" y="82429"/>
                </a:lnTo>
                <a:cubicBezTo>
                  <a:pt x="0" y="36905"/>
                  <a:pt x="36905" y="0"/>
                  <a:pt x="82429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82" name="手繪多邊形 81"/>
          <p:cNvSpPr/>
          <p:nvPr/>
        </p:nvSpPr>
        <p:spPr>
          <a:xfrm>
            <a:off x="873819" y="4629028"/>
            <a:ext cx="7350184" cy="1396852"/>
          </a:xfrm>
          <a:custGeom>
            <a:avLst/>
            <a:gdLst>
              <a:gd name="connsiteX0" fmla="*/ 94094 w 7350184"/>
              <a:gd name="connsiteY0" fmla="*/ 0 h 1396852"/>
              <a:gd name="connsiteX1" fmla="*/ 2693608 w 7350184"/>
              <a:gd name="connsiteY1" fmla="*/ 0 h 1396852"/>
              <a:gd name="connsiteX2" fmla="*/ 2787069 w 7350184"/>
              <a:gd name="connsiteY2" fmla="*/ 93461 h 1396852"/>
              <a:gd name="connsiteX3" fmla="*/ 2787069 w 7350184"/>
              <a:gd name="connsiteY3" fmla="*/ 426031 h 1396852"/>
              <a:gd name="connsiteX4" fmla="*/ 7256723 w 7350184"/>
              <a:gd name="connsiteY4" fmla="*/ 426031 h 1396852"/>
              <a:gd name="connsiteX5" fmla="*/ 7350184 w 7350184"/>
              <a:gd name="connsiteY5" fmla="*/ 519492 h 1396852"/>
              <a:gd name="connsiteX6" fmla="*/ 7350184 w 7350184"/>
              <a:gd name="connsiteY6" fmla="*/ 1303391 h 1396852"/>
              <a:gd name="connsiteX7" fmla="*/ 7256723 w 7350184"/>
              <a:gd name="connsiteY7" fmla="*/ 1396852 h 1396852"/>
              <a:gd name="connsiteX8" fmla="*/ 93461 w 7350184"/>
              <a:gd name="connsiteY8" fmla="*/ 1396852 h 1396852"/>
              <a:gd name="connsiteX9" fmla="*/ 0 w 7350184"/>
              <a:gd name="connsiteY9" fmla="*/ 1303391 h 1396852"/>
              <a:gd name="connsiteX10" fmla="*/ 0 w 7350184"/>
              <a:gd name="connsiteY10" fmla="*/ 519492 h 1396852"/>
              <a:gd name="connsiteX11" fmla="*/ 633 w 7350184"/>
              <a:gd name="connsiteY11" fmla="*/ 516357 h 1396852"/>
              <a:gd name="connsiteX12" fmla="*/ 633 w 7350184"/>
              <a:gd name="connsiteY12" fmla="*/ 93461 h 1396852"/>
              <a:gd name="connsiteX13" fmla="*/ 94094 w 7350184"/>
              <a:gd name="connsiteY13" fmla="*/ 0 h 139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50184" h="1396852">
                <a:moveTo>
                  <a:pt x="94094" y="0"/>
                </a:moveTo>
                <a:lnTo>
                  <a:pt x="2693608" y="0"/>
                </a:lnTo>
                <a:cubicBezTo>
                  <a:pt x="2745225" y="0"/>
                  <a:pt x="2787069" y="41844"/>
                  <a:pt x="2787069" y="93461"/>
                </a:cubicBezTo>
                <a:lnTo>
                  <a:pt x="2787069" y="426031"/>
                </a:lnTo>
                <a:lnTo>
                  <a:pt x="7256723" y="426031"/>
                </a:lnTo>
                <a:cubicBezTo>
                  <a:pt x="7308340" y="426031"/>
                  <a:pt x="7350184" y="467875"/>
                  <a:pt x="7350184" y="519492"/>
                </a:cubicBezTo>
                <a:lnTo>
                  <a:pt x="7350184" y="1303391"/>
                </a:lnTo>
                <a:cubicBezTo>
                  <a:pt x="7350184" y="1355008"/>
                  <a:pt x="7308340" y="1396852"/>
                  <a:pt x="7256723" y="1396852"/>
                </a:cubicBezTo>
                <a:lnTo>
                  <a:pt x="93461" y="1396852"/>
                </a:lnTo>
                <a:cubicBezTo>
                  <a:pt x="41844" y="1396852"/>
                  <a:pt x="0" y="1355008"/>
                  <a:pt x="0" y="1303391"/>
                </a:cubicBezTo>
                <a:lnTo>
                  <a:pt x="0" y="519492"/>
                </a:lnTo>
                <a:lnTo>
                  <a:pt x="633" y="516357"/>
                </a:lnTo>
                <a:lnTo>
                  <a:pt x="633" y="93461"/>
                </a:lnTo>
                <a:cubicBezTo>
                  <a:pt x="633" y="41844"/>
                  <a:pt x="42477" y="0"/>
                  <a:pt x="94094" y="0"/>
                </a:cubicBezTo>
                <a:close/>
              </a:path>
            </a:pathLst>
          </a:custGeom>
          <a:solidFill>
            <a:srgbClr val="85B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72" name="圓角矩形 71"/>
          <p:cNvSpPr/>
          <p:nvPr/>
        </p:nvSpPr>
        <p:spPr>
          <a:xfrm>
            <a:off x="2697103" y="2558486"/>
            <a:ext cx="2912213" cy="7164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圓角矩形 69"/>
          <p:cNvSpPr/>
          <p:nvPr/>
        </p:nvSpPr>
        <p:spPr>
          <a:xfrm>
            <a:off x="2702887" y="1762826"/>
            <a:ext cx="2906429" cy="712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圓角矩形 65"/>
          <p:cNvSpPr/>
          <p:nvPr/>
        </p:nvSpPr>
        <p:spPr>
          <a:xfrm>
            <a:off x="2695639" y="1304744"/>
            <a:ext cx="2527326" cy="34968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sz="14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</a:t>
            </a:r>
            <a:r>
              <a:rPr lang="zh-TW" altLang="en-US" sz="1400" b="1" spc="3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部分的例子</a:t>
            </a:r>
            <a:endParaRPr lang="zh-HK" altLang="en-US" sz="1400" b="1" spc="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50814" y="1853537"/>
            <a:ext cx="1428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修飾人或物</a:t>
            </a:r>
            <a:endParaRPr lang="zh-HK" altLang="en-US" sz="16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50815" y="2676455"/>
            <a:ext cx="12314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16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修飾事情</a:t>
            </a:r>
            <a:endParaRPr lang="zh-HK" altLang="en-US" sz="16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4" name="直線接點 73"/>
          <p:cNvCxnSpPr/>
          <p:nvPr/>
        </p:nvCxnSpPr>
        <p:spPr>
          <a:xfrm>
            <a:off x="1126291" y="2181333"/>
            <a:ext cx="1635211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>
            <a:off x="1126291" y="3004251"/>
            <a:ext cx="1635211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群組 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6" name="圓角化單一角落矩形 3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3CA55C"/>
                </a:gs>
                <a:gs pos="22000">
                  <a:srgbClr val="C6D28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57A777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ea typeface="微軟正黑體"/>
                </a:rPr>
                <a:t>修飾部分</a:t>
              </a:r>
              <a:endParaRPr lang="en-US" altLang="zh-HK" sz="1600" b="1" spc="300" dirty="0">
                <a:solidFill>
                  <a:srgbClr val="59AF64"/>
                </a:solidFill>
                <a:ea typeface="微軟正黑體"/>
              </a:endParaRPr>
            </a:p>
          </p:txBody>
        </p:sp>
        <p:cxnSp>
          <p:nvCxnSpPr>
            <p:cNvPr id="41" name="直線接點 4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6" name="圓角矩形 215"/>
          <p:cNvSpPr/>
          <p:nvPr/>
        </p:nvSpPr>
        <p:spPr>
          <a:xfrm>
            <a:off x="777299" y="400561"/>
            <a:ext cx="5514933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7" name="內容版面配置區 2"/>
          <p:cNvSpPr txBox="1">
            <a:spLocks/>
          </p:cNvSpPr>
          <p:nvPr/>
        </p:nvSpPr>
        <p:spPr>
          <a:xfrm>
            <a:off x="830900" y="536664"/>
            <a:ext cx="5592761" cy="394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7" lvl="1" indent="0">
              <a:buNone/>
            </a:pPr>
            <a:r>
              <a:rPr lang="en-US" altLang="zh-TW" sz="1800" b="1" spc="30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</a:t>
            </a:r>
            <a:r>
              <a:rPr lang="zh-TW" altLang="en-US" sz="18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sz="18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資料時，可以加入資料</a:t>
            </a:r>
            <a:r>
              <a:rPr lang="zh-TW" altLang="en-US" sz="1800" b="1" spc="3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修飾原句內容</a:t>
            </a:r>
            <a:endParaRPr lang="en-US" altLang="zh-TW" sz="1800" b="1" spc="3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2994603" y="2708559"/>
            <a:ext cx="1116718" cy="423619"/>
            <a:chOff x="2994603" y="2708559"/>
            <a:chExt cx="1116718" cy="423619"/>
          </a:xfrm>
        </p:grpSpPr>
        <p:sp>
          <p:nvSpPr>
            <p:cNvPr id="62" name="圓角矩形 61"/>
            <p:cNvSpPr/>
            <p:nvPr/>
          </p:nvSpPr>
          <p:spPr>
            <a:xfrm>
              <a:off x="3408171" y="2708559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程度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4603" y="2713899"/>
              <a:ext cx="666285" cy="418279"/>
            </a:xfrm>
            <a:prstGeom prst="rect">
              <a:avLst/>
            </a:prstGeom>
          </p:spPr>
        </p:pic>
      </p:grpSp>
      <p:grpSp>
        <p:nvGrpSpPr>
          <p:cNvPr id="4" name="群組 3"/>
          <p:cNvGrpSpPr/>
          <p:nvPr/>
        </p:nvGrpSpPr>
        <p:grpSpPr>
          <a:xfrm>
            <a:off x="3007119" y="1907165"/>
            <a:ext cx="1154005" cy="395367"/>
            <a:chOff x="3007119" y="1907165"/>
            <a:chExt cx="1154005" cy="395367"/>
          </a:xfrm>
        </p:grpSpPr>
        <p:sp>
          <p:nvSpPr>
            <p:cNvPr id="54" name="圓角矩形 53"/>
            <p:cNvSpPr/>
            <p:nvPr/>
          </p:nvSpPr>
          <p:spPr>
            <a:xfrm>
              <a:off x="3457974" y="1907165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數量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7119" y="1932374"/>
              <a:ext cx="692196" cy="370158"/>
            </a:xfrm>
            <a:prstGeom prst="rect">
              <a:avLst/>
            </a:prstGeom>
          </p:spPr>
        </p:pic>
      </p:grpSp>
      <p:grpSp>
        <p:nvGrpSpPr>
          <p:cNvPr id="2" name="群組 1"/>
          <p:cNvGrpSpPr/>
          <p:nvPr/>
        </p:nvGrpSpPr>
        <p:grpSpPr>
          <a:xfrm>
            <a:off x="4370692" y="1849509"/>
            <a:ext cx="995297" cy="537421"/>
            <a:chOff x="4370692" y="1849509"/>
            <a:chExt cx="995297" cy="537421"/>
          </a:xfrm>
        </p:grpSpPr>
        <p:sp>
          <p:nvSpPr>
            <p:cNvPr id="55" name="圓角矩形 54"/>
            <p:cNvSpPr/>
            <p:nvPr/>
          </p:nvSpPr>
          <p:spPr>
            <a:xfrm>
              <a:off x="4662839" y="189033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樣子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0692" y="1849509"/>
              <a:ext cx="533931" cy="537421"/>
            </a:xfrm>
            <a:prstGeom prst="rect">
              <a:avLst/>
            </a:prstGeom>
          </p:spPr>
        </p:pic>
      </p:grpSp>
      <p:grpSp>
        <p:nvGrpSpPr>
          <p:cNvPr id="6" name="群組 5"/>
          <p:cNvGrpSpPr/>
          <p:nvPr/>
        </p:nvGrpSpPr>
        <p:grpSpPr>
          <a:xfrm>
            <a:off x="4402222" y="2656380"/>
            <a:ext cx="958440" cy="490115"/>
            <a:chOff x="4402222" y="2656380"/>
            <a:chExt cx="958440" cy="490115"/>
          </a:xfrm>
        </p:grpSpPr>
        <p:sp>
          <p:nvSpPr>
            <p:cNvPr id="60" name="圓角矩形 59"/>
            <p:cNvSpPr/>
            <p:nvPr/>
          </p:nvSpPr>
          <p:spPr>
            <a:xfrm>
              <a:off x="4657512" y="2711972"/>
              <a:ext cx="703150" cy="39139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狀態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222" y="2656380"/>
              <a:ext cx="490115" cy="490115"/>
            </a:xfrm>
            <a:prstGeom prst="rect">
              <a:avLst/>
            </a:prstGeom>
          </p:spPr>
        </p:pic>
      </p:grpSp>
      <p:sp>
        <p:nvSpPr>
          <p:cNvPr id="46" name="圓角矩形 45"/>
          <p:cNvSpPr/>
          <p:nvPr/>
        </p:nvSpPr>
        <p:spPr>
          <a:xfrm>
            <a:off x="830900" y="3802358"/>
            <a:ext cx="4412926" cy="613256"/>
          </a:xfrm>
          <a:prstGeom prst="roundRect">
            <a:avLst/>
          </a:prstGeom>
          <a:solidFill>
            <a:srgbClr val="FFF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內容版面配置區 2"/>
          <p:cNvSpPr txBox="1">
            <a:spLocks/>
          </p:cNvSpPr>
          <p:nvPr/>
        </p:nvSpPr>
        <p:spPr>
          <a:xfrm>
            <a:off x="884501" y="3938461"/>
            <a:ext cx="4388950" cy="394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7" lvl="1" indent="0">
              <a:buNone/>
            </a:pPr>
            <a:r>
              <a:rPr lang="en-US" altLang="zh-TW" sz="1800" b="1" spc="30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</a:t>
            </a:r>
            <a:r>
              <a:rPr lang="zh-TW" altLang="en-US" sz="18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提供資料時，</a:t>
            </a:r>
            <a:r>
              <a:rPr lang="zh-TW" altLang="en-US" sz="18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z="1800" b="1" spc="300" dirty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加入其他</a:t>
            </a:r>
            <a:r>
              <a:rPr lang="zh-TW" altLang="en-US" sz="1800" b="1" spc="300" dirty="0" smtClean="0">
                <a:solidFill>
                  <a:srgbClr val="57977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TW" sz="1800" b="1" spc="300" dirty="0">
              <a:solidFill>
                <a:srgbClr val="57977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圓角矩形 51"/>
          <p:cNvSpPr/>
          <p:nvPr/>
        </p:nvSpPr>
        <p:spPr>
          <a:xfrm>
            <a:off x="996360" y="5174786"/>
            <a:ext cx="7105103" cy="7385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圓角矩形 52"/>
          <p:cNvSpPr/>
          <p:nvPr/>
        </p:nvSpPr>
        <p:spPr>
          <a:xfrm>
            <a:off x="995683" y="4719121"/>
            <a:ext cx="2527326" cy="349683"/>
          </a:xfrm>
          <a:prstGeom prst="roundRect">
            <a:avLst/>
          </a:prstGeom>
          <a:solidFill>
            <a:srgbClr val="57977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>
              <a:defRPr/>
            </a:pPr>
            <a:r>
              <a:rPr lang="zh-TW" altLang="en-US" sz="1400" b="1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其他資料的例子</a:t>
            </a:r>
            <a:endParaRPr lang="zh-HK" altLang="en-US" sz="1400" b="1" spc="3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6" name="群組 55"/>
          <p:cNvGrpSpPr/>
          <p:nvPr/>
        </p:nvGrpSpPr>
        <p:grpSpPr>
          <a:xfrm>
            <a:off x="1126218" y="5272811"/>
            <a:ext cx="943767" cy="525601"/>
            <a:chOff x="7072602" y="3043360"/>
            <a:chExt cx="943767" cy="525601"/>
          </a:xfrm>
        </p:grpSpPr>
        <p:sp>
          <p:nvSpPr>
            <p:cNvPr id="57" name="圓角矩形 56"/>
            <p:cNvSpPr/>
            <p:nvPr/>
          </p:nvSpPr>
          <p:spPr>
            <a:xfrm>
              <a:off x="7313219" y="3119408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時間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2602" y="3043360"/>
              <a:ext cx="487143" cy="525601"/>
            </a:xfrm>
            <a:prstGeom prst="rect">
              <a:avLst/>
            </a:prstGeom>
          </p:spPr>
        </p:pic>
      </p:grpSp>
      <p:grpSp>
        <p:nvGrpSpPr>
          <p:cNvPr id="59" name="群組 58"/>
          <p:cNvGrpSpPr/>
          <p:nvPr/>
        </p:nvGrpSpPr>
        <p:grpSpPr>
          <a:xfrm>
            <a:off x="2125946" y="5237301"/>
            <a:ext cx="1006209" cy="612498"/>
            <a:chOff x="6975680" y="4019280"/>
            <a:chExt cx="1006209" cy="612498"/>
          </a:xfrm>
        </p:grpSpPr>
        <p:sp>
          <p:nvSpPr>
            <p:cNvPr id="61" name="圓角矩形 60"/>
            <p:cNvSpPr/>
            <p:nvPr/>
          </p:nvSpPr>
          <p:spPr>
            <a:xfrm>
              <a:off x="7278739" y="4137790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地點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63" name="圖片 6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5680" y="4019280"/>
              <a:ext cx="612498" cy="612498"/>
            </a:xfrm>
            <a:prstGeom prst="rect">
              <a:avLst/>
            </a:prstGeom>
          </p:spPr>
        </p:pic>
      </p:grpSp>
      <p:grpSp>
        <p:nvGrpSpPr>
          <p:cNvPr id="64" name="群組 63"/>
          <p:cNvGrpSpPr/>
          <p:nvPr/>
        </p:nvGrpSpPr>
        <p:grpSpPr>
          <a:xfrm>
            <a:off x="3263907" y="5312504"/>
            <a:ext cx="1100131" cy="482867"/>
            <a:chOff x="2810159" y="5002129"/>
            <a:chExt cx="1100131" cy="482867"/>
          </a:xfrm>
        </p:grpSpPr>
        <p:sp>
          <p:nvSpPr>
            <p:cNvPr id="65" name="圓角矩形 64"/>
            <p:cNvSpPr/>
            <p:nvPr/>
          </p:nvSpPr>
          <p:spPr>
            <a:xfrm>
              <a:off x="3207140" y="5062735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原因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67" name="圖片 6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0159" y="5002129"/>
              <a:ext cx="660034" cy="482867"/>
            </a:xfrm>
            <a:prstGeom prst="rect">
              <a:avLst/>
            </a:prstGeom>
          </p:spPr>
        </p:pic>
      </p:grpSp>
      <p:grpSp>
        <p:nvGrpSpPr>
          <p:cNvPr id="68" name="群組 67"/>
          <p:cNvGrpSpPr/>
          <p:nvPr/>
        </p:nvGrpSpPr>
        <p:grpSpPr>
          <a:xfrm>
            <a:off x="4522268" y="5344369"/>
            <a:ext cx="1143248" cy="428960"/>
            <a:chOff x="4417608" y="5033874"/>
            <a:chExt cx="1143248" cy="428960"/>
          </a:xfrm>
        </p:grpSpPr>
        <p:sp>
          <p:nvSpPr>
            <p:cNvPr id="69" name="圓角矩形 68"/>
            <p:cNvSpPr/>
            <p:nvPr/>
          </p:nvSpPr>
          <p:spPr>
            <a:xfrm>
              <a:off x="4857706" y="5068773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經過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71" name="圖片 7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608" y="5033874"/>
              <a:ext cx="703933" cy="428960"/>
            </a:xfrm>
            <a:prstGeom prst="rect">
              <a:avLst/>
            </a:prstGeom>
          </p:spPr>
        </p:pic>
      </p:grpSp>
      <p:grpSp>
        <p:nvGrpSpPr>
          <p:cNvPr id="73" name="群組 72"/>
          <p:cNvGrpSpPr/>
          <p:nvPr/>
        </p:nvGrpSpPr>
        <p:grpSpPr>
          <a:xfrm>
            <a:off x="5854514" y="5342838"/>
            <a:ext cx="908548" cy="472092"/>
            <a:chOff x="6084239" y="2959913"/>
            <a:chExt cx="908548" cy="472092"/>
          </a:xfrm>
        </p:grpSpPr>
        <p:sp>
          <p:nvSpPr>
            <p:cNvPr id="75" name="圓角矩形 74"/>
            <p:cNvSpPr/>
            <p:nvPr/>
          </p:nvSpPr>
          <p:spPr>
            <a:xfrm>
              <a:off x="6289637" y="2999014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結果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77" name="圖片 7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239" y="2959913"/>
              <a:ext cx="449963" cy="472092"/>
            </a:xfrm>
            <a:prstGeom prst="rect">
              <a:avLst/>
            </a:prstGeom>
          </p:spPr>
        </p:pic>
      </p:grpSp>
      <p:grpSp>
        <p:nvGrpSpPr>
          <p:cNvPr id="78" name="群組 77"/>
          <p:cNvGrpSpPr/>
          <p:nvPr/>
        </p:nvGrpSpPr>
        <p:grpSpPr>
          <a:xfrm>
            <a:off x="6936303" y="5280948"/>
            <a:ext cx="966162" cy="526162"/>
            <a:chOff x="7140234" y="2898023"/>
            <a:chExt cx="966162" cy="526162"/>
          </a:xfrm>
        </p:grpSpPr>
        <p:sp>
          <p:nvSpPr>
            <p:cNvPr id="79" name="圓角矩形 78"/>
            <p:cNvSpPr/>
            <p:nvPr/>
          </p:nvSpPr>
          <p:spPr>
            <a:xfrm>
              <a:off x="7403246" y="2999014"/>
              <a:ext cx="703150" cy="391390"/>
            </a:xfrm>
            <a:prstGeom prst="roundRect">
              <a:avLst/>
            </a:prstGeom>
            <a:solidFill>
              <a:srgbClr val="57A77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r"/>
              <a:r>
                <a:rPr lang="zh-TW" altLang="en-US" sz="1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心情</a:t>
              </a:r>
              <a:endParaRPr lang="zh-HK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80" name="圖片 7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234" y="2898023"/>
              <a:ext cx="504085" cy="526162"/>
            </a:xfrm>
            <a:prstGeom prst="rect">
              <a:avLst/>
            </a:prstGeom>
          </p:spPr>
        </p:pic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1E17E8-6675-4967-9505-19A2600C368D}" type="slidenum">
              <a:rPr lang="zh-HK" altLang="en-US" smtClean="0"/>
              <a:pPr/>
              <a:t>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73577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1532306-6AB0-469A-BA98-4A40C6D46EFF}">
  <we:reference id="wa104178141" version="3.10.0.124" store="zh-TW" storeType="OMEX"/>
  <we:alternateReferences>
    <we:reference id="WA104178141" version="3.10.0.124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14063</TotalTime>
  <Words>2605</Words>
  <Application>Microsoft Office PowerPoint</Application>
  <PresentationFormat>如螢幕大小 (4:3)</PresentationFormat>
  <Paragraphs>729</Paragraphs>
  <Slides>49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16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49</vt:i4>
      </vt:variant>
    </vt:vector>
  </HeadingPairs>
  <TitlesOfParts>
    <vt:vector size="66" baseType="lpstr">
      <vt:lpstr>Meiryo</vt:lpstr>
      <vt:lpstr>細明體</vt:lpstr>
      <vt:lpstr>新細明體</vt:lpstr>
      <vt:lpstr>思源宋體 TW Light</vt:lpstr>
      <vt:lpstr>思源宋體 TW SemiBold</vt:lpstr>
      <vt:lpstr>SimHei</vt:lpstr>
      <vt:lpstr>FangSong</vt:lpstr>
      <vt:lpstr>Calibri</vt:lpstr>
      <vt:lpstr>Wingdings</vt:lpstr>
      <vt:lpstr>Arial</vt:lpstr>
      <vt:lpstr>微軟正黑體</vt:lpstr>
      <vt:lpstr>Times New Roman</vt:lpstr>
      <vt:lpstr>Corbel</vt:lpstr>
      <vt:lpstr>Microsoft YaHei UI</vt:lpstr>
      <vt:lpstr>源泉圓體 TTF Bold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865</cp:revision>
  <cp:lastPrinted>2018-06-27T09:25:19Z</cp:lastPrinted>
  <dcterms:created xsi:type="dcterms:W3CDTF">2018-03-08T09:21:13Z</dcterms:created>
  <dcterms:modified xsi:type="dcterms:W3CDTF">2019-03-27T06:25:49Z</dcterms:modified>
</cp:coreProperties>
</file>