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98"/>
  </p:notesMasterIdLst>
  <p:sldIdLst>
    <p:sldId id="257" r:id="rId2"/>
    <p:sldId id="518" r:id="rId3"/>
    <p:sldId id="519" r:id="rId4"/>
    <p:sldId id="262" r:id="rId5"/>
    <p:sldId id="567" r:id="rId6"/>
    <p:sldId id="510" r:id="rId7"/>
    <p:sldId id="520" r:id="rId8"/>
    <p:sldId id="308" r:id="rId9"/>
    <p:sldId id="522" r:id="rId10"/>
    <p:sldId id="312" r:id="rId11"/>
    <p:sldId id="434" r:id="rId12"/>
    <p:sldId id="523" r:id="rId13"/>
    <p:sldId id="307" r:id="rId14"/>
    <p:sldId id="416" r:id="rId15"/>
    <p:sldId id="411" r:id="rId16"/>
    <p:sldId id="524" r:id="rId17"/>
    <p:sldId id="315" r:id="rId18"/>
    <p:sldId id="316" r:id="rId19"/>
    <p:sldId id="317" r:id="rId20"/>
    <p:sldId id="525" r:id="rId21"/>
    <p:sldId id="320" r:id="rId22"/>
    <p:sldId id="526" r:id="rId23"/>
    <p:sldId id="367" r:id="rId24"/>
    <p:sldId id="366" r:id="rId25"/>
    <p:sldId id="371" r:id="rId26"/>
    <p:sldId id="372" r:id="rId27"/>
    <p:sldId id="527" r:id="rId28"/>
    <p:sldId id="435" r:id="rId29"/>
    <p:sldId id="417" r:id="rId30"/>
    <p:sldId id="515" r:id="rId31"/>
    <p:sldId id="339" r:id="rId32"/>
    <p:sldId id="514" r:id="rId33"/>
    <p:sldId id="445" r:id="rId34"/>
    <p:sldId id="446" r:id="rId35"/>
    <p:sldId id="448" r:id="rId36"/>
    <p:sldId id="449" r:id="rId37"/>
    <p:sldId id="529" r:id="rId38"/>
    <p:sldId id="450" r:id="rId39"/>
    <p:sldId id="430" r:id="rId40"/>
    <p:sldId id="511" r:id="rId41"/>
    <p:sldId id="431" r:id="rId42"/>
    <p:sldId id="512" r:id="rId43"/>
    <p:sldId id="432" r:id="rId44"/>
    <p:sldId id="451" r:id="rId45"/>
    <p:sldId id="428" r:id="rId46"/>
    <p:sldId id="429" r:id="rId47"/>
    <p:sldId id="452" r:id="rId48"/>
    <p:sldId id="433" r:id="rId49"/>
    <p:sldId id="426" r:id="rId50"/>
    <p:sldId id="427" r:id="rId51"/>
    <p:sldId id="542" r:id="rId52"/>
    <p:sldId id="555" r:id="rId53"/>
    <p:sldId id="556" r:id="rId54"/>
    <p:sldId id="558" r:id="rId55"/>
    <p:sldId id="545" r:id="rId56"/>
    <p:sldId id="559" r:id="rId57"/>
    <p:sldId id="530" r:id="rId58"/>
    <p:sldId id="394" r:id="rId59"/>
    <p:sldId id="454" r:id="rId60"/>
    <p:sldId id="537" r:id="rId61"/>
    <p:sldId id="458" r:id="rId62"/>
    <p:sldId id="538" r:id="rId63"/>
    <p:sldId id="460" r:id="rId64"/>
    <p:sldId id="540" r:id="rId65"/>
    <p:sldId id="463" r:id="rId66"/>
    <p:sldId id="541" r:id="rId67"/>
    <p:sldId id="467" r:id="rId68"/>
    <p:sldId id="521" r:id="rId69"/>
    <p:sldId id="535" r:id="rId70"/>
    <p:sldId id="471" r:id="rId71"/>
    <p:sldId id="534" r:id="rId72"/>
    <p:sldId id="473" r:id="rId73"/>
    <p:sldId id="474" r:id="rId74"/>
    <p:sldId id="502" r:id="rId75"/>
    <p:sldId id="533" r:id="rId76"/>
    <p:sldId id="478" r:id="rId77"/>
    <p:sldId id="479" r:id="rId78"/>
    <p:sldId id="480" r:id="rId79"/>
    <p:sldId id="481" r:id="rId80"/>
    <p:sldId id="482" r:id="rId81"/>
    <p:sldId id="483" r:id="rId82"/>
    <p:sldId id="484" r:id="rId83"/>
    <p:sldId id="532" r:id="rId84"/>
    <p:sldId id="488" r:id="rId85"/>
    <p:sldId id="503" r:id="rId86"/>
    <p:sldId id="504" r:id="rId87"/>
    <p:sldId id="505" r:id="rId88"/>
    <p:sldId id="560" r:id="rId89"/>
    <p:sldId id="561" r:id="rId90"/>
    <p:sldId id="562" r:id="rId91"/>
    <p:sldId id="563" r:id="rId92"/>
    <p:sldId id="553" r:id="rId93"/>
    <p:sldId id="565" r:id="rId94"/>
    <p:sldId id="531" r:id="rId95"/>
    <p:sldId id="501" r:id="rId96"/>
    <p:sldId id="566" r:id="rId97"/>
  </p:sldIdLst>
  <p:sldSz cx="9144000" cy="6858000" type="screen4x3"/>
  <p:notesSz cx="6797675" cy="9874250"/>
  <p:embeddedFontLst>
    <p:embeddedFont>
      <p:font typeface="微軟正黑體" panose="020B0604030504040204" pitchFamily="34" charset="-120"/>
      <p:regular r:id="rId99"/>
      <p:bold r:id="rId100"/>
    </p:embeddedFont>
    <p:embeddedFont>
      <p:font typeface="SimSun" panose="02010600030101010101" pitchFamily="2" charset="-122"/>
      <p:regular r:id="rId101"/>
    </p:embeddedFont>
    <p:embeddedFont>
      <p:font typeface="Arial Unicode MS" panose="02020500000000000000" charset="-120"/>
      <p:regular r:id="rId102"/>
    </p:embeddedFont>
    <p:embeddedFont>
      <p:font typeface="Meiryo UI" panose="020B0604030504040204" pitchFamily="34" charset="-128"/>
      <p:regular r:id="rId103"/>
      <p:bold r:id="rId104"/>
      <p:italic r:id="rId105"/>
      <p:boldItalic r:id="rId106"/>
    </p:embeddedFont>
    <p:embeddedFont>
      <p:font typeface="Microsoft YaHei UI" panose="020B0503020204020204" pitchFamily="34" charset="-122"/>
      <p:regular r:id="rId107"/>
      <p:bold r:id="rId108"/>
    </p:embeddedFont>
    <p:embeddedFont>
      <p:font typeface="Wingdings 3" panose="05040102010807070707" pitchFamily="18" charset="2"/>
      <p:regular r:id="rId109"/>
    </p:embeddedFont>
    <p:embeddedFont>
      <p:font typeface="FangSong" panose="02020500000000000000" charset="-122"/>
      <p:regular r:id="rId110"/>
    </p:embeddedFont>
    <p:embeddedFont>
      <p:font typeface="Corbel" panose="020B0503020204020204" pitchFamily="34" charset="0"/>
      <p:regular r:id="rId111"/>
      <p:bold r:id="rId112"/>
      <p:italic r:id="rId113"/>
      <p:boldItalic r:id="rId114"/>
    </p:embeddedFont>
    <p:embeddedFont>
      <p:font typeface="Calibri Light" panose="020F0302020204030204" pitchFamily="34" charset="0"/>
      <p:regular r:id="rId115"/>
      <p:italic r:id="rId116"/>
    </p:embeddedFont>
    <p:embeddedFont>
      <p:font typeface="源泉圓體 TTF Bold" panose="02020500000000000000" charset="-120"/>
      <p:bold r:id="rId117"/>
    </p:embeddedFont>
    <p:embeddedFont>
      <p:font typeface="思源宋體 TW SemiBold" panose="02020500000000000000" charset="-120"/>
      <p:bold r:id="rId118"/>
    </p:embeddedFont>
    <p:embeddedFont>
      <p:font typeface="SimHei" panose="02020500000000000000" charset="-122"/>
      <p:regular r:id="rId119"/>
    </p:embeddedFont>
    <p:embeddedFont>
      <p:font typeface="Meiryo" panose="020B0604030504040204" pitchFamily="34" charset="-128"/>
      <p:regular r:id="rId120"/>
      <p:bold r:id="rId121"/>
      <p:italic r:id="rId122"/>
      <p:boldItalic r:id="rId123"/>
    </p:embeddedFont>
    <p:embeddedFont>
      <p:font typeface="Calibri" panose="020F0502020204030204" pitchFamily="34" charset="0"/>
      <p:regular r:id="rId124"/>
      <p:bold r:id="rId125"/>
      <p:italic r:id="rId126"/>
      <p:boldItalic r:id="rId1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K, Tsz-ki Ronnie" initials="MTR" lastIdx="11" clrIdx="0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  <p:cmAuthor id="2" name="TSUI, Wing-yee Barbara" initials="TWB" lastIdx="5" clrIdx="1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95D3"/>
    <a:srgbClr val="9B95D3"/>
    <a:srgbClr val="F19E91"/>
    <a:srgbClr val="F09252"/>
    <a:srgbClr val="FF8021"/>
    <a:srgbClr val="4372DD"/>
    <a:srgbClr val="ECF5E7"/>
    <a:srgbClr val="4472C4"/>
    <a:srgbClr val="4372C4"/>
    <a:srgbClr val="4490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69" autoAdjust="0"/>
    <p:restoredTop sz="96270" autoAdjust="0"/>
  </p:normalViewPr>
  <p:slideViewPr>
    <p:cSldViewPr snapToGrid="0">
      <p:cViewPr varScale="1">
        <p:scale>
          <a:sx n="107" d="100"/>
          <a:sy n="107" d="100"/>
        </p:scale>
        <p:origin x="6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0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19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14.fntdata"/><Relationship Id="rId133" Type="http://schemas.microsoft.com/office/2016/11/relationships/changesInfo" Target="changesInfos/changesInfo1.xml"/><Relationship Id="rId16" Type="http://schemas.openxmlformats.org/officeDocument/2006/relationships/slide" Target="slides/slide15.xml"/><Relationship Id="rId107" Type="http://schemas.openxmlformats.org/officeDocument/2006/relationships/font" Target="fonts/font9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4.fntdata"/><Relationship Id="rId123" Type="http://schemas.openxmlformats.org/officeDocument/2006/relationships/font" Target="fonts/font25.fntdata"/><Relationship Id="rId128" Type="http://schemas.openxmlformats.org/officeDocument/2006/relationships/commentAuthors" Target="commentAuthor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2.fntdata"/><Relationship Id="rId105" Type="http://schemas.openxmlformats.org/officeDocument/2006/relationships/font" Target="fonts/font7.fntdata"/><Relationship Id="rId113" Type="http://schemas.openxmlformats.org/officeDocument/2006/relationships/font" Target="fonts/font15.fntdata"/><Relationship Id="rId118" Type="http://schemas.openxmlformats.org/officeDocument/2006/relationships/font" Target="fonts/font20.fntdata"/><Relationship Id="rId126" Type="http://schemas.openxmlformats.org/officeDocument/2006/relationships/font" Target="fonts/font2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121" Type="http://schemas.openxmlformats.org/officeDocument/2006/relationships/font" Target="fonts/font2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5.fntdata"/><Relationship Id="rId108" Type="http://schemas.openxmlformats.org/officeDocument/2006/relationships/font" Target="fonts/font10.fntdata"/><Relationship Id="rId116" Type="http://schemas.openxmlformats.org/officeDocument/2006/relationships/font" Target="fonts/font18.fntdata"/><Relationship Id="rId124" Type="http://schemas.openxmlformats.org/officeDocument/2006/relationships/font" Target="fonts/font26.fntdata"/><Relationship Id="rId12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13.fntdata"/><Relationship Id="rId13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8.fntdata"/><Relationship Id="rId114" Type="http://schemas.openxmlformats.org/officeDocument/2006/relationships/font" Target="fonts/font16.fntdata"/><Relationship Id="rId119" Type="http://schemas.openxmlformats.org/officeDocument/2006/relationships/font" Target="fonts/font21.fntdata"/><Relationship Id="rId127" Type="http://schemas.openxmlformats.org/officeDocument/2006/relationships/font" Target="fonts/font2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1.fntdata"/><Relationship Id="rId101" Type="http://schemas.openxmlformats.org/officeDocument/2006/relationships/font" Target="fonts/font3.fntdata"/><Relationship Id="rId122" Type="http://schemas.openxmlformats.org/officeDocument/2006/relationships/font" Target="fonts/font24.fntdata"/><Relationship Id="rId13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11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6.fntdata"/><Relationship Id="rId120" Type="http://schemas.openxmlformats.org/officeDocument/2006/relationships/font" Target="fonts/font22.fntdata"/><Relationship Id="rId125" Type="http://schemas.openxmlformats.org/officeDocument/2006/relationships/font" Target="fonts/font2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12.fntdata"/><Relationship Id="rId115" Type="http://schemas.openxmlformats.org/officeDocument/2006/relationships/font" Target="fonts/font17.fntdata"/><Relationship Id="rId131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t-ying Trista LI" userId="37e067b5-9e92-428c-a064-ed0df3de1e0a" providerId="ADAL" clId="{88038964-A475-4E41-BA1A-4122A7325A90}"/>
    <pc:docChg chg="modSld sldOrd">
      <pc:chgData name="Kit-ying Trista LI" userId="37e067b5-9e92-428c-a064-ed0df3de1e0a" providerId="ADAL" clId="{88038964-A475-4E41-BA1A-4122A7325A90}" dt="2018-03-09T15:11:22.036" v="3" actId="1076"/>
      <pc:docMkLst>
        <pc:docMk/>
      </pc:docMkLst>
      <pc:sldChg chg="modSp">
        <pc:chgData name="Kit-ying Trista LI" userId="37e067b5-9e92-428c-a064-ed0df3de1e0a" providerId="ADAL" clId="{88038964-A475-4E41-BA1A-4122A7325A90}" dt="2018-03-09T15:11:22.036" v="3" actId="1076"/>
        <pc:sldMkLst>
          <pc:docMk/>
          <pc:sldMk cId="3743782111" sldId="257"/>
        </pc:sldMkLst>
        <pc:spChg chg="mod">
          <ac:chgData name="Kit-ying Trista LI" userId="37e067b5-9e92-428c-a064-ed0df3de1e0a" providerId="ADAL" clId="{88038964-A475-4E41-BA1A-4122A7325A90}" dt="2018-03-09T15:11:02.723" v="2" actId="20578"/>
          <ac:spMkLst>
            <pc:docMk/>
            <pc:sldMk cId="3743782111" sldId="257"/>
            <ac:spMk id="3" creationId="{D9845DFB-87A2-4749-B11C-B29423BC50D8}"/>
          </ac:spMkLst>
        </pc:spChg>
        <pc:graphicFrameChg chg="mod">
          <ac:chgData name="Kit-ying Trista LI" userId="37e067b5-9e92-428c-a064-ed0df3de1e0a" providerId="ADAL" clId="{88038964-A475-4E41-BA1A-4122A7325A90}" dt="2018-03-09T15:11:22.036" v="3" actId="1076"/>
          <ac:graphicFrameMkLst>
            <pc:docMk/>
            <pc:sldMk cId="3743782111" sldId="257"/>
            <ac:graphicFrameMk id="4" creationId="{F5E9287D-DB75-451A-BAA3-BEF13DAA8045}"/>
          </ac:graphicFrameMkLst>
        </pc:graphicFrameChg>
      </pc:sldChg>
      <pc:sldChg chg="ord">
        <pc:chgData name="Kit-ying Trista LI" userId="37e067b5-9e92-428c-a064-ed0df3de1e0a" providerId="ADAL" clId="{88038964-A475-4E41-BA1A-4122A7325A90}" dt="2018-03-09T14:26:04.970" v="1" actId="1076"/>
        <pc:sldMkLst>
          <pc:docMk/>
          <pc:sldMk cId="880882912" sldId="258"/>
        </pc:sldMkLst>
      </pc:sldChg>
      <pc:sldChg chg="ord">
        <pc:chgData name="Kit-ying Trista LI" userId="37e067b5-9e92-428c-a064-ed0df3de1e0a" providerId="ADAL" clId="{88038964-A475-4E41-BA1A-4122A7325A90}" dt="2018-03-09T14:26:03.221" v="0" actId="1076"/>
        <pc:sldMkLst>
          <pc:docMk/>
          <pc:sldMk cId="1683830790" sldId="263"/>
        </pc:sldMkLst>
      </pc:sldChg>
    </pc:docChg>
  </pc:docChgLst>
  <pc:docChgLst>
    <pc:chgData name="LI, Kit-ying Trista" userId="37e067b5-9e92-428c-a064-ed0df3de1e0a" providerId="ADAL" clId="{BADE5777-BEC6-4060-8F00-21885A016D17}"/>
    <pc:docChg chg="undo custSel addSld delSld modSld">
      <pc:chgData name="LI, Kit-ying Trista" userId="37e067b5-9e92-428c-a064-ed0df3de1e0a" providerId="ADAL" clId="{BADE5777-BEC6-4060-8F00-21885A016D17}" dt="2018-03-12T04:43:17.397" v="639" actId="313"/>
      <pc:docMkLst>
        <pc:docMk/>
      </pc:docMkLst>
      <pc:sldChg chg="modSp">
        <pc:chgData name="LI, Kit-ying Trista" userId="37e067b5-9e92-428c-a064-ed0df3de1e0a" providerId="ADAL" clId="{BADE5777-BEC6-4060-8F00-21885A016D17}" dt="2018-03-12T01:56:29.740" v="64" actId="20577"/>
        <pc:sldMkLst>
          <pc:docMk/>
          <pc:sldMk cId="1583191281" sldId="256"/>
        </pc:sldMkLst>
        <pc:spChg chg="mod">
          <ac:chgData name="LI, Kit-ying Trista" userId="37e067b5-9e92-428c-a064-ed0df3de1e0a" providerId="ADAL" clId="{BADE5777-BEC6-4060-8F00-21885A016D17}" dt="2018-03-12T01:56:29.740" v="64" actId="20577"/>
          <ac:spMkLst>
            <pc:docMk/>
            <pc:sldMk cId="1583191281" sldId="256"/>
            <ac:spMk id="2" creationId="{E0C02464-FB1E-4B4A-9BA8-67B0BF403C7F}"/>
          </ac:spMkLst>
        </pc:spChg>
      </pc:sldChg>
      <pc:sldChg chg="modSp">
        <pc:chgData name="LI, Kit-ying Trista" userId="37e067b5-9e92-428c-a064-ed0df3de1e0a" providerId="ADAL" clId="{BADE5777-BEC6-4060-8F00-21885A016D17}" dt="2018-03-12T02:47:04.746" v="224" actId="20577"/>
        <pc:sldMkLst>
          <pc:docMk/>
          <pc:sldMk cId="3743782111" sldId="257"/>
        </pc:sldMkLst>
        <pc:spChg chg="mod">
          <ac:chgData name="LI, Kit-ying Trista" userId="37e067b5-9e92-428c-a064-ed0df3de1e0a" providerId="ADAL" clId="{BADE5777-BEC6-4060-8F00-21885A016D17}" dt="2018-03-12T02:47:04.746" v="224" actId="20577"/>
          <ac:spMkLst>
            <pc:docMk/>
            <pc:sldMk cId="3743782111" sldId="257"/>
            <ac:spMk id="3" creationId="{D9845DFB-87A2-4749-B11C-B29423BC50D8}"/>
          </ac:spMkLst>
        </pc:spChg>
      </pc:sldChg>
      <pc:sldChg chg="addSp delSp modSp modAnim">
        <pc:chgData name="LI, Kit-ying Trista" userId="37e067b5-9e92-428c-a064-ed0df3de1e0a" providerId="ADAL" clId="{BADE5777-BEC6-4060-8F00-21885A016D17}" dt="2018-03-12T02:54:33.337" v="345" actId="13822"/>
        <pc:sldMkLst>
          <pc:docMk/>
          <pc:sldMk cId="880882912" sldId="258"/>
        </pc:sldMkLst>
        <pc:spChg chg="mod">
          <ac:chgData name="LI, Kit-ying Trista" userId="37e067b5-9e92-428c-a064-ed0df3de1e0a" providerId="ADAL" clId="{BADE5777-BEC6-4060-8F00-21885A016D17}" dt="2018-03-12T02:47:53.907" v="233" actId="1076"/>
          <ac:spMkLst>
            <pc:docMk/>
            <pc:sldMk cId="880882912" sldId="258"/>
            <ac:spMk id="2" creationId="{00000000-0000-0000-0000-000000000000}"/>
          </ac:spMkLst>
        </pc:spChg>
        <pc:spChg chg="del mod">
          <ac:chgData name="LI, Kit-ying Trista" userId="37e067b5-9e92-428c-a064-ed0df3de1e0a" providerId="ADAL" clId="{BADE5777-BEC6-4060-8F00-21885A016D17}" dt="2018-03-12T02:48:10.587" v="236" actId="478"/>
          <ac:spMkLst>
            <pc:docMk/>
            <pc:sldMk cId="880882912" sldId="258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40.745" v="252" actId="20577"/>
          <ac:spMkLst>
            <pc:docMk/>
            <pc:sldMk cId="880882912" sldId="258"/>
            <ac:spMk id="4" creationId="{00000000-0000-0000-0000-000000000000}"/>
          </ac:spMkLst>
        </pc:spChg>
        <pc:spChg chg="add mod">
          <ac:chgData name="LI, Kit-ying Trista" userId="37e067b5-9e92-428c-a064-ed0df3de1e0a" providerId="ADAL" clId="{BADE5777-BEC6-4060-8F00-21885A016D17}" dt="2018-03-12T02:50:02.196" v="260" actId="14100"/>
          <ac:spMkLst>
            <pc:docMk/>
            <pc:sldMk cId="880882912" sldId="258"/>
            <ac:spMk id="5" creationId="{F85F4DC5-5FBD-4EC7-8F63-5E818C6E7717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0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5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1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28.269" v="241" actId="1076"/>
          <ac:spMkLst>
            <pc:docMk/>
            <pc:sldMk cId="880882912" sldId="258"/>
            <ac:spMk id="20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17.588" v="225" actId="6549"/>
          <ac:spMkLst>
            <pc:docMk/>
            <pc:sldMk cId="880882912" sldId="258"/>
            <ac:spMk id="21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32.953" v="228" actId="1076"/>
          <ac:spMkLst>
            <pc:docMk/>
            <pc:sldMk cId="880882912" sldId="258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5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8:57.131" v="253" actId="1076"/>
          <ac:spMkLst>
            <pc:docMk/>
            <pc:sldMk cId="880882912" sldId="258"/>
            <ac:spMk id="2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9:01.677" v="254" actId="1076"/>
          <ac:spMkLst>
            <pc:docMk/>
            <pc:sldMk cId="880882912" sldId="258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47:44.887" v="230" actId="1076"/>
          <ac:spMkLst>
            <pc:docMk/>
            <pc:sldMk cId="880882912" sldId="258"/>
            <ac:spMk id="30" creationId="{1433F20A-7D4C-494F-AE43-F6845F2FBCE9}"/>
          </ac:spMkLst>
        </pc:spChg>
        <pc:spChg chg="add mod">
          <ac:chgData name="LI, Kit-ying Trista" userId="37e067b5-9e92-428c-a064-ed0df3de1e0a" providerId="ADAL" clId="{BADE5777-BEC6-4060-8F00-21885A016D17}" dt="2018-03-12T02:54:33.337" v="345" actId="13822"/>
          <ac:spMkLst>
            <pc:docMk/>
            <pc:sldMk cId="880882912" sldId="258"/>
            <ac:spMk id="34" creationId="{9ADC24D6-12EA-4874-AC94-FB20B57EC3F5}"/>
          </ac:spMkLst>
        </pc:spChg>
        <pc:picChg chg="mod">
          <ac:chgData name="LI, Kit-ying Trista" userId="37e067b5-9e92-428c-a064-ed0df3de1e0a" providerId="ADAL" clId="{BADE5777-BEC6-4060-8F00-21885A016D17}" dt="2018-03-12T02:48:28.269" v="241" actId="1076"/>
          <ac:picMkLst>
            <pc:docMk/>
            <pc:sldMk cId="880882912" sldId="258"/>
            <ac:picMk id="1026" creationId="{00000000-0000-0000-0000-000000000000}"/>
          </ac:picMkLst>
        </pc:picChg>
      </pc:sldChg>
      <pc:sldChg chg="modSp">
        <pc:chgData name="LI, Kit-ying Trista" userId="37e067b5-9e92-428c-a064-ed0df3de1e0a" providerId="ADAL" clId="{BADE5777-BEC6-4060-8F00-21885A016D17}" dt="2018-03-12T02:52:59.973" v="324" actId="1076"/>
        <pc:sldMkLst>
          <pc:docMk/>
          <pc:sldMk cId="4123897104" sldId="259"/>
        </pc:sldMkLst>
        <pc:spChg chg="mod">
          <ac:chgData name="LI, Kit-ying Trista" userId="37e067b5-9e92-428c-a064-ed0df3de1e0a" providerId="ADAL" clId="{BADE5777-BEC6-4060-8F00-21885A016D17}" dt="2018-03-12T02:52:59.973" v="324" actId="1076"/>
          <ac:spMkLst>
            <pc:docMk/>
            <pc:sldMk cId="4123897104" sldId="259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2:55.526" v="323" actId="1076"/>
          <ac:spMkLst>
            <pc:docMk/>
            <pc:sldMk cId="4123897104" sldId="259"/>
            <ac:spMk id="8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2:26.445" v="311" actId="1076"/>
          <ac:spMkLst>
            <pc:docMk/>
            <pc:sldMk cId="4123897104" sldId="259"/>
            <ac:spMk id="14" creationId="{9FBF3F06-F656-4F0C-9413-54B4DF38215B}"/>
          </ac:spMkLst>
        </pc:spChg>
      </pc:sldChg>
      <pc:sldChg chg="delSp modSp">
        <pc:chgData name="LI, Kit-ying Trista" userId="37e067b5-9e92-428c-a064-ed0df3de1e0a" providerId="ADAL" clId="{BADE5777-BEC6-4060-8F00-21885A016D17}" dt="2018-03-12T02:51:45.599" v="280" actId="1076"/>
        <pc:sldMkLst>
          <pc:docMk/>
          <pc:sldMk cId="1534707755" sldId="260"/>
        </pc:sldMkLst>
        <pc:spChg chg="del">
          <ac:chgData name="LI, Kit-ying Trista" userId="37e067b5-9e92-428c-a064-ed0df3de1e0a" providerId="ADAL" clId="{BADE5777-BEC6-4060-8F00-21885A016D17}" dt="2018-03-12T02:51:40.397" v="279" actId="478"/>
          <ac:spMkLst>
            <pc:docMk/>
            <pc:sldMk cId="1534707755" sldId="260"/>
            <ac:spMk id="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1:45.599" v="280" actId="1076"/>
          <ac:spMkLst>
            <pc:docMk/>
            <pc:sldMk cId="1534707755" sldId="260"/>
            <ac:spMk id="23" creationId="{00000000-0000-0000-0000-000000000000}"/>
          </ac:spMkLst>
        </pc:spChg>
      </pc:sldChg>
      <pc:sldChg chg="modSp">
        <pc:chgData name="LI, Kit-ying Trista" userId="37e067b5-9e92-428c-a064-ed0df3de1e0a" providerId="ADAL" clId="{BADE5777-BEC6-4060-8F00-21885A016D17}" dt="2018-03-12T02:53:04.800" v="325" actId="14100"/>
        <pc:sldMkLst>
          <pc:docMk/>
          <pc:sldMk cId="2935062177" sldId="261"/>
        </pc:sldMkLst>
        <pc:spChg chg="mod">
          <ac:chgData name="LI, Kit-ying Trista" userId="37e067b5-9e92-428c-a064-ed0df3de1e0a" providerId="ADAL" clId="{BADE5777-BEC6-4060-8F00-21885A016D17}" dt="2018-03-12T02:53:04.800" v="325" actId="14100"/>
          <ac:spMkLst>
            <pc:docMk/>
            <pc:sldMk cId="2935062177" sldId="261"/>
            <ac:spMk id="6" creationId="{80E2F3AB-7B25-43B3-ABAC-17C66875643D}"/>
          </ac:spMkLst>
        </pc:spChg>
      </pc:sldChg>
      <pc:sldChg chg="addSp delSp modSp modAnim">
        <pc:chgData name="LI, Kit-ying Trista" userId="37e067b5-9e92-428c-a064-ed0df3de1e0a" providerId="ADAL" clId="{BADE5777-BEC6-4060-8F00-21885A016D17}" dt="2018-03-12T02:54:12.739" v="341" actId="313"/>
        <pc:sldMkLst>
          <pc:docMk/>
          <pc:sldMk cId="2151865471" sldId="262"/>
        </pc:sldMkLst>
        <pc:spChg chg="del mod">
          <ac:chgData name="LI, Kit-ying Trista" userId="37e067b5-9e92-428c-a064-ed0df3de1e0a" providerId="ADAL" clId="{BADE5777-BEC6-4060-8F00-21885A016D17}" dt="2018-03-12T02:50:37.400" v="268" actId="478"/>
          <ac:spMkLst>
            <pc:docMk/>
            <pc:sldMk cId="2151865471" sldId="262"/>
            <ac:spMk id="4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2:50:47.369" v="272" actId="1076"/>
          <ac:spMkLst>
            <pc:docMk/>
            <pc:sldMk cId="2151865471" sldId="262"/>
            <ac:spMk id="5" creationId="{00000000-0000-0000-0000-000000000000}"/>
          </ac:spMkLst>
        </pc:spChg>
        <pc:spChg chg="del mod">
          <ac:chgData name="LI, Kit-ying Trista" userId="37e067b5-9e92-428c-a064-ed0df3de1e0a" providerId="ADAL" clId="{BADE5777-BEC6-4060-8F00-21885A016D17}" dt="2018-03-12T02:51:30.072" v="278" actId="478"/>
          <ac:spMkLst>
            <pc:docMk/>
            <pc:sldMk cId="2151865471" sldId="262"/>
            <ac:spMk id="7" creationId="{00000000-0000-0000-0000-000000000000}"/>
          </ac:spMkLst>
        </pc:spChg>
        <pc:spChg chg="add mod">
          <ac:chgData name="LI, Kit-ying Trista" userId="37e067b5-9e92-428c-a064-ed0df3de1e0a" providerId="ADAL" clId="{BADE5777-BEC6-4060-8F00-21885A016D17}" dt="2018-03-12T02:51:16.419" v="275" actId="14100"/>
          <ac:spMkLst>
            <pc:docMk/>
            <pc:sldMk cId="2151865471" sldId="262"/>
            <ac:spMk id="28" creationId="{C42DB237-4007-4D7F-96A4-038C0AD4A0B3}"/>
          </ac:spMkLst>
        </pc:spChg>
        <pc:spChg chg="add mod">
          <ac:chgData name="LI, Kit-ying Trista" userId="37e067b5-9e92-428c-a064-ed0df3de1e0a" providerId="ADAL" clId="{BADE5777-BEC6-4060-8F00-21885A016D17}" dt="2018-03-12T02:54:12.739" v="341" actId="313"/>
          <ac:spMkLst>
            <pc:docMk/>
            <pc:sldMk cId="2151865471" sldId="262"/>
            <ac:spMk id="29" creationId="{0F3BD8E9-24D6-484C-8EB5-5122AB86E7E9}"/>
          </ac:spMkLst>
        </pc:spChg>
        <pc:spChg chg="ord">
          <ac:chgData name="LI, Kit-ying Trista" userId="37e067b5-9e92-428c-a064-ed0df3de1e0a" providerId="ADAL" clId="{BADE5777-BEC6-4060-8F00-21885A016D17}" dt="2018-03-12T02:51:06.271" v="273" actId="166"/>
          <ac:spMkLst>
            <pc:docMk/>
            <pc:sldMk cId="2151865471" sldId="262"/>
            <ac:spMk id="39" creationId="{9C9A69B2-9D47-4750-9813-565A3E23D3E6}"/>
          </ac:spMkLst>
        </pc:spChg>
        <pc:grpChg chg="ord">
          <ac:chgData name="LI, Kit-ying Trista" userId="37e067b5-9e92-428c-a064-ed0df3de1e0a" providerId="ADAL" clId="{BADE5777-BEC6-4060-8F00-21885A016D17}" dt="2018-03-12T02:51:09.980" v="274" actId="166"/>
          <ac:grpSpMkLst>
            <pc:docMk/>
            <pc:sldMk cId="2151865471" sldId="262"/>
            <ac:grpSpMk id="38" creationId="{6B6DEC15-88AD-4457-833E-3CA1C6C8CE81}"/>
          </ac:grpSpMkLst>
        </pc:grpChg>
      </pc:sldChg>
      <pc:sldChg chg="modSp">
        <pc:chgData name="LI, Kit-ying Trista" userId="37e067b5-9e92-428c-a064-ed0df3de1e0a" providerId="ADAL" clId="{BADE5777-BEC6-4060-8F00-21885A016D17}" dt="2018-03-12T02:45:40.332" v="179" actId="20577"/>
        <pc:sldMkLst>
          <pc:docMk/>
          <pc:sldMk cId="1683830790" sldId="263"/>
        </pc:sldMkLst>
        <pc:spChg chg="mod">
          <ac:chgData name="LI, Kit-ying Trista" userId="37e067b5-9e92-428c-a064-ed0df3de1e0a" providerId="ADAL" clId="{BADE5777-BEC6-4060-8F00-21885A016D17}" dt="2018-03-12T02:45:40.332" v="179" actId="20577"/>
          <ac:spMkLst>
            <pc:docMk/>
            <pc:sldMk cId="1683830790" sldId="263"/>
            <ac:spMk id="5" creationId="{7CD37E25-3FC6-414C-B197-6A5264C8790D}"/>
          </ac:spMkLst>
        </pc:spChg>
      </pc:sldChg>
      <pc:sldChg chg="delSp modSp del">
        <pc:chgData name="LI, Kit-ying Trista" userId="37e067b5-9e92-428c-a064-ed0df3de1e0a" providerId="ADAL" clId="{BADE5777-BEC6-4060-8F00-21885A016D17}" dt="2018-03-12T03:07:25.878" v="433" actId="2696"/>
        <pc:sldMkLst>
          <pc:docMk/>
          <pc:sldMk cId="4291028163" sldId="264"/>
        </pc:sldMkLst>
        <pc:spChg chg="mod">
          <ac:chgData name="LI, Kit-ying Trista" userId="37e067b5-9e92-428c-a064-ed0df3de1e0a" providerId="ADAL" clId="{BADE5777-BEC6-4060-8F00-21885A016D17}" dt="2018-03-12T02:56:09.102" v="370" actId="14100"/>
          <ac:spMkLst>
            <pc:docMk/>
            <pc:sldMk cId="4291028163" sldId="264"/>
            <ac:spMk id="10242" creationId="{00000000-0000-0000-0000-000000000000}"/>
          </ac:spMkLst>
        </pc:spChg>
        <pc:picChg chg="del">
          <ac:chgData name="LI, Kit-ying Trista" userId="37e067b5-9e92-428c-a064-ed0df3de1e0a" providerId="ADAL" clId="{BADE5777-BEC6-4060-8F00-21885A016D17}" dt="2018-03-12T03:07:18.559" v="431" actId="478"/>
          <ac:picMkLst>
            <pc:docMk/>
            <pc:sldMk cId="4291028163" sldId="264"/>
            <ac:picMk id="3" creationId="{E0A0573A-783D-4BB4-99AE-92DD57E4757E}"/>
          </ac:picMkLst>
        </pc:picChg>
      </pc:sldChg>
      <pc:sldChg chg="addSp delSp modSp del">
        <pc:chgData name="LI, Kit-ying Trista" userId="37e067b5-9e92-428c-a064-ed0df3de1e0a" providerId="ADAL" clId="{BADE5777-BEC6-4060-8F00-21885A016D17}" dt="2018-03-12T03:06:43.889" v="428" actId="2696"/>
        <pc:sldMkLst>
          <pc:docMk/>
          <pc:sldMk cId="1009581417" sldId="265"/>
        </pc:sldMkLst>
        <pc:spChg chg="mod">
          <ac:chgData name="LI, Kit-ying Trista" userId="37e067b5-9e92-428c-a064-ed0df3de1e0a" providerId="ADAL" clId="{BADE5777-BEC6-4060-8F00-21885A016D17}" dt="2018-03-12T03:03:31.724" v="376" actId="2696"/>
          <ac:spMkLst>
            <pc:docMk/>
            <pc:sldMk cId="1009581417" sldId="265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2:59:07.750" v="371" actId="478"/>
          <ac:spMkLst>
            <pc:docMk/>
            <pc:sldMk cId="1009581417" sldId="265"/>
            <ac:spMk id="13" creationId="{C0953E1F-0BC5-4DEE-B45F-758AC01EF89D}"/>
          </ac:spMkLst>
        </pc:spChg>
        <pc:spChg chg="del">
          <ac:chgData name="LI, Kit-ying Trista" userId="37e067b5-9e92-428c-a064-ed0df3de1e0a" providerId="ADAL" clId="{BADE5777-BEC6-4060-8F00-21885A016D17}" dt="2018-03-12T02:59:13.874" v="374" actId="478"/>
          <ac:spMkLst>
            <pc:docMk/>
            <pc:sldMk cId="1009581417" sldId="265"/>
            <ac:spMk id="14" creationId="{D34AB7DE-836F-4557-BF93-8C1541DA6D1C}"/>
          </ac:spMkLst>
        </pc:spChg>
        <pc:grpChg chg="add del mod">
          <ac:chgData name="LI, Kit-ying Trista" userId="37e067b5-9e92-428c-a064-ed0df3de1e0a" providerId="ADAL" clId="{BADE5777-BEC6-4060-8F00-21885A016D17}" dt="2018-03-12T02:59:22.912" v="375" actId="1076"/>
          <ac:grpSpMkLst>
            <pc:docMk/>
            <pc:sldMk cId="1009581417" sldId="265"/>
            <ac:grpSpMk id="22" creationId="{843EEF95-8864-4061-A490-7C2326F5A8ED}"/>
          </ac:grpSpMkLst>
        </pc:grpChg>
      </pc:sldChg>
      <pc:sldChg chg="del">
        <pc:chgData name="LI, Kit-ying Trista" userId="37e067b5-9e92-428c-a064-ed0df3de1e0a" providerId="ADAL" clId="{BADE5777-BEC6-4060-8F00-21885A016D17}" dt="2018-03-12T03:06:43.874" v="426" actId="2696"/>
        <pc:sldMkLst>
          <pc:docMk/>
          <pc:sldMk cId="369960662" sldId="266"/>
        </pc:sldMkLst>
      </pc:sldChg>
      <pc:sldChg chg="del">
        <pc:chgData name="LI, Kit-ying Trista" userId="37e067b5-9e92-428c-a064-ed0df3de1e0a" providerId="ADAL" clId="{BADE5777-BEC6-4060-8F00-21885A016D17}" dt="2018-03-12T03:06:43.889" v="427" actId="2696"/>
        <pc:sldMkLst>
          <pc:docMk/>
          <pc:sldMk cId="1007597617" sldId="267"/>
        </pc:sldMkLst>
      </pc:sldChg>
      <pc:sldChg chg="del">
        <pc:chgData name="LI, Kit-ying Trista" userId="37e067b5-9e92-428c-a064-ed0df3de1e0a" providerId="ADAL" clId="{BADE5777-BEC6-4060-8F00-21885A016D17}" dt="2018-03-12T03:06:43.827" v="422" actId="2696"/>
        <pc:sldMkLst>
          <pc:docMk/>
          <pc:sldMk cId="73715726" sldId="268"/>
        </pc:sldMkLst>
      </pc:sldChg>
      <pc:sldChg chg="delSp modSp del">
        <pc:chgData name="LI, Kit-ying Trista" userId="37e067b5-9e92-428c-a064-ed0df3de1e0a" providerId="ADAL" clId="{BADE5777-BEC6-4060-8F00-21885A016D17}" dt="2018-03-12T03:06:43.858" v="423" actId="2696"/>
        <pc:sldMkLst>
          <pc:docMk/>
          <pc:sldMk cId="1550565386" sldId="269"/>
        </pc:sldMkLst>
        <pc:spChg chg="mod">
          <ac:chgData name="LI, Kit-ying Trista" userId="37e067b5-9e92-428c-a064-ed0df3de1e0a" providerId="ADAL" clId="{BADE5777-BEC6-4060-8F00-21885A016D17}" dt="2018-03-12T03:04:15.752" v="380" actId="1076"/>
          <ac:spMkLst>
            <pc:docMk/>
            <pc:sldMk cId="1550565386" sldId="269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3:04:10.248" v="379" actId="478"/>
          <ac:spMkLst>
            <pc:docMk/>
            <pc:sldMk cId="1550565386" sldId="269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03:44.587" v="377" actId="1076"/>
          <ac:spMkLst>
            <pc:docMk/>
            <pc:sldMk cId="1550565386" sldId="269"/>
            <ac:spMk id="4" creationId="{00000000-0000-0000-0000-000000000000}"/>
          </ac:spMkLst>
        </pc:spChg>
      </pc:sldChg>
      <pc:sldChg chg="delSp modSp del">
        <pc:chgData name="LI, Kit-ying Trista" userId="37e067b5-9e92-428c-a064-ed0df3de1e0a" providerId="ADAL" clId="{BADE5777-BEC6-4060-8F00-21885A016D17}" dt="2018-03-12T03:06:43.858" v="424" actId="2696"/>
        <pc:sldMkLst>
          <pc:docMk/>
          <pc:sldMk cId="2748232107" sldId="270"/>
        </pc:sldMkLst>
        <pc:spChg chg="mod">
          <ac:chgData name="LI, Kit-ying Trista" userId="37e067b5-9e92-428c-a064-ed0df3de1e0a" providerId="ADAL" clId="{BADE5777-BEC6-4060-8F00-21885A016D17}" dt="2018-03-12T03:05:15.543" v="385" actId="2696"/>
          <ac:spMkLst>
            <pc:docMk/>
            <pc:sldMk cId="2748232107" sldId="270"/>
            <ac:spMk id="2" creationId="{00000000-0000-0000-0000-000000000000}"/>
          </ac:spMkLst>
        </pc:spChg>
        <pc:spChg chg="del">
          <ac:chgData name="LI, Kit-ying Trista" userId="37e067b5-9e92-428c-a064-ed0df3de1e0a" providerId="ADAL" clId="{BADE5777-BEC6-4060-8F00-21885A016D17}" dt="2018-03-12T03:04:31.022" v="382" actId="478"/>
          <ac:spMkLst>
            <pc:docMk/>
            <pc:sldMk cId="2748232107" sldId="270"/>
            <ac:spMk id="13" creationId="{C0953E1F-0BC5-4DEE-B45F-758AC01EF89D}"/>
          </ac:spMkLst>
        </pc:spChg>
        <pc:spChg chg="del">
          <ac:chgData name="LI, Kit-ying Trista" userId="37e067b5-9e92-428c-a064-ed0df3de1e0a" providerId="ADAL" clId="{BADE5777-BEC6-4060-8F00-21885A016D17}" dt="2018-03-12T03:04:27.883" v="381" actId="478"/>
          <ac:spMkLst>
            <pc:docMk/>
            <pc:sldMk cId="2748232107" sldId="270"/>
            <ac:spMk id="14" creationId="{D34AB7DE-836F-4557-BF93-8C1541DA6D1C}"/>
          </ac:spMkLst>
        </pc:spChg>
        <pc:grpChg chg="mod">
          <ac:chgData name="LI, Kit-ying Trista" userId="37e067b5-9e92-428c-a064-ed0df3de1e0a" providerId="ADAL" clId="{BADE5777-BEC6-4060-8F00-21885A016D17}" dt="2018-03-12T03:05:05.065" v="384" actId="1076"/>
          <ac:grpSpMkLst>
            <pc:docMk/>
            <pc:sldMk cId="2748232107" sldId="270"/>
            <ac:grpSpMk id="22" creationId="{843EEF95-8864-4061-A490-7C2326F5A8ED}"/>
          </ac:grpSpMkLst>
        </pc:grpChg>
      </pc:sldChg>
      <pc:sldChg chg="del">
        <pc:chgData name="LI, Kit-ying Trista" userId="37e067b5-9e92-428c-a064-ed0df3de1e0a" providerId="ADAL" clId="{BADE5777-BEC6-4060-8F00-21885A016D17}" dt="2018-03-12T03:06:43.874" v="425" actId="2696"/>
        <pc:sldMkLst>
          <pc:docMk/>
          <pc:sldMk cId="1382505154" sldId="271"/>
        </pc:sldMkLst>
      </pc:sldChg>
      <pc:sldChg chg="del">
        <pc:chgData name="LI, Kit-ying Trista" userId="37e067b5-9e92-428c-a064-ed0df3de1e0a" providerId="ADAL" clId="{BADE5777-BEC6-4060-8F00-21885A016D17}" dt="2018-03-12T03:06:43.577" v="418" actId="2696"/>
        <pc:sldMkLst>
          <pc:docMk/>
          <pc:sldMk cId="1123288101" sldId="272"/>
        </pc:sldMkLst>
      </pc:sldChg>
      <pc:sldChg chg="del">
        <pc:chgData name="LI, Kit-ying Trista" userId="37e067b5-9e92-428c-a064-ed0df3de1e0a" providerId="ADAL" clId="{BADE5777-BEC6-4060-8F00-21885A016D17}" dt="2018-03-12T03:05:29.588" v="386" actId="2696"/>
        <pc:sldMkLst>
          <pc:docMk/>
          <pc:sldMk cId="3967286467" sldId="273"/>
        </pc:sldMkLst>
      </pc:sldChg>
      <pc:sldChg chg="del">
        <pc:chgData name="LI, Kit-ying Trista" userId="37e067b5-9e92-428c-a064-ed0df3de1e0a" providerId="ADAL" clId="{BADE5777-BEC6-4060-8F00-21885A016D17}" dt="2018-03-12T03:06:43.577" v="420" actId="2696"/>
        <pc:sldMkLst>
          <pc:docMk/>
          <pc:sldMk cId="638338139" sldId="274"/>
        </pc:sldMkLst>
      </pc:sldChg>
      <pc:sldChg chg="del">
        <pc:chgData name="LI, Kit-ying Trista" userId="37e067b5-9e92-428c-a064-ed0df3de1e0a" providerId="ADAL" clId="{BADE5777-BEC6-4060-8F00-21885A016D17}" dt="2018-03-12T03:06:43.577" v="421" actId="2696"/>
        <pc:sldMkLst>
          <pc:docMk/>
          <pc:sldMk cId="1612829379" sldId="275"/>
        </pc:sldMkLst>
      </pc:sldChg>
      <pc:sldChg chg="del">
        <pc:chgData name="LI, Kit-ying Trista" userId="37e067b5-9e92-428c-a064-ed0df3de1e0a" providerId="ADAL" clId="{BADE5777-BEC6-4060-8F00-21885A016D17}" dt="2018-03-12T03:06:43.546" v="414" actId="2696"/>
        <pc:sldMkLst>
          <pc:docMk/>
          <pc:sldMk cId="1924950690" sldId="276"/>
        </pc:sldMkLst>
      </pc:sldChg>
      <pc:sldChg chg="del">
        <pc:chgData name="LI, Kit-ying Trista" userId="37e067b5-9e92-428c-a064-ed0df3de1e0a" providerId="ADAL" clId="{BADE5777-BEC6-4060-8F00-21885A016D17}" dt="2018-03-12T03:06:43.562" v="415" actId="2696"/>
        <pc:sldMkLst>
          <pc:docMk/>
          <pc:sldMk cId="530003994" sldId="277"/>
        </pc:sldMkLst>
      </pc:sldChg>
      <pc:sldChg chg="del">
        <pc:chgData name="LI, Kit-ying Trista" userId="37e067b5-9e92-428c-a064-ed0df3de1e0a" providerId="ADAL" clId="{BADE5777-BEC6-4060-8F00-21885A016D17}" dt="2018-03-12T03:06:43.562" v="416" actId="2696"/>
        <pc:sldMkLst>
          <pc:docMk/>
          <pc:sldMk cId="572077304" sldId="278"/>
        </pc:sldMkLst>
      </pc:sldChg>
      <pc:sldChg chg="del">
        <pc:chgData name="LI, Kit-ying Trista" userId="37e067b5-9e92-428c-a064-ed0df3de1e0a" providerId="ADAL" clId="{BADE5777-BEC6-4060-8F00-21885A016D17}" dt="2018-03-12T03:06:43.562" v="417" actId="2696"/>
        <pc:sldMkLst>
          <pc:docMk/>
          <pc:sldMk cId="134850969" sldId="279"/>
        </pc:sldMkLst>
      </pc:sldChg>
      <pc:sldChg chg="modSp del">
        <pc:chgData name="LI, Kit-ying Trista" userId="37e067b5-9e92-428c-a064-ed0df3de1e0a" providerId="ADAL" clId="{BADE5777-BEC6-4060-8F00-21885A016D17}" dt="2018-03-12T03:06:43.530" v="410" actId="2696"/>
        <pc:sldMkLst>
          <pc:docMk/>
          <pc:sldMk cId="393632885" sldId="280"/>
        </pc:sldMkLst>
        <pc:spChg chg="mod">
          <ac:chgData name="LI, Kit-ying Trista" userId="37e067b5-9e92-428c-a064-ed0df3de1e0a" providerId="ADAL" clId="{BADE5777-BEC6-4060-8F00-21885A016D17}" dt="2018-03-12T02:55:45.965" v="346" actId="27636"/>
          <ac:spMkLst>
            <pc:docMk/>
            <pc:sldMk cId="393632885" sldId="280"/>
            <ac:spMk id="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530" v="411" actId="2696"/>
        <pc:sldMkLst>
          <pc:docMk/>
          <pc:sldMk cId="715575499" sldId="281"/>
        </pc:sldMkLst>
      </pc:sldChg>
      <pc:sldChg chg="del">
        <pc:chgData name="LI, Kit-ying Trista" userId="37e067b5-9e92-428c-a064-ed0df3de1e0a" providerId="ADAL" clId="{BADE5777-BEC6-4060-8F00-21885A016D17}" dt="2018-03-12T03:06:43.546" v="412" actId="2696"/>
        <pc:sldMkLst>
          <pc:docMk/>
          <pc:sldMk cId="3110583028" sldId="282"/>
        </pc:sldMkLst>
      </pc:sldChg>
      <pc:sldChg chg="del">
        <pc:chgData name="LI, Kit-ying Trista" userId="37e067b5-9e92-428c-a064-ed0df3de1e0a" providerId="ADAL" clId="{BADE5777-BEC6-4060-8F00-21885A016D17}" dt="2018-03-12T03:06:43.546" v="413" actId="2696"/>
        <pc:sldMkLst>
          <pc:docMk/>
          <pc:sldMk cId="3625251965" sldId="283"/>
        </pc:sldMkLst>
      </pc:sldChg>
      <pc:sldChg chg="del">
        <pc:chgData name="LI, Kit-ying Trista" userId="37e067b5-9e92-428c-a064-ed0df3de1e0a" providerId="ADAL" clId="{BADE5777-BEC6-4060-8F00-21885A016D17}" dt="2018-03-12T03:06:43.515" v="406" actId="2696"/>
        <pc:sldMkLst>
          <pc:docMk/>
          <pc:sldMk cId="3770489946" sldId="284"/>
        </pc:sldMkLst>
      </pc:sldChg>
      <pc:sldChg chg="modSp del">
        <pc:chgData name="LI, Kit-ying Trista" userId="37e067b5-9e92-428c-a064-ed0df3de1e0a" providerId="ADAL" clId="{BADE5777-BEC6-4060-8F00-21885A016D17}" dt="2018-03-12T03:06:43.515" v="407" actId="2696"/>
        <pc:sldMkLst>
          <pc:docMk/>
          <pc:sldMk cId="3731204154" sldId="285"/>
        </pc:sldMkLst>
        <pc:spChg chg="mod">
          <ac:chgData name="LI, Kit-ying Trista" userId="37e067b5-9e92-428c-a064-ed0df3de1e0a" providerId="ADAL" clId="{BADE5777-BEC6-4060-8F00-21885A016D17}" dt="2018-03-12T02:55:45.981" v="347" actId="27636"/>
          <ac:spMkLst>
            <pc:docMk/>
            <pc:sldMk cId="3731204154" sldId="285"/>
            <ac:spMk id="6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515" v="408" actId="2696"/>
        <pc:sldMkLst>
          <pc:docMk/>
          <pc:sldMk cId="3043301184" sldId="286"/>
        </pc:sldMkLst>
      </pc:sldChg>
      <pc:sldChg chg="del">
        <pc:chgData name="LI, Kit-ying Trista" userId="37e067b5-9e92-428c-a064-ed0df3de1e0a" providerId="ADAL" clId="{BADE5777-BEC6-4060-8F00-21885A016D17}" dt="2018-03-12T03:06:43.530" v="409" actId="2696"/>
        <pc:sldMkLst>
          <pc:docMk/>
          <pc:sldMk cId="1661519277" sldId="287"/>
        </pc:sldMkLst>
      </pc:sldChg>
      <pc:sldChg chg="del">
        <pc:chgData name="LI, Kit-ying Trista" userId="37e067b5-9e92-428c-a064-ed0df3de1e0a" providerId="ADAL" clId="{BADE5777-BEC6-4060-8F00-21885A016D17}" dt="2018-03-12T03:06:43.484" v="402" actId="2696"/>
        <pc:sldMkLst>
          <pc:docMk/>
          <pc:sldMk cId="1030381784" sldId="288"/>
        </pc:sldMkLst>
      </pc:sldChg>
      <pc:sldChg chg="del">
        <pc:chgData name="LI, Kit-ying Trista" userId="37e067b5-9e92-428c-a064-ed0df3de1e0a" providerId="ADAL" clId="{BADE5777-BEC6-4060-8F00-21885A016D17}" dt="2018-03-12T03:06:43.484" v="403" actId="2696"/>
        <pc:sldMkLst>
          <pc:docMk/>
          <pc:sldMk cId="4040676623" sldId="289"/>
        </pc:sldMkLst>
      </pc:sldChg>
      <pc:sldChg chg="modSp del">
        <pc:chgData name="LI, Kit-ying Trista" userId="37e067b5-9e92-428c-a064-ed0df3de1e0a" providerId="ADAL" clId="{BADE5777-BEC6-4060-8F00-21885A016D17}" dt="2018-03-12T03:06:43.499" v="404" actId="2696"/>
        <pc:sldMkLst>
          <pc:docMk/>
          <pc:sldMk cId="1148957954" sldId="290"/>
        </pc:sldMkLst>
        <pc:spChg chg="mod">
          <ac:chgData name="LI, Kit-ying Trista" userId="37e067b5-9e92-428c-a064-ed0df3de1e0a" providerId="ADAL" clId="{BADE5777-BEC6-4060-8F00-21885A016D17}" dt="2018-03-12T02:55:45.996" v="348" actId="27636"/>
          <ac:spMkLst>
            <pc:docMk/>
            <pc:sldMk cId="1148957954" sldId="290"/>
            <ac:spMk id="3" creationId="{00000000-0000-0000-0000-000000000000}"/>
          </ac:spMkLst>
        </pc:spChg>
      </pc:sldChg>
      <pc:sldChg chg="modSp del">
        <pc:chgData name="LI, Kit-ying Trista" userId="37e067b5-9e92-428c-a064-ed0df3de1e0a" providerId="ADAL" clId="{BADE5777-BEC6-4060-8F00-21885A016D17}" dt="2018-03-12T03:06:43.499" v="405" actId="2696"/>
        <pc:sldMkLst>
          <pc:docMk/>
          <pc:sldMk cId="1723372274" sldId="291"/>
        </pc:sldMkLst>
        <pc:spChg chg="mod">
          <ac:chgData name="LI, Kit-ying Trista" userId="37e067b5-9e92-428c-a064-ed0df3de1e0a" providerId="ADAL" clId="{BADE5777-BEC6-4060-8F00-21885A016D17}" dt="2018-03-12T02:55:45.996" v="349" actId="27636"/>
          <ac:spMkLst>
            <pc:docMk/>
            <pc:sldMk cId="1723372274" sldId="291"/>
            <ac:spMk id="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452" v="398" actId="2696"/>
        <pc:sldMkLst>
          <pc:docMk/>
          <pc:sldMk cId="33425327" sldId="292"/>
        </pc:sldMkLst>
      </pc:sldChg>
      <pc:sldChg chg="del">
        <pc:chgData name="LI, Kit-ying Trista" userId="37e067b5-9e92-428c-a064-ed0df3de1e0a" providerId="ADAL" clId="{BADE5777-BEC6-4060-8F00-21885A016D17}" dt="2018-03-12T03:06:43.468" v="399" actId="2696"/>
        <pc:sldMkLst>
          <pc:docMk/>
          <pc:sldMk cId="1565785955" sldId="293"/>
        </pc:sldMkLst>
      </pc:sldChg>
      <pc:sldChg chg="del">
        <pc:chgData name="LI, Kit-ying Trista" userId="37e067b5-9e92-428c-a064-ed0df3de1e0a" providerId="ADAL" clId="{BADE5777-BEC6-4060-8F00-21885A016D17}" dt="2018-03-12T03:06:43.468" v="400" actId="2696"/>
        <pc:sldMkLst>
          <pc:docMk/>
          <pc:sldMk cId="3582791172" sldId="294"/>
        </pc:sldMkLst>
      </pc:sldChg>
      <pc:sldChg chg="del">
        <pc:chgData name="LI, Kit-ying Trista" userId="37e067b5-9e92-428c-a064-ed0df3de1e0a" providerId="ADAL" clId="{BADE5777-BEC6-4060-8F00-21885A016D17}" dt="2018-03-12T03:06:43.484" v="401" actId="2696"/>
        <pc:sldMkLst>
          <pc:docMk/>
          <pc:sldMk cId="4279439986" sldId="295"/>
        </pc:sldMkLst>
      </pc:sldChg>
      <pc:sldChg chg="del">
        <pc:chgData name="LI, Kit-ying Trista" userId="37e067b5-9e92-428c-a064-ed0df3de1e0a" providerId="ADAL" clId="{BADE5777-BEC6-4060-8F00-21885A016D17}" dt="2018-03-12T03:06:43.421" v="393" actId="2696"/>
        <pc:sldMkLst>
          <pc:docMk/>
          <pc:sldMk cId="980215735" sldId="296"/>
        </pc:sldMkLst>
      </pc:sldChg>
      <pc:sldChg chg="del">
        <pc:chgData name="LI, Kit-ying Trista" userId="37e067b5-9e92-428c-a064-ed0df3de1e0a" providerId="ADAL" clId="{BADE5777-BEC6-4060-8F00-21885A016D17}" dt="2018-03-12T03:06:43.437" v="394" actId="2696"/>
        <pc:sldMkLst>
          <pc:docMk/>
          <pc:sldMk cId="3151728372" sldId="297"/>
        </pc:sldMkLst>
      </pc:sldChg>
      <pc:sldChg chg="del">
        <pc:chgData name="LI, Kit-ying Trista" userId="37e067b5-9e92-428c-a064-ed0df3de1e0a" providerId="ADAL" clId="{BADE5777-BEC6-4060-8F00-21885A016D17}" dt="2018-03-12T03:06:43.437" v="395" actId="2696"/>
        <pc:sldMkLst>
          <pc:docMk/>
          <pc:sldMk cId="3809624636" sldId="298"/>
        </pc:sldMkLst>
      </pc:sldChg>
      <pc:sldChg chg="del">
        <pc:chgData name="LI, Kit-ying Trista" userId="37e067b5-9e92-428c-a064-ed0df3de1e0a" providerId="ADAL" clId="{BADE5777-BEC6-4060-8F00-21885A016D17}" dt="2018-03-12T03:06:43.452" v="396" actId="2696"/>
        <pc:sldMkLst>
          <pc:docMk/>
          <pc:sldMk cId="2908757982" sldId="299"/>
        </pc:sldMkLst>
      </pc:sldChg>
      <pc:sldChg chg="del">
        <pc:chgData name="LI, Kit-ying Trista" userId="37e067b5-9e92-428c-a064-ed0df3de1e0a" providerId="ADAL" clId="{BADE5777-BEC6-4060-8F00-21885A016D17}" dt="2018-03-12T03:06:43.452" v="397" actId="2696"/>
        <pc:sldMkLst>
          <pc:docMk/>
          <pc:sldMk cId="609394237" sldId="300"/>
        </pc:sldMkLst>
      </pc:sldChg>
      <pc:sldChg chg="del">
        <pc:chgData name="LI, Kit-ying Trista" userId="37e067b5-9e92-428c-a064-ed0df3de1e0a" providerId="ADAL" clId="{BADE5777-BEC6-4060-8F00-21885A016D17}" dt="2018-03-12T03:06:43.421" v="392" actId="2696"/>
        <pc:sldMkLst>
          <pc:docMk/>
          <pc:sldMk cId="1952860634" sldId="301"/>
        </pc:sldMkLst>
      </pc:sldChg>
      <pc:sldChg chg="modSp del">
        <pc:chgData name="LI, Kit-ying Trista" userId="37e067b5-9e92-428c-a064-ed0df3de1e0a" providerId="ADAL" clId="{BADE5777-BEC6-4060-8F00-21885A016D17}" dt="2018-03-12T03:06:43.406" v="391" actId="2696"/>
        <pc:sldMkLst>
          <pc:docMk/>
          <pc:sldMk cId="3096550613" sldId="302"/>
        </pc:sldMkLst>
        <pc:spChg chg="mod">
          <ac:chgData name="LI, Kit-ying Trista" userId="37e067b5-9e92-428c-a064-ed0df3de1e0a" providerId="ADAL" clId="{BADE5777-BEC6-4060-8F00-21885A016D17}" dt="2018-03-12T02:55:46.027" v="350" actId="27636"/>
          <ac:spMkLst>
            <pc:docMk/>
            <pc:sldMk cId="3096550613" sldId="302"/>
            <ac:spMk id="9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6:43.390" v="390" actId="2696"/>
        <pc:sldMkLst>
          <pc:docMk/>
          <pc:sldMk cId="2491369020" sldId="303"/>
        </pc:sldMkLst>
      </pc:sldChg>
      <pc:sldChg chg="modSp del">
        <pc:chgData name="LI, Kit-ying Trista" userId="37e067b5-9e92-428c-a064-ed0df3de1e0a" providerId="ADAL" clId="{BADE5777-BEC6-4060-8F00-21885A016D17}" dt="2018-03-12T03:06:43.577" v="419" actId="2696"/>
        <pc:sldMkLst>
          <pc:docMk/>
          <pc:sldMk cId="1759299529" sldId="304"/>
        </pc:sldMkLst>
        <pc:spChg chg="mod">
          <ac:chgData name="LI, Kit-ying Trista" userId="37e067b5-9e92-428c-a064-ed0df3de1e0a" providerId="ADAL" clId="{BADE5777-BEC6-4060-8F00-21885A016D17}" dt="2018-03-12T03:05:37.209" v="388" actId="14100"/>
          <ac:spMkLst>
            <pc:docMk/>
            <pc:sldMk cId="1759299529" sldId="304"/>
            <ac:spMk id="3" creationId="{00000000-0000-0000-0000-000000000000}"/>
          </ac:spMkLst>
        </pc:spChg>
      </pc:sldChg>
      <pc:sldChg chg="add del">
        <pc:chgData name="LI, Kit-ying Trista" userId="37e067b5-9e92-428c-a064-ed0df3de1e0a" providerId="ADAL" clId="{BADE5777-BEC6-4060-8F00-21885A016D17}" dt="2018-03-12T03:06:47.126" v="429" actId="2696"/>
        <pc:sldMkLst>
          <pc:docMk/>
          <pc:sldMk cId="3733705238" sldId="305"/>
        </pc:sldMkLst>
      </pc:sldChg>
      <pc:sldChg chg="delSp modSp add">
        <pc:chgData name="LI, Kit-ying Trista" userId="37e067b5-9e92-428c-a064-ed0df3de1e0a" providerId="ADAL" clId="{BADE5777-BEC6-4060-8F00-21885A016D17}" dt="2018-03-12T03:10:14.396" v="471" actId="20577"/>
        <pc:sldMkLst>
          <pc:docMk/>
          <pc:sldMk cId="2062945441" sldId="306"/>
        </pc:sldMkLst>
        <pc:spChg chg="mod">
          <ac:chgData name="LI, Kit-ying Trista" userId="37e067b5-9e92-428c-a064-ed0df3de1e0a" providerId="ADAL" clId="{BADE5777-BEC6-4060-8F00-21885A016D17}" dt="2018-03-12T03:07:04.643" v="430" actId="20577"/>
          <ac:spMkLst>
            <pc:docMk/>
            <pc:sldMk cId="2062945441" sldId="306"/>
            <ac:spMk id="2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09.259" v="470" actId="20577"/>
          <ac:spMkLst>
            <pc:docMk/>
            <pc:sldMk cId="2062945441" sldId="306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14.396" v="471" actId="20577"/>
          <ac:spMkLst>
            <pc:docMk/>
            <pc:sldMk cId="2062945441" sldId="306"/>
            <ac:spMk id="12" creationId="{82D73A04-91F8-4C37-A7CD-1A45F3E56FAB}"/>
          </ac:spMkLst>
        </pc:spChg>
        <pc:spChg chg="del mod">
          <ac:chgData name="LI, Kit-ying Trista" userId="37e067b5-9e92-428c-a064-ed0df3de1e0a" providerId="ADAL" clId="{BADE5777-BEC6-4060-8F00-21885A016D17}" dt="2018-03-12T03:07:56.668" v="441" actId="478"/>
          <ac:spMkLst>
            <pc:docMk/>
            <pc:sldMk cId="2062945441" sldId="306"/>
            <ac:spMk id="13" creationId="{C0953E1F-0BC5-4DEE-B45F-758AC01EF89D}"/>
          </ac:spMkLst>
        </pc:spChg>
        <pc:spChg chg="del mod">
          <ac:chgData name="LI, Kit-ying Trista" userId="37e067b5-9e92-428c-a064-ed0df3de1e0a" providerId="ADAL" clId="{BADE5777-BEC6-4060-8F00-21885A016D17}" dt="2018-03-12T03:07:51.565" v="439" actId="478"/>
          <ac:spMkLst>
            <pc:docMk/>
            <pc:sldMk cId="2062945441" sldId="306"/>
            <ac:spMk id="14" creationId="{D34AB7DE-836F-4557-BF93-8C1541DA6D1C}"/>
          </ac:spMkLst>
        </pc:spChg>
        <pc:grpChg chg="mod">
          <ac:chgData name="LI, Kit-ying Trista" userId="37e067b5-9e92-428c-a064-ed0df3de1e0a" providerId="ADAL" clId="{BADE5777-BEC6-4060-8F00-21885A016D17}" dt="2018-03-12T03:08:07.300" v="443" actId="1076"/>
          <ac:grpSpMkLst>
            <pc:docMk/>
            <pc:sldMk cId="2062945441" sldId="306"/>
            <ac:grpSpMk id="22" creationId="{843EEF95-8864-4061-A490-7C2326F5A8ED}"/>
          </ac:grpSpMkLst>
        </pc:grpChg>
      </pc:sldChg>
      <pc:sldChg chg="modSp add">
        <pc:chgData name="LI, Kit-ying Trista" userId="37e067b5-9e92-428c-a064-ed0df3de1e0a" providerId="ADAL" clId="{BADE5777-BEC6-4060-8F00-21885A016D17}" dt="2018-03-12T03:10:21.386" v="472" actId="20577"/>
        <pc:sldMkLst>
          <pc:docMk/>
          <pc:sldMk cId="2920980555" sldId="307"/>
        </pc:sldMkLst>
        <pc:spChg chg="mod">
          <ac:chgData name="LI, Kit-ying Trista" userId="37e067b5-9e92-428c-a064-ed0df3de1e0a" providerId="ADAL" clId="{BADE5777-BEC6-4060-8F00-21885A016D17}" dt="2018-03-12T03:10:21.386" v="472" actId="20577"/>
          <ac:spMkLst>
            <pc:docMk/>
            <pc:sldMk cId="2920980555" sldId="307"/>
            <ac:spMk id="6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764860121" sldId="308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879596002" sldId="309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017676804" sldId="310"/>
        </pc:sldMkLst>
      </pc:sldChg>
      <pc:sldChg chg="add del">
        <pc:chgData name="LI, Kit-ying Trista" userId="37e067b5-9e92-428c-a064-ed0df3de1e0a" providerId="ADAL" clId="{BADE5777-BEC6-4060-8F00-21885A016D17}" dt="2018-03-12T03:08:23.240" v="444" actId="2696"/>
        <pc:sldMkLst>
          <pc:docMk/>
          <pc:sldMk cId="1192962278" sldId="311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505176942" sldId="312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934690909" sldId="313"/>
        </pc:sldMkLst>
      </pc:sldChg>
      <pc:sldChg chg="add del">
        <pc:chgData name="LI, Kit-ying Trista" userId="37e067b5-9e92-428c-a064-ed0df3de1e0a" providerId="ADAL" clId="{BADE5777-BEC6-4060-8F00-21885A016D17}" dt="2018-03-12T03:08:38.804" v="447" actId="2696"/>
        <pc:sldMkLst>
          <pc:docMk/>
          <pc:sldMk cId="3967286467" sldId="314"/>
        </pc:sldMkLst>
      </pc:sldChg>
      <pc:sldChg chg="modSp add">
        <pc:chgData name="LI, Kit-ying Trista" userId="37e067b5-9e92-428c-a064-ed0df3de1e0a" providerId="ADAL" clId="{BADE5777-BEC6-4060-8F00-21885A016D17}" dt="2018-03-12T04:29:35.279" v="482" actId="313"/>
        <pc:sldMkLst>
          <pc:docMk/>
          <pc:sldMk cId="2923518668" sldId="315"/>
        </pc:sldMkLst>
        <pc:spChg chg="mod">
          <ac:chgData name="LI, Kit-ying Trista" userId="37e067b5-9e92-428c-a064-ed0df3de1e0a" providerId="ADAL" clId="{BADE5777-BEC6-4060-8F00-21885A016D17}" dt="2018-03-12T04:29:35.279" v="482" actId="313"/>
          <ac:spMkLst>
            <pc:docMk/>
            <pc:sldMk cId="2923518668" sldId="315"/>
            <ac:spMk id="12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429969867" sldId="316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163264159" sldId="317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631761287" sldId="318"/>
        </pc:sldMkLst>
      </pc:sldChg>
      <pc:sldChg chg="add del">
        <pc:chgData name="LI, Kit-ying Trista" userId="37e067b5-9e92-428c-a064-ed0df3de1e0a" providerId="ADAL" clId="{BADE5777-BEC6-4060-8F00-21885A016D17}" dt="2018-03-12T03:08:52.824" v="450" actId="2696"/>
        <pc:sldMkLst>
          <pc:docMk/>
          <pc:sldMk cId="2024557547" sldId="319"/>
        </pc:sldMkLst>
      </pc:sldChg>
      <pc:sldChg chg="modSp add">
        <pc:chgData name="LI, Kit-ying Trista" userId="37e067b5-9e92-428c-a064-ed0df3de1e0a" providerId="ADAL" clId="{BADE5777-BEC6-4060-8F00-21885A016D17}" dt="2018-03-12T04:32:37.040" v="505" actId="20577"/>
        <pc:sldMkLst>
          <pc:docMk/>
          <pc:sldMk cId="3392888544" sldId="320"/>
        </pc:sldMkLst>
        <pc:spChg chg="mod">
          <ac:chgData name="LI, Kit-ying Trista" userId="37e067b5-9e92-428c-a064-ed0df3de1e0a" providerId="ADAL" clId="{BADE5777-BEC6-4060-8F00-21885A016D17}" dt="2018-03-12T04:32:37.040" v="505" actId="20577"/>
          <ac:spMkLst>
            <pc:docMk/>
            <pc:sldMk cId="3392888544" sldId="320"/>
            <ac:spMk id="3" creationId="{2813CEDC-E3CB-403B-807B-3D77302E679B}"/>
          </ac:spMkLst>
        </pc:spChg>
        <pc:spChg chg="mod">
          <ac:chgData name="LI, Kit-ying Trista" userId="37e067b5-9e92-428c-a064-ed0df3de1e0a" providerId="ADAL" clId="{BADE5777-BEC6-4060-8F00-21885A016D17}" dt="2018-03-12T04:31:50.710" v="490" actId="20577"/>
          <ac:spMkLst>
            <pc:docMk/>
            <pc:sldMk cId="3392888544" sldId="320"/>
            <ac:spMk id="6" creationId="{9C2E7A2E-EED4-41E5-A7DD-83FBED76F1AF}"/>
          </ac:spMkLst>
        </pc:spChg>
      </pc:sldChg>
      <pc:sldChg chg="modSp add">
        <pc:chgData name="LI, Kit-ying Trista" userId="37e067b5-9e92-428c-a064-ed0df3de1e0a" providerId="ADAL" clId="{BADE5777-BEC6-4060-8F00-21885A016D17}" dt="2018-03-12T04:38:44.222" v="517" actId="20577"/>
        <pc:sldMkLst>
          <pc:docMk/>
          <pc:sldMk cId="2877621749" sldId="321"/>
        </pc:sldMkLst>
        <pc:spChg chg="mod">
          <ac:chgData name="LI, Kit-ying Trista" userId="37e067b5-9e92-428c-a064-ed0df3de1e0a" providerId="ADAL" clId="{BADE5777-BEC6-4060-8F00-21885A016D17}" dt="2018-03-12T03:09:59.464" v="465" actId="20577"/>
          <ac:spMkLst>
            <pc:docMk/>
            <pc:sldMk cId="2877621749" sldId="321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8:44.222" v="517" actId="20577"/>
          <ac:spMkLst>
            <pc:docMk/>
            <pc:sldMk cId="2877621749" sldId="321"/>
            <ac:spMk id="40" creationId="{6BE876EB-A705-4C9B-A3FF-D58DADF2278E}"/>
          </ac:spMkLst>
        </pc:spChg>
      </pc:sldChg>
      <pc:sldChg chg="modSp add">
        <pc:chgData name="LI, Kit-ying Trista" userId="37e067b5-9e92-428c-a064-ed0df3de1e0a" providerId="ADAL" clId="{BADE5777-BEC6-4060-8F00-21885A016D17}" dt="2018-03-12T04:38:53.457" v="525" actId="20577"/>
        <pc:sldMkLst>
          <pc:docMk/>
          <pc:sldMk cId="1629875540" sldId="322"/>
        </pc:sldMkLst>
        <pc:spChg chg="mod">
          <ac:chgData name="LI, Kit-ying Trista" userId="37e067b5-9e92-428c-a064-ed0df3de1e0a" providerId="ADAL" clId="{BADE5777-BEC6-4060-8F00-21885A016D17}" dt="2018-03-12T03:09:41.199" v="463" actId="20577"/>
          <ac:spMkLst>
            <pc:docMk/>
            <pc:sldMk cId="1629875540" sldId="322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8:53.457" v="525" actId="20577"/>
          <ac:spMkLst>
            <pc:docMk/>
            <pc:sldMk cId="1629875540" sldId="322"/>
            <ac:spMk id="40" creationId="{6BE876EB-A705-4C9B-A3FF-D58DADF2278E}"/>
          </ac:spMkLst>
        </pc:spChg>
      </pc:sldChg>
      <pc:sldChg chg="modSp add">
        <pc:chgData name="LI, Kit-ying Trista" userId="37e067b5-9e92-428c-a064-ed0df3de1e0a" providerId="ADAL" clId="{BADE5777-BEC6-4060-8F00-21885A016D17}" dt="2018-03-12T04:39:07.786" v="541" actId="20577"/>
        <pc:sldMkLst>
          <pc:docMk/>
          <pc:sldMk cId="2832722468" sldId="323"/>
        </pc:sldMkLst>
        <pc:spChg chg="mod">
          <ac:chgData name="LI, Kit-ying Trista" userId="37e067b5-9e92-428c-a064-ed0df3de1e0a" providerId="ADAL" clId="{BADE5777-BEC6-4060-8F00-21885A016D17}" dt="2018-03-12T03:09:37.856" v="461" actId="20577"/>
          <ac:spMkLst>
            <pc:docMk/>
            <pc:sldMk cId="2832722468" sldId="323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39:07.786" v="541" actId="20577"/>
          <ac:spMkLst>
            <pc:docMk/>
            <pc:sldMk cId="2832722468" sldId="323"/>
            <ac:spMk id="40" creationId="{6BE876EB-A705-4C9B-A3FF-D58DADF2278E}"/>
          </ac:spMkLst>
        </pc:spChg>
      </pc:sldChg>
      <pc:sldChg chg="add del">
        <pc:chgData name="LI, Kit-ying Trista" userId="37e067b5-9e92-428c-a064-ed0df3de1e0a" providerId="ADAL" clId="{BADE5777-BEC6-4060-8F00-21885A016D17}" dt="2018-03-12T03:09:11.826" v="455" actId="2696"/>
        <pc:sldMkLst>
          <pc:docMk/>
          <pc:sldMk cId="2364441754" sldId="324"/>
        </pc:sldMkLst>
      </pc:sldChg>
      <pc:sldChg chg="modSp add">
        <pc:chgData name="LI, Kit-ying Trista" userId="37e067b5-9e92-428c-a064-ed0df3de1e0a" providerId="ADAL" clId="{BADE5777-BEC6-4060-8F00-21885A016D17}" dt="2018-03-12T04:43:05.095" v="626" actId="313"/>
        <pc:sldMkLst>
          <pc:docMk/>
          <pc:sldMk cId="3493515033" sldId="325"/>
        </pc:sldMkLst>
        <pc:spChg chg="mod">
          <ac:chgData name="LI, Kit-ying Trista" userId="37e067b5-9e92-428c-a064-ed0df3de1e0a" providerId="ADAL" clId="{BADE5777-BEC6-4060-8F00-21885A016D17}" dt="2018-03-12T04:43:05.095" v="626" actId="313"/>
          <ac:spMkLst>
            <pc:docMk/>
            <pc:sldMk cId="3493515033" sldId="325"/>
            <ac:spMk id="6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08.122" v="628" actId="313"/>
        <pc:sldMkLst>
          <pc:docMk/>
          <pc:sldMk cId="2377266936" sldId="326"/>
        </pc:sldMkLst>
        <pc:spChg chg="mod">
          <ac:chgData name="LI, Kit-ying Trista" userId="37e067b5-9e92-428c-a064-ed0df3de1e0a" providerId="ADAL" clId="{BADE5777-BEC6-4060-8F00-21885A016D17}" dt="2018-03-12T04:39:29.368" v="549" actId="20577"/>
          <ac:spMkLst>
            <pc:docMk/>
            <pc:sldMk cId="2377266936" sldId="326"/>
            <ac:spMk id="6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3:08.122" v="628" actId="313"/>
          <ac:spMkLst>
            <pc:docMk/>
            <pc:sldMk cId="2377266936" sldId="326"/>
            <ac:spMk id="57" creationId="{B527EAA7-32D6-41FF-A60E-601472AFB9B2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1.931" v="630" actId="313"/>
        <pc:sldMkLst>
          <pc:docMk/>
          <pc:sldMk cId="2745066889" sldId="327"/>
        </pc:sldMkLst>
        <pc:spChg chg="mod">
          <ac:chgData name="LI, Kit-ying Trista" userId="37e067b5-9e92-428c-a064-ed0df3de1e0a" providerId="ADAL" clId="{BADE5777-BEC6-4060-8F00-21885A016D17}" dt="2018-03-12T04:39:59.705" v="565" actId="20577"/>
          <ac:spMkLst>
            <pc:docMk/>
            <pc:sldMk cId="2745066889" sldId="327"/>
            <ac:spMk id="39" creationId="{BBFBE2E6-C44F-4E9E-8F76-3EFA5118EF79}"/>
          </ac:spMkLst>
        </pc:spChg>
        <pc:spChg chg="mod">
          <ac:chgData name="LI, Kit-ying Trista" userId="37e067b5-9e92-428c-a064-ed0df3de1e0a" providerId="ADAL" clId="{BADE5777-BEC6-4060-8F00-21885A016D17}" dt="2018-03-12T04:43:11.931" v="630" actId="313"/>
          <ac:spMkLst>
            <pc:docMk/>
            <pc:sldMk cId="2745066889" sldId="327"/>
            <ac:spMk id="41" creationId="{1E45802C-497A-44FE-B348-CCFEF245BA4B}"/>
          </ac:spMkLst>
        </pc:spChg>
        <pc:spChg chg="mod">
          <ac:chgData name="LI, Kit-ying Trista" userId="37e067b5-9e92-428c-a064-ed0df3de1e0a" providerId="ADAL" clId="{BADE5777-BEC6-4060-8F00-21885A016D17}" dt="2018-03-12T04:39:55.566" v="557" actId="20577"/>
          <ac:spMkLst>
            <pc:docMk/>
            <pc:sldMk cId="2745066889" sldId="327"/>
            <ac:spMk id="42" creationId="{1ACEA558-6A0E-4CCC-B16A-70081461D66E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3.289" v="632" actId="313"/>
        <pc:sldMkLst>
          <pc:docMk/>
          <pc:sldMk cId="1204852365" sldId="328"/>
        </pc:sldMkLst>
        <pc:spChg chg="mod">
          <ac:chgData name="LI, Kit-ying Trista" userId="37e067b5-9e92-428c-a064-ed0df3de1e0a" providerId="ADAL" clId="{BADE5777-BEC6-4060-8F00-21885A016D17}" dt="2018-03-12T04:43:13.289" v="632" actId="313"/>
          <ac:spMkLst>
            <pc:docMk/>
            <pc:sldMk cId="1204852365" sldId="328"/>
            <ac:spMk id="41" creationId="{1E45802C-497A-44FE-B348-CCFEF245BA4B}"/>
          </ac:spMkLst>
        </pc:spChg>
      </pc:sldChg>
      <pc:sldChg chg="add del">
        <pc:chgData name="LI, Kit-ying Trista" userId="37e067b5-9e92-428c-a064-ed0df3de1e0a" providerId="ADAL" clId="{BADE5777-BEC6-4060-8F00-21885A016D17}" dt="2018-03-12T03:11:05.476" v="479" actId="2696"/>
        <pc:sldMkLst>
          <pc:docMk/>
          <pc:sldMk cId="3444056691" sldId="329"/>
        </pc:sldMkLst>
      </pc:sldChg>
      <pc:sldChg chg="modSp add">
        <pc:chgData name="LI, Kit-ying Trista" userId="37e067b5-9e92-428c-a064-ed0df3de1e0a" providerId="ADAL" clId="{BADE5777-BEC6-4060-8F00-21885A016D17}" dt="2018-03-12T04:43:15.164" v="634" actId="313"/>
        <pc:sldMkLst>
          <pc:docMk/>
          <pc:sldMk cId="2440196984" sldId="330"/>
        </pc:sldMkLst>
        <pc:spChg chg="mod">
          <ac:chgData name="LI, Kit-ying Trista" userId="37e067b5-9e92-428c-a064-ed0df3de1e0a" providerId="ADAL" clId="{BADE5777-BEC6-4060-8F00-21885A016D17}" dt="2018-03-12T04:40:51.005" v="575" actId="6549"/>
          <ac:spMkLst>
            <pc:docMk/>
            <pc:sldMk cId="2440196984" sldId="330"/>
            <ac:spMk id="35" creationId="{E18859EF-7C82-44DD-8A85-4130EAD20855}"/>
          </ac:spMkLst>
        </pc:spChg>
        <pc:spChg chg="mod">
          <ac:chgData name="LI, Kit-ying Trista" userId="37e067b5-9e92-428c-a064-ed0df3de1e0a" providerId="ADAL" clId="{BADE5777-BEC6-4060-8F00-21885A016D17}" dt="2018-03-12T04:43:15.164" v="634" actId="313"/>
          <ac:spMkLst>
            <pc:docMk/>
            <pc:sldMk cId="2440196984" sldId="330"/>
            <ac:spMk id="38" creationId="{DC990FF6-1C97-4956-8FE5-429CE1A891DF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5.821" v="635" actId="313"/>
        <pc:sldMkLst>
          <pc:docMk/>
          <pc:sldMk cId="2795949338" sldId="331"/>
        </pc:sldMkLst>
        <pc:spChg chg="mod">
          <ac:chgData name="LI, Kit-ying Trista" userId="37e067b5-9e92-428c-a064-ed0df3de1e0a" providerId="ADAL" clId="{BADE5777-BEC6-4060-8F00-21885A016D17}" dt="2018-03-12T04:43:15.821" v="635" actId="313"/>
          <ac:spMkLst>
            <pc:docMk/>
            <pc:sldMk cId="2795949338" sldId="331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0:40.014" v="574" actId="6549"/>
          <ac:spMkLst>
            <pc:docMk/>
            <pc:sldMk cId="2795949338" sldId="331"/>
            <ac:spMk id="49" creationId="{C5393607-3C3D-4151-9447-2C18F389FDC2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6.633" v="637" actId="313"/>
        <pc:sldMkLst>
          <pc:docMk/>
          <pc:sldMk cId="3735725798" sldId="332"/>
        </pc:sldMkLst>
        <pc:spChg chg="mod">
          <ac:chgData name="LI, Kit-ying Trista" userId="37e067b5-9e92-428c-a064-ed0df3de1e0a" providerId="ADAL" clId="{BADE5777-BEC6-4060-8F00-21885A016D17}" dt="2018-03-12T04:43:16.633" v="637" actId="313"/>
          <ac:spMkLst>
            <pc:docMk/>
            <pc:sldMk cId="3735725798" sldId="332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1:01.122" v="576" actId="6549"/>
          <ac:spMkLst>
            <pc:docMk/>
            <pc:sldMk cId="3735725798" sldId="332"/>
            <ac:spMk id="49" creationId="{C5393607-3C3D-4151-9447-2C18F389FDC2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997934911" sldId="333"/>
        </pc:sldMkLst>
      </pc:sldChg>
      <pc:sldChg chg="modSp add addAnim delAnim">
        <pc:chgData name="LI, Kit-ying Trista" userId="37e067b5-9e92-428c-a064-ed0df3de1e0a" providerId="ADAL" clId="{BADE5777-BEC6-4060-8F00-21885A016D17}" dt="2018-03-12T04:41:45.693" v="602" actId="6549"/>
        <pc:sldMkLst>
          <pc:docMk/>
          <pc:sldMk cId="2014063065" sldId="334"/>
        </pc:sldMkLst>
        <pc:spChg chg="mod">
          <ac:chgData name="LI, Kit-ying Trista" userId="37e067b5-9e92-428c-a064-ed0df3de1e0a" providerId="ADAL" clId="{BADE5777-BEC6-4060-8F00-21885A016D17}" dt="2018-03-12T04:41:45.693" v="602" actId="6549"/>
          <ac:spMkLst>
            <pc:docMk/>
            <pc:sldMk cId="2014063065" sldId="334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17.397" v="639" actId="313"/>
        <pc:sldMkLst>
          <pc:docMk/>
          <pc:sldMk cId="350502204" sldId="335"/>
        </pc:sldMkLst>
        <pc:spChg chg="mod">
          <ac:chgData name="LI, Kit-ying Trista" userId="37e067b5-9e92-428c-a064-ed0df3de1e0a" providerId="ADAL" clId="{BADE5777-BEC6-4060-8F00-21885A016D17}" dt="2018-03-12T04:43:17.397" v="639" actId="313"/>
          <ac:spMkLst>
            <pc:docMk/>
            <pc:sldMk cId="350502204" sldId="335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2:14.726" v="619" actId="6549"/>
        <pc:sldMkLst>
          <pc:docMk/>
          <pc:sldMk cId="2245952501" sldId="336"/>
        </pc:sldMkLst>
        <pc:spChg chg="mod">
          <ac:chgData name="LI, Kit-ying Trista" userId="37e067b5-9e92-428c-a064-ed0df3de1e0a" providerId="ADAL" clId="{BADE5777-BEC6-4060-8F00-21885A016D17}" dt="2018-03-12T04:42:14.726" v="619" actId="6549"/>
          <ac:spMkLst>
            <pc:docMk/>
            <pc:sldMk cId="2245952501" sldId="336"/>
            <ac:spMk id="29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2:58.868" v="621" actId="313"/>
        <pc:sldMkLst>
          <pc:docMk/>
          <pc:sldMk cId="844508246" sldId="337"/>
        </pc:sldMkLst>
        <pc:spChg chg="mod">
          <ac:chgData name="LI, Kit-ying Trista" userId="37e067b5-9e92-428c-a064-ed0df3de1e0a" providerId="ADAL" clId="{BADE5777-BEC6-4060-8F00-21885A016D17}" dt="2018-03-12T04:42:58.337" v="620" actId="313"/>
          <ac:spMkLst>
            <pc:docMk/>
            <pc:sldMk cId="844508246" sldId="337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2:58.868" v="621" actId="313"/>
          <ac:spMkLst>
            <pc:docMk/>
            <pc:sldMk cId="844508246" sldId="337"/>
            <ac:spMk id="34" creationId="{00000000-0000-0000-0000-000000000000}"/>
          </ac:spMkLst>
        </pc:spChg>
      </pc:sldChg>
      <pc:sldChg chg="modSp add">
        <pc:chgData name="LI, Kit-ying Trista" userId="37e067b5-9e92-428c-a064-ed0df3de1e0a" providerId="ADAL" clId="{BADE5777-BEC6-4060-8F00-21885A016D17}" dt="2018-03-12T04:43:01.443" v="623" actId="313"/>
        <pc:sldMkLst>
          <pc:docMk/>
          <pc:sldMk cId="747708030" sldId="338"/>
        </pc:sldMkLst>
        <pc:spChg chg="mod">
          <ac:chgData name="LI, Kit-ying Trista" userId="37e067b5-9e92-428c-a064-ed0df3de1e0a" providerId="ADAL" clId="{BADE5777-BEC6-4060-8F00-21885A016D17}" dt="2018-03-12T04:43:00.366" v="622" actId="313"/>
          <ac:spMkLst>
            <pc:docMk/>
            <pc:sldMk cId="747708030" sldId="338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4:43:01.443" v="623" actId="313"/>
          <ac:spMkLst>
            <pc:docMk/>
            <pc:sldMk cId="747708030" sldId="338"/>
            <ac:spMk id="34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2364373164" sldId="339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518264300" sldId="340"/>
        </pc:sldMkLst>
      </pc:sldChg>
      <pc:sldChg chg="modSp add">
        <pc:chgData name="LI, Kit-ying Trista" userId="37e067b5-9e92-428c-a064-ed0df3de1e0a" providerId="ADAL" clId="{BADE5777-BEC6-4060-8F00-21885A016D17}" dt="2018-03-12T04:43:03.144" v="624" actId="313"/>
        <pc:sldMkLst>
          <pc:docMk/>
          <pc:sldMk cId="52623527" sldId="341"/>
        </pc:sldMkLst>
        <pc:spChg chg="mod">
          <ac:chgData name="LI, Kit-ying Trista" userId="37e067b5-9e92-428c-a064-ed0df3de1e0a" providerId="ADAL" clId="{BADE5777-BEC6-4060-8F00-21885A016D17}" dt="2018-03-12T04:43:03.144" v="624" actId="313"/>
          <ac:spMkLst>
            <pc:docMk/>
            <pc:sldMk cId="52623527" sldId="341"/>
            <ac:spMk id="33" creationId="{00000000-0000-0000-0000-000000000000}"/>
          </ac:spMkLst>
        </pc:spChg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1736862645" sldId="342"/>
        </pc:sldMkLst>
      </pc:sldChg>
      <pc:sldChg chg="add">
        <pc:chgData name="LI, Kit-ying Trista" userId="37e067b5-9e92-428c-a064-ed0df3de1e0a" providerId="ADAL" clId="{BADE5777-BEC6-4060-8F00-21885A016D17}" dt="2018-03-12T03:06:33.670" v="389" actId="313"/>
        <pc:sldMkLst>
          <pc:docMk/>
          <pc:sldMk cId="3624593442" sldId="343"/>
        </pc:sldMkLst>
      </pc:sldChg>
      <pc:sldChg chg="modSp add">
        <pc:chgData name="LI, Kit-ying Trista" userId="37e067b5-9e92-428c-a064-ed0df3de1e0a" providerId="ADAL" clId="{BADE5777-BEC6-4060-8F00-21885A016D17}" dt="2018-03-12T04:43:03.675" v="625" actId="313"/>
        <pc:sldMkLst>
          <pc:docMk/>
          <pc:sldMk cId="823375108" sldId="344"/>
        </pc:sldMkLst>
        <pc:spChg chg="mod">
          <ac:chgData name="LI, Kit-ying Trista" userId="37e067b5-9e92-428c-a064-ed0df3de1e0a" providerId="ADAL" clId="{BADE5777-BEC6-4060-8F00-21885A016D17}" dt="2018-03-12T04:43:03.675" v="625" actId="313"/>
          <ac:spMkLst>
            <pc:docMk/>
            <pc:sldMk cId="823375108" sldId="344"/>
            <ac:spMk id="33" creationId="{00000000-0000-0000-0000-000000000000}"/>
          </ac:spMkLst>
        </pc:spChg>
      </pc:sldChg>
      <pc:sldChg chg="del">
        <pc:chgData name="LI, Kit-ying Trista" userId="37e067b5-9e92-428c-a064-ed0df3de1e0a" providerId="ADAL" clId="{BADE5777-BEC6-4060-8F00-21885A016D17}" dt="2018-03-12T03:07:24.353" v="432" actId="2696"/>
        <pc:sldMkLst>
          <pc:docMk/>
          <pc:sldMk cId="4294296736" sldId="345"/>
        </pc:sldMkLst>
      </pc:sldChg>
      <pc:sldChg chg="modSp">
        <pc:chgData name="LI, Kit-ying Trista" userId="37e067b5-9e92-428c-a064-ed0df3de1e0a" providerId="ADAL" clId="{BADE5777-BEC6-4060-8F00-21885A016D17}" dt="2018-03-12T03:07:43.994" v="437" actId="1076"/>
        <pc:sldMkLst>
          <pc:docMk/>
          <pc:sldMk cId="2231045113" sldId="346"/>
        </pc:sldMkLst>
        <pc:spChg chg="mod">
          <ac:chgData name="LI, Kit-ying Trista" userId="37e067b5-9e92-428c-a064-ed0df3de1e0a" providerId="ADAL" clId="{BADE5777-BEC6-4060-8F00-21885A016D17}" dt="2018-03-12T03:07:43.994" v="437" actId="1076"/>
          <ac:spMkLst>
            <pc:docMk/>
            <pc:sldMk cId="2231045113" sldId="346"/>
            <ac:spMk id="10242" creationId="{00000000-0000-0000-0000-000000000000}"/>
          </ac:spMkLst>
        </pc:spChg>
      </pc:sldChg>
      <pc:sldChg chg="modSp">
        <pc:chgData name="LI, Kit-ying Trista" userId="37e067b5-9e92-428c-a064-ed0df3de1e0a" providerId="ADAL" clId="{BADE5777-BEC6-4060-8F00-21885A016D17}" dt="2018-03-12T03:10:35.427" v="474" actId="20577"/>
        <pc:sldMkLst>
          <pc:docMk/>
          <pc:sldMk cId="3626541327" sldId="347"/>
        </pc:sldMkLst>
        <pc:spChg chg="mod">
          <ac:chgData name="LI, Kit-ying Trista" userId="37e067b5-9e92-428c-a064-ed0df3de1e0a" providerId="ADAL" clId="{BADE5777-BEC6-4060-8F00-21885A016D17}" dt="2018-03-12T03:08:32.429" v="446" actId="14100"/>
          <ac:spMkLst>
            <pc:docMk/>
            <pc:sldMk cId="3626541327" sldId="347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33.810" v="473" actId="20577"/>
          <ac:spMkLst>
            <pc:docMk/>
            <pc:sldMk cId="3626541327" sldId="347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35.427" v="474" actId="20577"/>
          <ac:spMkLst>
            <pc:docMk/>
            <pc:sldMk cId="3626541327" sldId="347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0:45.557" v="476" actId="20577"/>
        <pc:sldMkLst>
          <pc:docMk/>
          <pc:sldMk cId="3735845814" sldId="348"/>
        </pc:sldMkLst>
        <pc:spChg chg="mod">
          <ac:chgData name="LI, Kit-ying Trista" userId="37e067b5-9e92-428c-a064-ed0df3de1e0a" providerId="ADAL" clId="{BADE5777-BEC6-4060-8F00-21885A016D17}" dt="2018-03-12T03:08:45.191" v="449" actId="14100"/>
          <ac:spMkLst>
            <pc:docMk/>
            <pc:sldMk cId="3735845814" sldId="348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44.043" v="475" actId="20577"/>
          <ac:spMkLst>
            <pc:docMk/>
            <pc:sldMk cId="3735845814" sldId="348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45.557" v="476" actId="20577"/>
          <ac:spMkLst>
            <pc:docMk/>
            <pc:sldMk cId="3735845814" sldId="348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0:53.061" v="478" actId="20577"/>
        <pc:sldMkLst>
          <pc:docMk/>
          <pc:sldMk cId="780178267" sldId="349"/>
        </pc:sldMkLst>
        <pc:spChg chg="mod">
          <ac:chgData name="LI, Kit-ying Trista" userId="37e067b5-9e92-428c-a064-ed0df3de1e0a" providerId="ADAL" clId="{BADE5777-BEC6-4060-8F00-21885A016D17}" dt="2018-03-12T03:09:06.306" v="454" actId="14100"/>
          <ac:spMkLst>
            <pc:docMk/>
            <pc:sldMk cId="780178267" sldId="349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10:51.658" v="477" actId="20577"/>
          <ac:spMkLst>
            <pc:docMk/>
            <pc:sldMk cId="780178267" sldId="349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10:53.061" v="478" actId="20577"/>
          <ac:spMkLst>
            <pc:docMk/>
            <pc:sldMk cId="780178267" sldId="349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09:29.464" v="459" actId="6549"/>
        <pc:sldMkLst>
          <pc:docMk/>
          <pc:sldMk cId="2157867895" sldId="350"/>
        </pc:sldMkLst>
        <pc:spChg chg="mod">
          <ac:chgData name="LI, Kit-ying Trista" userId="37e067b5-9e92-428c-a064-ed0df3de1e0a" providerId="ADAL" clId="{BADE5777-BEC6-4060-8F00-21885A016D17}" dt="2018-03-12T03:09:22.949" v="457" actId="14100"/>
          <ac:spMkLst>
            <pc:docMk/>
            <pc:sldMk cId="2157867895" sldId="350"/>
            <ac:spMk id="3" creationId="{00000000-0000-0000-0000-000000000000}"/>
          </ac:spMkLst>
        </pc:spChg>
        <pc:spChg chg="mod">
          <ac:chgData name="LI, Kit-ying Trista" userId="37e067b5-9e92-428c-a064-ed0df3de1e0a" providerId="ADAL" clId="{BADE5777-BEC6-4060-8F00-21885A016D17}" dt="2018-03-12T03:09:29.464" v="459" actId="6549"/>
          <ac:spMkLst>
            <pc:docMk/>
            <pc:sldMk cId="2157867895" sldId="350"/>
            <ac:spMk id="10" creationId="{800226CB-BD02-4D9B-88C6-54027447F990}"/>
          </ac:spMkLst>
        </pc:spChg>
        <pc:spChg chg="mod">
          <ac:chgData name="LI, Kit-ying Trista" userId="37e067b5-9e92-428c-a064-ed0df3de1e0a" providerId="ADAL" clId="{BADE5777-BEC6-4060-8F00-21885A016D17}" dt="2018-03-12T03:09:25.774" v="458" actId="6549"/>
          <ac:spMkLst>
            <pc:docMk/>
            <pc:sldMk cId="2157867895" sldId="350"/>
            <ac:spMk id="12" creationId="{82D73A04-91F8-4C37-A7CD-1A45F3E56FAB}"/>
          </ac:spMkLst>
        </pc:spChg>
      </pc:sldChg>
      <pc:sldChg chg="modSp">
        <pc:chgData name="LI, Kit-ying Trista" userId="37e067b5-9e92-428c-a064-ed0df3de1e0a" providerId="ADAL" clId="{BADE5777-BEC6-4060-8F00-21885A016D17}" dt="2018-03-12T03:11:14.554" v="481" actId="14100"/>
        <pc:sldMkLst>
          <pc:docMk/>
          <pc:sldMk cId="3988068622" sldId="351"/>
        </pc:sldMkLst>
        <pc:spChg chg="mod">
          <ac:chgData name="LI, Kit-ying Trista" userId="37e067b5-9e92-428c-a064-ed0df3de1e0a" providerId="ADAL" clId="{BADE5777-BEC6-4060-8F00-21885A016D17}" dt="2018-03-12T03:11:14.554" v="481" actId="14100"/>
          <ac:spMkLst>
            <pc:docMk/>
            <pc:sldMk cId="3988068622" sldId="351"/>
            <ac:spMk id="3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數列 1</c:v>
                </c:pt>
              </c:strCache>
            </c:strRef>
          </c:tx>
          <c:spPr>
            <a:solidFill>
              <a:schemeClr val="accent2">
                <a:alpha val="35000"/>
              </a:schemeClr>
            </a:solidFill>
            <a:ln w="9525">
              <a:solidFill>
                <a:schemeClr val="accent2"/>
              </a:solidFill>
            </a:ln>
            <a:effectLst/>
            <a:sp3d contourW="9525">
              <a:contourClr>
                <a:schemeClr val="accent2"/>
              </a:contourClr>
            </a:sp3d>
          </c:spPr>
          <c:cat>
            <c:numRef>
              <c:f>工作表1!$A$2:$A$6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8</c:v>
                </c:pt>
                <c:pt idx="1">
                  <c:v>11</c:v>
                </c:pt>
                <c:pt idx="2">
                  <c:v>20</c:v>
                </c:pt>
                <c:pt idx="3">
                  <c:v>23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F4-4279-8882-E29B70DC05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953968"/>
        <c:axId val="293954360"/>
        <c:axId val="0"/>
      </c:area3DChart>
      <c:dateAx>
        <c:axId val="29395396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293954360"/>
        <c:crosses val="autoZero"/>
        <c:auto val="1"/>
        <c:lblOffset val="100"/>
        <c:baseTimeUnit val="months"/>
      </c:dateAx>
      <c:valAx>
        <c:axId val="2939543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93953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2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5000"/>
            <a:lumOff val="95000"/>
          </a:schemeClr>
        </a:solidFill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35000"/>
        </a:schemeClr>
      </a:solidFill>
      <a:ln w="9525">
        <a:solidFill>
          <a:schemeClr val="phClr"/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35000"/>
        </a:schemeClr>
      </a:solidFill>
      <a:ln w="9525"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  <a:ln>
        <a:solidFill>
          <a:schemeClr val="phClr">
            <a:lumMod val="7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5000"/>
            <a:lumOff val="95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3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軟正黑體" panose="020B0604030504040204" pitchFamily="34" charset="-120"/>
              </a:defRPr>
            </a:lvl1pPr>
          </a:lstStyle>
          <a:p>
            <a:endParaRPr lang="zh-HK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5" y="3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軟正黑體" panose="020B0604030504040204" pitchFamily="34" charset="-120"/>
              </a:defRPr>
            </a:lvl1pPr>
          </a:lstStyle>
          <a:p>
            <a:fld id="{2F15E611-CB76-4B20-A9CF-32996B5FD18E}" type="datetimeFigureOut">
              <a:rPr lang="zh-HK" altLang="en-US" smtClean="0"/>
              <a:pPr/>
              <a:t>17/6/2020</a:t>
            </a:fld>
            <a:endParaRPr lang="zh-HK" altLang="en-US" dirty="0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 dirty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51986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軟正黑體" panose="020B0604030504040204" pitchFamily="34" charset="-120"/>
              </a:defRPr>
            </a:lvl1pPr>
          </a:lstStyle>
          <a:p>
            <a:endParaRPr lang="zh-HK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5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軟正黑體" panose="020B0604030504040204" pitchFamily="34" charset="-120"/>
              </a:defRPr>
            </a:lvl1pPr>
          </a:lstStyle>
          <a:p>
            <a:fld id="{EC8D846B-B344-4D85-A22B-11BF0CC5AEDF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66516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799191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26396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951763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98089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34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190575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983648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36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313081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F8103-9A5B-454B-AB1C-7C9BE2D029E3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15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52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877307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53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272724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66788" y="1331913"/>
            <a:ext cx="4802187" cy="360045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9F8103-9A5B-454B-AB1C-7C9BE2D029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8854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3156213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69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87761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71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9110254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7407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19159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93681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79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258053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80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08546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81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170317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82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82570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66788" y="1331913"/>
            <a:ext cx="4802187" cy="360045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9F8103-9A5B-454B-AB1C-7C9BE2D029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1382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9F8103-9A5B-454B-AB1C-7C9BE2D029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6932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485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BD05FA-FF81-4DD1-B9E8-15A1FC368858}" type="slidenum">
              <a:rPr kumimoji="0" lang="zh-HK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HK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806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25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694653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t>26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3545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D846B-B344-4D85-A22B-11BF0CC5AEDF}" type="slidenum">
              <a:rPr lang="zh-HK" altLang="en-US" smtClean="0"/>
              <a:pPr/>
              <a:t>29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2499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9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6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207717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87007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73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5" name="手繪多邊形 4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F09252"/>
          </a:solidFill>
          <a:ln>
            <a:solidFill>
              <a:srgbClr val="F09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grpSp>
        <p:nvGrpSpPr>
          <p:cNvPr id="6" name="群組 5"/>
          <p:cNvGrpSpPr/>
          <p:nvPr userDrawn="1"/>
        </p:nvGrpSpPr>
        <p:grpSpPr>
          <a:xfrm>
            <a:off x="8004102" y="6422128"/>
            <a:ext cx="207459" cy="148537"/>
            <a:chOff x="8004102" y="6422128"/>
            <a:chExt cx="207459" cy="148537"/>
          </a:xfrm>
        </p:grpSpPr>
        <p:grpSp>
          <p:nvGrpSpPr>
            <p:cNvPr id="7" name="群組 6"/>
            <p:cNvGrpSpPr/>
            <p:nvPr userDrawn="1"/>
          </p:nvGrpSpPr>
          <p:grpSpPr>
            <a:xfrm>
              <a:off x="8029383" y="6443681"/>
              <a:ext cx="146214" cy="109958"/>
              <a:chOff x="8029383" y="6443681"/>
              <a:chExt cx="146214" cy="109958"/>
            </a:xfrm>
          </p:grpSpPr>
          <p:sp>
            <p:nvSpPr>
              <p:cNvPr id="9" name="手繪多邊形 8"/>
              <p:cNvSpPr/>
              <p:nvPr/>
            </p:nvSpPr>
            <p:spPr>
              <a:xfrm rot="5400000">
                <a:off x="8039194" y="6433870"/>
                <a:ext cx="109958" cy="129579"/>
              </a:xfrm>
              <a:custGeom>
                <a:avLst/>
                <a:gdLst>
                  <a:gd name="connsiteX0" fmla="*/ 0 w 109958"/>
                  <a:gd name="connsiteY0" fmla="*/ 61448 h 129579"/>
                  <a:gd name="connsiteX1" fmla="*/ 54979 w 109958"/>
                  <a:gd name="connsiteY1" fmla="*/ 0 h 129579"/>
                  <a:gd name="connsiteX2" fmla="*/ 109958 w 109958"/>
                  <a:gd name="connsiteY2" fmla="*/ 61448 h 129579"/>
                  <a:gd name="connsiteX3" fmla="*/ 0 w 109958"/>
                  <a:gd name="connsiteY3" fmla="*/ 129579 h 129579"/>
                  <a:gd name="connsiteX4" fmla="*/ 54979 w 109958"/>
                  <a:gd name="connsiteY4" fmla="*/ 68131 h 129579"/>
                  <a:gd name="connsiteX5" fmla="*/ 109958 w 109958"/>
                  <a:gd name="connsiteY5" fmla="*/ 129579 h 12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958" h="129579">
                    <a:moveTo>
                      <a:pt x="0" y="61448"/>
                    </a:moveTo>
                    <a:lnTo>
                      <a:pt x="54979" y="0"/>
                    </a:lnTo>
                    <a:lnTo>
                      <a:pt x="109958" y="61448"/>
                    </a:lnTo>
                    <a:close/>
                    <a:moveTo>
                      <a:pt x="0" y="129579"/>
                    </a:moveTo>
                    <a:lnTo>
                      <a:pt x="54979" y="68131"/>
                    </a:lnTo>
                    <a:lnTo>
                      <a:pt x="109958" y="129579"/>
                    </a:lnTo>
                    <a:close/>
                  </a:path>
                </a:pathLst>
              </a:custGeom>
              <a:solidFill>
                <a:srgbClr val="66A2D8"/>
              </a:solidFill>
              <a:ln cap="rnd">
                <a:solidFill>
                  <a:srgbClr val="66A2D8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10" name="直線接點 9"/>
              <p:cNvCxnSpPr/>
              <p:nvPr userDrawn="1"/>
            </p:nvCxnSpPr>
            <p:spPr>
              <a:xfrm>
                <a:off x="8175597" y="6447401"/>
                <a:ext cx="0" cy="106237"/>
              </a:xfrm>
              <a:prstGeom prst="line">
                <a:avLst/>
              </a:prstGeom>
              <a:solidFill>
                <a:srgbClr val="9DC3E6"/>
              </a:solidFill>
              <a:ln w="28575" cap="rnd">
                <a:solidFill>
                  <a:srgbClr val="66A2D8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" name="矩形 7">
              <a:hlinkClick r:id="rId3" action="ppaction://hlinksldjump" tooltip="跳至「轉折關係」"/>
            </p:cNvPr>
            <p:cNvSpPr/>
            <p:nvPr userDrawn="1"/>
          </p:nvSpPr>
          <p:spPr>
            <a:xfrm>
              <a:off x="8004102" y="6422128"/>
              <a:ext cx="207459" cy="1485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502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58528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38232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投影片編號版面配置區 106"/>
          <p:cNvSpPr>
            <a:spLocks noGrp="1"/>
          </p:cNvSpPr>
          <p:nvPr>
            <p:ph type="sldNum" sz="quarter" idx="10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99471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4" name="手繪多邊形 3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66A2D8"/>
          </a:solidFill>
          <a:ln>
            <a:solidFill>
              <a:srgbClr val="66A2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 userDrawn="1"/>
        </p:nvGrpSpPr>
        <p:grpSpPr>
          <a:xfrm rot="10800000">
            <a:off x="8004102" y="6422128"/>
            <a:ext cx="207459" cy="148537"/>
            <a:chOff x="8004102" y="6422128"/>
            <a:chExt cx="207459" cy="148537"/>
          </a:xfrm>
        </p:grpSpPr>
        <p:grpSp>
          <p:nvGrpSpPr>
            <p:cNvPr id="6" name="群組 5"/>
            <p:cNvGrpSpPr/>
            <p:nvPr userDrawn="1"/>
          </p:nvGrpSpPr>
          <p:grpSpPr>
            <a:xfrm>
              <a:off x="8029383" y="6443681"/>
              <a:ext cx="146214" cy="109958"/>
              <a:chOff x="8029383" y="6443681"/>
              <a:chExt cx="146214" cy="109958"/>
            </a:xfrm>
          </p:grpSpPr>
          <p:sp>
            <p:nvSpPr>
              <p:cNvPr id="8" name="手繪多邊形 7"/>
              <p:cNvSpPr/>
              <p:nvPr/>
            </p:nvSpPr>
            <p:spPr>
              <a:xfrm rot="5400000">
                <a:off x="8039194" y="6433870"/>
                <a:ext cx="109958" cy="129579"/>
              </a:xfrm>
              <a:custGeom>
                <a:avLst/>
                <a:gdLst>
                  <a:gd name="connsiteX0" fmla="*/ 0 w 109958"/>
                  <a:gd name="connsiteY0" fmla="*/ 61448 h 129579"/>
                  <a:gd name="connsiteX1" fmla="*/ 54979 w 109958"/>
                  <a:gd name="connsiteY1" fmla="*/ 0 h 129579"/>
                  <a:gd name="connsiteX2" fmla="*/ 109958 w 109958"/>
                  <a:gd name="connsiteY2" fmla="*/ 61448 h 129579"/>
                  <a:gd name="connsiteX3" fmla="*/ 0 w 109958"/>
                  <a:gd name="connsiteY3" fmla="*/ 129579 h 129579"/>
                  <a:gd name="connsiteX4" fmla="*/ 54979 w 109958"/>
                  <a:gd name="connsiteY4" fmla="*/ 68131 h 129579"/>
                  <a:gd name="connsiteX5" fmla="*/ 109958 w 109958"/>
                  <a:gd name="connsiteY5" fmla="*/ 129579 h 12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958" h="129579">
                    <a:moveTo>
                      <a:pt x="0" y="61448"/>
                    </a:moveTo>
                    <a:lnTo>
                      <a:pt x="54979" y="0"/>
                    </a:lnTo>
                    <a:lnTo>
                      <a:pt x="109958" y="61448"/>
                    </a:lnTo>
                    <a:close/>
                    <a:moveTo>
                      <a:pt x="0" y="129579"/>
                    </a:moveTo>
                    <a:lnTo>
                      <a:pt x="54979" y="68131"/>
                    </a:lnTo>
                    <a:lnTo>
                      <a:pt x="109958" y="129579"/>
                    </a:lnTo>
                    <a:close/>
                  </a:path>
                </a:pathLst>
              </a:custGeom>
              <a:solidFill>
                <a:srgbClr val="F09252"/>
              </a:solidFill>
              <a:ln cap="rnd">
                <a:solidFill>
                  <a:srgbClr val="F0925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cxnSp>
            <p:nvCxnSpPr>
              <p:cNvPr id="9" name="直線接點 8"/>
              <p:cNvCxnSpPr/>
              <p:nvPr userDrawn="1"/>
            </p:nvCxnSpPr>
            <p:spPr>
              <a:xfrm>
                <a:off x="8175597" y="6447401"/>
                <a:ext cx="0" cy="106237"/>
              </a:xfrm>
              <a:prstGeom prst="line">
                <a:avLst/>
              </a:prstGeom>
              <a:solidFill>
                <a:srgbClr val="9DC3E6"/>
              </a:solidFill>
              <a:ln w="28575" cap="rnd">
                <a:solidFill>
                  <a:srgbClr val="F09252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" name="矩形 6">
              <a:hlinkClick r:id="rId3" action="ppaction://hlinksldjump" tooltip="返回「目的關係」"/>
            </p:cNvPr>
            <p:cNvSpPr/>
            <p:nvPr userDrawn="1"/>
          </p:nvSpPr>
          <p:spPr>
            <a:xfrm>
              <a:off x="8004102" y="6422128"/>
              <a:ext cx="207459" cy="1485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9649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12100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29419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9260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grpSp>
        <p:nvGrpSpPr>
          <p:cNvPr id="5" name="群組 4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7" name="群組 16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" name="弧形 8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3" name="弧形 7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6" name="弧形 5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9" name="弧形 3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2" name="弧形 2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4" name="圖片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07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B6A2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B8EF276-EDEC-4EDC-AF65-673F3906B556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8" name="頁尾版面配置區 4"/>
          <p:cNvSpPr txBox="1">
            <a:spLocks/>
          </p:cNvSpPr>
          <p:nvPr userDrawn="1"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369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58.xml"/><Relationship Id="rId3" Type="http://schemas.openxmlformats.org/officeDocument/2006/relationships/image" Target="../media/image11.png"/><Relationship Id="rId7" Type="http://schemas.openxmlformats.org/officeDocument/2006/relationships/slide" Target="slide10.xml"/><Relationship Id="rId12" Type="http://schemas.openxmlformats.org/officeDocument/2006/relationships/slide" Target="slide3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13.png"/><Relationship Id="rId15" Type="http://schemas.openxmlformats.org/officeDocument/2006/relationships/slide" Target="slide21.xml"/><Relationship Id="rId10" Type="http://schemas.openxmlformats.org/officeDocument/2006/relationships/slide" Target="slide23.xml"/><Relationship Id="rId4" Type="http://schemas.openxmlformats.org/officeDocument/2006/relationships/image" Target="../media/image12.png"/><Relationship Id="rId9" Type="http://schemas.openxmlformats.org/officeDocument/2006/relationships/slide" Target="slide17.xml"/><Relationship Id="rId1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58.xml"/><Relationship Id="rId3" Type="http://schemas.openxmlformats.org/officeDocument/2006/relationships/image" Target="../media/image11.png"/><Relationship Id="rId7" Type="http://schemas.openxmlformats.org/officeDocument/2006/relationships/slide" Target="slide10.xml"/><Relationship Id="rId12" Type="http://schemas.openxmlformats.org/officeDocument/2006/relationships/slide" Target="slide3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13.png"/><Relationship Id="rId15" Type="http://schemas.openxmlformats.org/officeDocument/2006/relationships/slide" Target="slide21.xml"/><Relationship Id="rId10" Type="http://schemas.openxmlformats.org/officeDocument/2006/relationships/slide" Target="slide23.xml"/><Relationship Id="rId4" Type="http://schemas.openxmlformats.org/officeDocument/2006/relationships/image" Target="../media/image12.png"/><Relationship Id="rId9" Type="http://schemas.openxmlformats.org/officeDocument/2006/relationships/slide" Target="slide17.xml"/><Relationship Id="rId1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38.xml"/><Relationship Id="rId3" Type="http://schemas.openxmlformats.org/officeDocument/2006/relationships/image" Target="../media/image11.png"/><Relationship Id="rId7" Type="http://schemas.openxmlformats.org/officeDocument/2006/relationships/slide" Target="slide8.xml"/><Relationship Id="rId12" Type="http://schemas.openxmlformats.org/officeDocument/2006/relationships/slide" Target="slide2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3.xml"/><Relationship Id="rId5" Type="http://schemas.openxmlformats.org/officeDocument/2006/relationships/image" Target="../media/image13.png"/><Relationship Id="rId15" Type="http://schemas.openxmlformats.org/officeDocument/2006/relationships/slide" Target="slide21.xml"/><Relationship Id="rId10" Type="http://schemas.openxmlformats.org/officeDocument/2006/relationships/slide" Target="slide17.xml"/><Relationship Id="rId4" Type="http://schemas.openxmlformats.org/officeDocument/2006/relationships/image" Target="../media/image12.png"/><Relationship Id="rId9" Type="http://schemas.openxmlformats.org/officeDocument/2006/relationships/slide" Target="slide13.xml"/><Relationship Id="rId14" Type="http://schemas.openxmlformats.org/officeDocument/2006/relationships/slide" Target="slide5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58.xml"/><Relationship Id="rId3" Type="http://schemas.openxmlformats.org/officeDocument/2006/relationships/image" Target="../media/image11.png"/><Relationship Id="rId7" Type="http://schemas.openxmlformats.org/officeDocument/2006/relationships/slide" Target="slide10.xml"/><Relationship Id="rId12" Type="http://schemas.openxmlformats.org/officeDocument/2006/relationships/slide" Target="slide3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13.png"/><Relationship Id="rId15" Type="http://schemas.openxmlformats.org/officeDocument/2006/relationships/slide" Target="slide21.xml"/><Relationship Id="rId10" Type="http://schemas.openxmlformats.org/officeDocument/2006/relationships/slide" Target="slide23.xml"/><Relationship Id="rId4" Type="http://schemas.openxmlformats.org/officeDocument/2006/relationships/image" Target="../media/image12.png"/><Relationship Id="rId9" Type="http://schemas.openxmlformats.org/officeDocument/2006/relationships/slide" Target="slide17.xml"/><Relationship Id="rId14" Type="http://schemas.openxmlformats.org/officeDocument/2006/relationships/slide" Target="slide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58.xml"/><Relationship Id="rId3" Type="http://schemas.openxmlformats.org/officeDocument/2006/relationships/image" Target="../media/image11.png"/><Relationship Id="rId7" Type="http://schemas.openxmlformats.org/officeDocument/2006/relationships/slide" Target="slide10.xml"/><Relationship Id="rId12" Type="http://schemas.openxmlformats.org/officeDocument/2006/relationships/slide" Target="slide3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13.png"/><Relationship Id="rId15" Type="http://schemas.openxmlformats.org/officeDocument/2006/relationships/slide" Target="slide21.xml"/><Relationship Id="rId10" Type="http://schemas.openxmlformats.org/officeDocument/2006/relationships/slide" Target="slide23.xml"/><Relationship Id="rId4" Type="http://schemas.openxmlformats.org/officeDocument/2006/relationships/image" Target="../media/image12.png"/><Relationship Id="rId9" Type="http://schemas.openxmlformats.org/officeDocument/2006/relationships/slide" Target="slide17.xml"/><Relationship Id="rId14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58.xml"/><Relationship Id="rId3" Type="http://schemas.openxmlformats.org/officeDocument/2006/relationships/image" Target="../media/image11.png"/><Relationship Id="rId7" Type="http://schemas.openxmlformats.org/officeDocument/2006/relationships/slide" Target="slide10.xml"/><Relationship Id="rId12" Type="http://schemas.openxmlformats.org/officeDocument/2006/relationships/slide" Target="slide38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13.png"/><Relationship Id="rId15" Type="http://schemas.openxmlformats.org/officeDocument/2006/relationships/slide" Target="slide21.xml"/><Relationship Id="rId10" Type="http://schemas.openxmlformats.org/officeDocument/2006/relationships/slide" Target="slide23.xml"/><Relationship Id="rId4" Type="http://schemas.openxmlformats.org/officeDocument/2006/relationships/image" Target="../media/image12.png"/><Relationship Id="rId9" Type="http://schemas.openxmlformats.org/officeDocument/2006/relationships/slide" Target="slide17.xml"/><Relationship Id="rId14" Type="http://schemas.openxmlformats.org/officeDocument/2006/relationships/slide" Target="slide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58.xml"/><Relationship Id="rId3" Type="http://schemas.openxmlformats.org/officeDocument/2006/relationships/image" Target="../media/image11.png"/><Relationship Id="rId7" Type="http://schemas.openxmlformats.org/officeDocument/2006/relationships/slide" Target="slide10.xml"/><Relationship Id="rId12" Type="http://schemas.openxmlformats.org/officeDocument/2006/relationships/slide" Target="slide38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13.png"/><Relationship Id="rId15" Type="http://schemas.openxmlformats.org/officeDocument/2006/relationships/slide" Target="slide21.xml"/><Relationship Id="rId10" Type="http://schemas.openxmlformats.org/officeDocument/2006/relationships/slide" Target="slide23.xml"/><Relationship Id="rId4" Type="http://schemas.openxmlformats.org/officeDocument/2006/relationships/image" Target="../media/image12.png"/><Relationship Id="rId9" Type="http://schemas.openxmlformats.org/officeDocument/2006/relationships/slide" Target="slide17.xml"/><Relationship Id="rId14" Type="http://schemas.openxmlformats.org/officeDocument/2006/relationships/slide" Target="slide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13" Type="http://schemas.openxmlformats.org/officeDocument/2006/relationships/slide" Target="slide76.xml"/><Relationship Id="rId3" Type="http://schemas.openxmlformats.org/officeDocument/2006/relationships/image" Target="../media/image11.png"/><Relationship Id="rId7" Type="http://schemas.openxmlformats.org/officeDocument/2006/relationships/slide" Target="slide61.xml"/><Relationship Id="rId12" Type="http://schemas.openxmlformats.org/officeDocument/2006/relationships/slide" Target="slide7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0.xml"/><Relationship Id="rId5" Type="http://schemas.openxmlformats.org/officeDocument/2006/relationships/image" Target="../media/image13.png"/><Relationship Id="rId15" Type="http://schemas.openxmlformats.org/officeDocument/2006/relationships/slide" Target="slide95.xml"/><Relationship Id="rId10" Type="http://schemas.openxmlformats.org/officeDocument/2006/relationships/slide" Target="slide67.xml"/><Relationship Id="rId4" Type="http://schemas.openxmlformats.org/officeDocument/2006/relationships/image" Target="../media/image12.png"/><Relationship Id="rId9" Type="http://schemas.openxmlformats.org/officeDocument/2006/relationships/slide" Target="slide65.xml"/><Relationship Id="rId14" Type="http://schemas.openxmlformats.org/officeDocument/2006/relationships/slide" Target="slide8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13" Type="http://schemas.openxmlformats.org/officeDocument/2006/relationships/slide" Target="slide76.xml"/><Relationship Id="rId3" Type="http://schemas.openxmlformats.org/officeDocument/2006/relationships/image" Target="../media/image11.png"/><Relationship Id="rId7" Type="http://schemas.openxmlformats.org/officeDocument/2006/relationships/slide" Target="slide61.xml"/><Relationship Id="rId12" Type="http://schemas.openxmlformats.org/officeDocument/2006/relationships/slide" Target="slide7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0.xml"/><Relationship Id="rId5" Type="http://schemas.openxmlformats.org/officeDocument/2006/relationships/image" Target="../media/image13.png"/><Relationship Id="rId15" Type="http://schemas.openxmlformats.org/officeDocument/2006/relationships/slide" Target="slide95.xml"/><Relationship Id="rId10" Type="http://schemas.openxmlformats.org/officeDocument/2006/relationships/slide" Target="slide67.xml"/><Relationship Id="rId4" Type="http://schemas.openxmlformats.org/officeDocument/2006/relationships/image" Target="../media/image12.png"/><Relationship Id="rId9" Type="http://schemas.openxmlformats.org/officeDocument/2006/relationships/slide" Target="slide65.xml"/><Relationship Id="rId14" Type="http://schemas.openxmlformats.org/officeDocument/2006/relationships/slide" Target="slide8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13" Type="http://schemas.openxmlformats.org/officeDocument/2006/relationships/slide" Target="slide76.xml"/><Relationship Id="rId3" Type="http://schemas.openxmlformats.org/officeDocument/2006/relationships/image" Target="../media/image11.png"/><Relationship Id="rId7" Type="http://schemas.openxmlformats.org/officeDocument/2006/relationships/slide" Target="slide61.xml"/><Relationship Id="rId12" Type="http://schemas.openxmlformats.org/officeDocument/2006/relationships/slide" Target="slide7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0.xml"/><Relationship Id="rId5" Type="http://schemas.openxmlformats.org/officeDocument/2006/relationships/image" Target="../media/image13.png"/><Relationship Id="rId15" Type="http://schemas.openxmlformats.org/officeDocument/2006/relationships/slide" Target="slide95.xml"/><Relationship Id="rId10" Type="http://schemas.openxmlformats.org/officeDocument/2006/relationships/slide" Target="slide67.xml"/><Relationship Id="rId4" Type="http://schemas.openxmlformats.org/officeDocument/2006/relationships/image" Target="../media/image12.png"/><Relationship Id="rId9" Type="http://schemas.openxmlformats.org/officeDocument/2006/relationships/slide" Target="slide65.xml"/><Relationship Id="rId14" Type="http://schemas.openxmlformats.org/officeDocument/2006/relationships/slide" Target="slide8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13" Type="http://schemas.openxmlformats.org/officeDocument/2006/relationships/slide" Target="slide76.xml"/><Relationship Id="rId3" Type="http://schemas.openxmlformats.org/officeDocument/2006/relationships/image" Target="../media/image11.png"/><Relationship Id="rId7" Type="http://schemas.openxmlformats.org/officeDocument/2006/relationships/slide" Target="slide61.xml"/><Relationship Id="rId12" Type="http://schemas.openxmlformats.org/officeDocument/2006/relationships/slide" Target="slide72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0.xml"/><Relationship Id="rId5" Type="http://schemas.openxmlformats.org/officeDocument/2006/relationships/image" Target="../media/image13.png"/><Relationship Id="rId15" Type="http://schemas.openxmlformats.org/officeDocument/2006/relationships/slide" Target="slide95.xml"/><Relationship Id="rId10" Type="http://schemas.openxmlformats.org/officeDocument/2006/relationships/slide" Target="slide67.xml"/><Relationship Id="rId4" Type="http://schemas.openxmlformats.org/officeDocument/2006/relationships/image" Target="../media/image12.png"/><Relationship Id="rId9" Type="http://schemas.openxmlformats.org/officeDocument/2006/relationships/slide" Target="slide65.xml"/><Relationship Id="rId14" Type="http://schemas.openxmlformats.org/officeDocument/2006/relationships/slide" Target="slide8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2.xml"/><Relationship Id="rId3" Type="http://schemas.openxmlformats.org/officeDocument/2006/relationships/image" Target="../media/image44.png"/><Relationship Id="rId7" Type="http://schemas.openxmlformats.org/officeDocument/2006/relationships/image" Target="../media/image1.png"/><Relationship Id="rId12" Type="http://schemas.openxmlformats.org/officeDocument/2006/relationships/slide" Target="slide70.xml"/><Relationship Id="rId2" Type="http://schemas.openxmlformats.org/officeDocument/2006/relationships/notesSlide" Target="../notesSlides/notesSlide20.xml"/><Relationship Id="rId16" Type="http://schemas.openxmlformats.org/officeDocument/2006/relationships/slide" Target="slide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67.xml"/><Relationship Id="rId5" Type="http://schemas.openxmlformats.org/officeDocument/2006/relationships/image" Target="../media/image12.png"/><Relationship Id="rId15" Type="http://schemas.openxmlformats.org/officeDocument/2006/relationships/slide" Target="slide84.xml"/><Relationship Id="rId10" Type="http://schemas.openxmlformats.org/officeDocument/2006/relationships/slide" Target="slide65.xml"/><Relationship Id="rId4" Type="http://schemas.openxmlformats.org/officeDocument/2006/relationships/image" Target="../media/image11.png"/><Relationship Id="rId9" Type="http://schemas.openxmlformats.org/officeDocument/2006/relationships/slide" Target="slide63.xml"/><Relationship Id="rId14" Type="http://schemas.openxmlformats.org/officeDocument/2006/relationships/slide" Target="slide7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8.xml"/><Relationship Id="rId3" Type="http://schemas.openxmlformats.org/officeDocument/2006/relationships/image" Target="../media/image11.png"/><Relationship Id="rId7" Type="http://schemas.openxmlformats.org/officeDocument/2006/relationships/slide" Target="slide8.xml"/><Relationship Id="rId12" Type="http://schemas.openxmlformats.org/officeDocument/2006/relationships/slide" Target="slide2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1.xml"/><Relationship Id="rId5" Type="http://schemas.openxmlformats.org/officeDocument/2006/relationships/image" Target="../media/image13.png"/><Relationship Id="rId15" Type="http://schemas.openxmlformats.org/officeDocument/2006/relationships/slide" Target="slide58.xml"/><Relationship Id="rId10" Type="http://schemas.openxmlformats.org/officeDocument/2006/relationships/slide" Target="slide17.xml"/><Relationship Id="rId4" Type="http://schemas.openxmlformats.org/officeDocument/2006/relationships/image" Target="../media/image12.png"/><Relationship Id="rId9" Type="http://schemas.openxmlformats.org/officeDocument/2006/relationships/slide" Target="slide13.xml"/><Relationship Id="rId14" Type="http://schemas.openxmlformats.org/officeDocument/2006/relationships/slide" Target="slide3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13" Type="http://schemas.openxmlformats.org/officeDocument/2006/relationships/slide" Target="slide72.xml"/><Relationship Id="rId3" Type="http://schemas.openxmlformats.org/officeDocument/2006/relationships/image" Target="../media/image44.png"/><Relationship Id="rId7" Type="http://schemas.openxmlformats.org/officeDocument/2006/relationships/image" Target="../media/image1.png"/><Relationship Id="rId12" Type="http://schemas.openxmlformats.org/officeDocument/2006/relationships/slide" Target="slide70.xml"/><Relationship Id="rId2" Type="http://schemas.openxmlformats.org/officeDocument/2006/relationships/notesSlide" Target="../notesSlides/notesSlide21.xml"/><Relationship Id="rId16" Type="http://schemas.openxmlformats.org/officeDocument/2006/relationships/slide" Target="slide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67.xml"/><Relationship Id="rId5" Type="http://schemas.openxmlformats.org/officeDocument/2006/relationships/image" Target="../media/image12.png"/><Relationship Id="rId15" Type="http://schemas.openxmlformats.org/officeDocument/2006/relationships/slide" Target="slide84.xml"/><Relationship Id="rId10" Type="http://schemas.openxmlformats.org/officeDocument/2006/relationships/slide" Target="slide65.xml"/><Relationship Id="rId4" Type="http://schemas.openxmlformats.org/officeDocument/2006/relationships/image" Target="../media/image11.png"/><Relationship Id="rId9" Type="http://schemas.openxmlformats.org/officeDocument/2006/relationships/slide" Target="slide63.xml"/><Relationship Id="rId14" Type="http://schemas.openxmlformats.org/officeDocument/2006/relationships/slide" Target="slide7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13" Type="http://schemas.openxmlformats.org/officeDocument/2006/relationships/slide" Target="slide76.xml"/><Relationship Id="rId3" Type="http://schemas.openxmlformats.org/officeDocument/2006/relationships/image" Target="../media/image11.png"/><Relationship Id="rId7" Type="http://schemas.openxmlformats.org/officeDocument/2006/relationships/slide" Target="slide61.xml"/><Relationship Id="rId12" Type="http://schemas.openxmlformats.org/officeDocument/2006/relationships/slide" Target="slide72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0.xml"/><Relationship Id="rId5" Type="http://schemas.openxmlformats.org/officeDocument/2006/relationships/image" Target="../media/image13.png"/><Relationship Id="rId15" Type="http://schemas.openxmlformats.org/officeDocument/2006/relationships/slide" Target="slide95.xml"/><Relationship Id="rId10" Type="http://schemas.openxmlformats.org/officeDocument/2006/relationships/slide" Target="slide67.xml"/><Relationship Id="rId4" Type="http://schemas.openxmlformats.org/officeDocument/2006/relationships/image" Target="../media/image12.png"/><Relationship Id="rId9" Type="http://schemas.openxmlformats.org/officeDocument/2006/relationships/slide" Target="slide65.xml"/><Relationship Id="rId14" Type="http://schemas.openxmlformats.org/officeDocument/2006/relationships/slide" Target="slide8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2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5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13" Type="http://schemas.openxmlformats.org/officeDocument/2006/relationships/slide" Target="slide76.xml"/><Relationship Id="rId3" Type="http://schemas.openxmlformats.org/officeDocument/2006/relationships/image" Target="../media/image11.png"/><Relationship Id="rId7" Type="http://schemas.openxmlformats.org/officeDocument/2006/relationships/slide" Target="slide61.xml"/><Relationship Id="rId12" Type="http://schemas.openxmlformats.org/officeDocument/2006/relationships/slide" Target="slide72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0.xml"/><Relationship Id="rId5" Type="http://schemas.openxmlformats.org/officeDocument/2006/relationships/image" Target="../media/image13.png"/><Relationship Id="rId15" Type="http://schemas.openxmlformats.org/officeDocument/2006/relationships/slide" Target="slide95.xml"/><Relationship Id="rId10" Type="http://schemas.openxmlformats.org/officeDocument/2006/relationships/slide" Target="slide67.xml"/><Relationship Id="rId4" Type="http://schemas.openxmlformats.org/officeDocument/2006/relationships/image" Target="../media/image12.png"/><Relationship Id="rId9" Type="http://schemas.openxmlformats.org/officeDocument/2006/relationships/slide" Target="slide65.xml"/><Relationship Id="rId14" Type="http://schemas.openxmlformats.org/officeDocument/2006/relationships/slide" Target="slide8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58.xml"/><Relationship Id="rId3" Type="http://schemas.openxmlformats.org/officeDocument/2006/relationships/image" Target="../media/image11.png"/><Relationship Id="rId7" Type="http://schemas.openxmlformats.org/officeDocument/2006/relationships/slide" Target="slide10.xml"/><Relationship Id="rId12" Type="http://schemas.openxmlformats.org/officeDocument/2006/relationships/slide" Target="slide3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13.png"/><Relationship Id="rId15" Type="http://schemas.openxmlformats.org/officeDocument/2006/relationships/slide" Target="slide21.xml"/><Relationship Id="rId10" Type="http://schemas.openxmlformats.org/officeDocument/2006/relationships/slide" Target="slide23.xml"/><Relationship Id="rId4" Type="http://schemas.openxmlformats.org/officeDocument/2006/relationships/image" Target="../media/image12.png"/><Relationship Id="rId9" Type="http://schemas.openxmlformats.org/officeDocument/2006/relationships/slide" Target="slide17.xml"/><Relationship Id="rId14" Type="http://schemas.openxmlformats.org/officeDocument/2006/relationships/slide" Target="slide8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13" Type="http://schemas.openxmlformats.org/officeDocument/2006/relationships/slide" Target="slide76.xml"/><Relationship Id="rId3" Type="http://schemas.openxmlformats.org/officeDocument/2006/relationships/image" Target="../media/image11.png"/><Relationship Id="rId7" Type="http://schemas.openxmlformats.org/officeDocument/2006/relationships/slide" Target="slide61.xml"/><Relationship Id="rId12" Type="http://schemas.openxmlformats.org/officeDocument/2006/relationships/slide" Target="slide72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70.xml"/><Relationship Id="rId5" Type="http://schemas.openxmlformats.org/officeDocument/2006/relationships/image" Target="../media/image13.png"/><Relationship Id="rId15" Type="http://schemas.openxmlformats.org/officeDocument/2006/relationships/slide" Target="slide95.xml"/><Relationship Id="rId10" Type="http://schemas.openxmlformats.org/officeDocument/2006/relationships/slide" Target="slide67.xml"/><Relationship Id="rId4" Type="http://schemas.openxmlformats.org/officeDocument/2006/relationships/image" Target="../media/image12.png"/><Relationship Id="rId9" Type="http://schemas.openxmlformats.org/officeDocument/2006/relationships/slide" Target="slide65.xml"/><Relationship Id="rId14" Type="http://schemas.openxmlformats.org/officeDocument/2006/relationships/slide" Target="slide8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74432" y="2397125"/>
            <a:ext cx="1216025" cy="979488"/>
          </a:xfrm>
        </p:spPr>
        <p:txBody>
          <a:bodyPr>
            <a:normAutofit fontScale="90000"/>
          </a:bodyPr>
          <a:lstStyle/>
          <a:p>
            <a:r>
              <a:rPr lang="zh-TW" altLang="en-US" b="1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解決</a:t>
            </a:r>
            <a:r>
              <a:rPr lang="en-US" altLang="zh-TW" b="1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/>
            </a:r>
            <a:br>
              <a:rPr lang="en-US" altLang="zh-TW" b="1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</a:br>
            <a:r>
              <a:rPr lang="zh-TW" altLang="en-US" b="1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難題</a:t>
            </a:r>
            <a:endParaRPr lang="zh-HK" altLang="en-US" b="1" dirty="0">
              <a:solidFill>
                <a:schemeClr val="accent5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705" y="3301751"/>
            <a:ext cx="844015" cy="120187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74378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圓角矩形 22"/>
          <p:cNvSpPr/>
          <p:nvPr/>
        </p:nvSpPr>
        <p:spPr>
          <a:xfrm>
            <a:off x="828976" y="298905"/>
            <a:ext cx="6175328" cy="10071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idx="1"/>
          </p:nvPr>
        </p:nvSpPr>
        <p:spPr>
          <a:xfrm>
            <a:off x="1060783" y="600508"/>
            <a:ext cx="5771691" cy="442384"/>
          </a:xfrm>
        </p:spPr>
        <p:txBody>
          <a:bodyPr>
            <a:noAutofit/>
          </a:bodyPr>
          <a:lstStyle/>
          <a:p>
            <a:r>
              <a:rPr lang="zh-TW" altLang="en-US" sz="19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運用不同的關聯</a:t>
            </a:r>
            <a:r>
              <a:rPr lang="zh-TW" altLang="en-US" sz="1900" b="1" spc="30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詞</a:t>
            </a:r>
            <a:r>
              <a:rPr lang="zh-HK" altLang="en-US" sz="19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  <a:cs typeface="Meiryo" panose="020B0604030504040204" pitchFamily="34" charset="-128"/>
              </a:rPr>
              <a:t>，</a:t>
            </a:r>
            <a:r>
              <a:rPr lang="zh-TW" altLang="en-US" sz="1900" b="1" spc="30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會</a:t>
            </a:r>
            <a:r>
              <a:rPr lang="zh-TW" altLang="en-US" sz="19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影響</a:t>
            </a:r>
            <a:r>
              <a:rPr lang="zh-TW" altLang="en-US" sz="1900" b="1" spc="300" dirty="0">
                <a:solidFill>
                  <a:srgbClr val="FF5E43"/>
                </a:solidFill>
                <a:latin typeface="微軟正黑體" panose="020B0604030504040204" pitchFamily="34" charset="-120"/>
              </a:rPr>
              <a:t>目的分句的位置</a:t>
            </a:r>
            <a:endParaRPr lang="en-US" altLang="zh-TW" sz="1900" b="1" spc="300" dirty="0">
              <a:solidFill>
                <a:srgbClr val="FF5E43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097630" y="1896131"/>
            <a:ext cx="2234109" cy="132982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07462" y="1456454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zh-TW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en-US" altLang="zh-TW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TW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TW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分句放在</a:t>
            </a:r>
            <a:r>
              <a:rPr lang="zh-TW" altLang="en-US" b="1" u="sng" dirty="0" smtClean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前面</a:t>
            </a:r>
            <a:endParaRPr lang="en-US" altLang="zh-TW" b="1" u="sng" dirty="0">
              <a:solidFill>
                <a:srgbClr val="FF5E4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1678" y="2061845"/>
            <a:ext cx="18573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fontAlgn="base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buFont typeface="Wingdings" charset="2"/>
              <a:buChar char="Ø"/>
              <a:defRPr/>
            </a:pPr>
            <a:r>
              <a:rPr lang="zh-HK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為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了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en-US" altLang="zh-HK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en-US" altLang="zh-TW" dirty="0" smtClean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  <a:p>
            <a:pPr marL="742950" lvl="1" indent="-285750" fontAlgn="base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buFont typeface="Wingdings" charset="2"/>
              <a:buChar char="Ø"/>
              <a:defRPr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為免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en-US" altLang="zh-HK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en-US" altLang="zh-TW" dirty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891475"/>
              </p:ext>
            </p:extLst>
          </p:nvPr>
        </p:nvGraphicFramePr>
        <p:xfrm>
          <a:off x="1083846" y="4172133"/>
          <a:ext cx="7315200" cy="420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9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7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67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為了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在游泳比賽中</a:t>
                      </a:r>
                      <a:r>
                        <a:rPr kumimoji="0" lang="zh-HK" altLang="en-US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勝出</a:t>
                      </a: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，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我每晚放學後都會練習游泳。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231066"/>
              </p:ext>
            </p:extLst>
          </p:nvPr>
        </p:nvGraphicFramePr>
        <p:xfrm>
          <a:off x="1009846" y="5257103"/>
          <a:ext cx="7315200" cy="420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9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7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67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為</a:t>
                      </a:r>
                      <a:r>
                        <a:rPr kumimoji="0" lang="zh-TW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免</a:t>
                      </a:r>
                      <a:endParaRPr kumimoji="0" lang="zh-HK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在游泳比賽中</a:t>
                      </a:r>
                      <a:r>
                        <a:rPr kumimoji="0" lang="zh-TW" altLang="en-US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落敗</a:t>
                      </a: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，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我每晚放學後都會練習游泳。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3" name="圖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07563">
            <a:off x="4238883" y="3590622"/>
            <a:ext cx="754487" cy="741132"/>
          </a:xfrm>
          <a:prstGeom prst="rect">
            <a:avLst/>
          </a:prstGeom>
        </p:spPr>
      </p:pic>
      <p:pic>
        <p:nvPicPr>
          <p:cNvPr id="44" name="圖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5890">
            <a:off x="7840494" y="3638537"/>
            <a:ext cx="615827" cy="661339"/>
          </a:xfrm>
          <a:prstGeom prst="rect">
            <a:avLst/>
          </a:prstGeom>
        </p:spPr>
      </p:pic>
      <p:pic>
        <p:nvPicPr>
          <p:cNvPr id="45" name="圖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07563">
            <a:off x="4231376" y="4673267"/>
            <a:ext cx="754487" cy="741132"/>
          </a:xfrm>
          <a:prstGeom prst="rect">
            <a:avLst/>
          </a:prstGeom>
        </p:spPr>
      </p:pic>
      <p:pic>
        <p:nvPicPr>
          <p:cNvPr id="46" name="圖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5890">
            <a:off x="7803743" y="4721182"/>
            <a:ext cx="615827" cy="661339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090D7D5F-2836-473B-973C-CBD689617547}"/>
              </a:ext>
            </a:extLst>
          </p:cNvPr>
          <p:cNvSpPr/>
          <p:nvPr/>
        </p:nvSpPr>
        <p:spPr>
          <a:xfrm>
            <a:off x="2128138" y="3758946"/>
            <a:ext cx="116570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TW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(</a:t>
            </a:r>
            <a:r>
              <a:rPr kumimoji="0" lang="zh-HK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正面</a:t>
            </a:r>
            <a:r>
              <a:rPr kumimoji="0" lang="zh-HK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的目的</a:t>
            </a:r>
            <a:r>
              <a:rPr kumimoji="0" lang="en-GB" altLang="zh-TW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)</a:t>
            </a:r>
            <a:endParaRPr kumimoji="0" lang="zh-HK" altLang="en-US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090D7D5F-2836-473B-973C-CBD689617547}"/>
              </a:ext>
            </a:extLst>
          </p:cNvPr>
          <p:cNvSpPr/>
          <p:nvPr/>
        </p:nvSpPr>
        <p:spPr>
          <a:xfrm>
            <a:off x="2135231" y="4894370"/>
            <a:ext cx="116570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TW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(</a:t>
            </a:r>
            <a:r>
              <a:rPr kumimoji="0" lang="zh-TW" altLang="en-US" sz="1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消極</a:t>
            </a:r>
            <a:r>
              <a:rPr kumimoji="0" lang="zh-HK" altLang="en-US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的</a:t>
            </a:r>
            <a:r>
              <a:rPr kumimoji="0" lang="zh-HK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r>
              <a:rPr kumimoji="0" lang="en-GB" altLang="zh-TW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)</a:t>
            </a:r>
            <a:endParaRPr kumimoji="0" lang="zh-HK" altLang="en-US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關聯詞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橢圓 23"/>
          <p:cNvSpPr/>
          <p:nvPr/>
        </p:nvSpPr>
        <p:spPr>
          <a:xfrm>
            <a:off x="832299" y="3750801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5" name="橢圓 24"/>
          <p:cNvSpPr/>
          <p:nvPr/>
        </p:nvSpPr>
        <p:spPr>
          <a:xfrm>
            <a:off x="828976" y="4836491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517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 build="p"/>
      <p:bldP spid="29" grpId="0" animBg="1"/>
      <p:bldP spid="39" grpId="0"/>
      <p:bldP spid="3" grpId="0"/>
      <p:bldP spid="47" grpId="0"/>
      <p:bldP spid="48" grpId="0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043863" y="808754"/>
            <a:ext cx="4632420" cy="193142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43863" y="367896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zh-TW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TW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SimHei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目的分句</a:t>
            </a:r>
            <a:r>
              <a:rPr lang="zh-TW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放在</a:t>
            </a:r>
            <a:r>
              <a:rPr lang="zh-TW" altLang="en-US" b="1" u="sng" dirty="0" smtClean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後面</a:t>
            </a:r>
            <a:endParaRPr lang="en-US" altLang="zh-TW" b="1" u="sng" dirty="0">
              <a:solidFill>
                <a:srgbClr val="FF5E4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18314" y="974468"/>
            <a:ext cx="411680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defTabSz="914400" eaLnBrk="0" fontAlgn="base" hangingPunct="0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defRPr/>
            </a:pPr>
            <a:r>
              <a:rPr lang="zh-HK" altLang="en-US" sz="1500" b="1" u="sng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正面</a:t>
            </a:r>
            <a:r>
              <a:rPr lang="zh-HK" altLang="en-US" sz="1500" b="1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的</a:t>
            </a:r>
            <a:r>
              <a:rPr lang="zh-HK" altLang="en-US" sz="1500" b="1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目的</a:t>
            </a:r>
            <a:r>
              <a:rPr lang="zh-TW" altLang="en-US" sz="1500" b="1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en-US" altLang="zh-TW" sz="1500" b="1" dirty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  <a:p>
            <a:pPr marL="457200" lvl="2" defTabSz="914400" eaLnBrk="0" fontAlgn="base" hangingPunct="0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以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、以便、用以、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為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的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是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en-US" altLang="zh-TW" dirty="0" smtClean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  <a:p>
            <a:pPr marL="342900" lvl="1" indent="-342900" defTabSz="914400" eaLnBrk="0" fontAlgn="base" hangingPunct="0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defRPr/>
            </a:pPr>
            <a:r>
              <a:rPr lang="zh-HK" altLang="en-US" sz="1500" b="1" u="sng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消極</a:t>
            </a:r>
            <a:r>
              <a:rPr lang="zh-HK" altLang="en-US" sz="1500" b="1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的</a:t>
            </a:r>
            <a:r>
              <a:rPr lang="zh-HK" altLang="en-US" sz="1500" b="1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目的</a:t>
            </a:r>
            <a:endParaRPr lang="en-US" altLang="zh-HK" sz="1500" b="1" dirty="0" smtClean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  <a:p>
            <a:pPr marL="457200" lvl="2" defTabSz="914400" eaLnBrk="0" fontAlgn="base" hangingPunct="0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以免</a:t>
            </a:r>
            <a:r>
              <a:rPr lang="zh-HK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、</a:t>
            </a:r>
            <a:r>
              <a:rPr lang="zh-HK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免得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zh-HK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zh-TW" altLang="en-US" dirty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</p:txBody>
      </p:sp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808104"/>
              </p:ext>
            </p:extLst>
          </p:nvPr>
        </p:nvGraphicFramePr>
        <p:xfrm>
          <a:off x="915847" y="3759932"/>
          <a:ext cx="7483526" cy="420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3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9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67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我每晚放學後都會練習游泳</a:t>
                      </a:r>
                      <a:r>
                        <a:rPr kumimoji="0" lang="zh-TW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，</a:t>
                      </a:r>
                      <a:endParaRPr kumimoji="0" lang="zh-HK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為</a:t>
                      </a:r>
                      <a:r>
                        <a:rPr kumimoji="0" lang="zh-TW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的是</a:t>
                      </a:r>
                      <a:endParaRPr kumimoji="0" lang="zh-HK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要在游泳比賽中</a:t>
                      </a:r>
                      <a:r>
                        <a:rPr kumimoji="0" lang="zh-HK" altLang="en-US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勝出</a:t>
                      </a:r>
                      <a:r>
                        <a:rPr kumimoji="0" lang="zh-TW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。</a:t>
                      </a:r>
                      <a:endParaRPr kumimoji="0" lang="zh-HK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5E43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431463"/>
              </p:ext>
            </p:extLst>
          </p:nvPr>
        </p:nvGraphicFramePr>
        <p:xfrm>
          <a:off x="915847" y="5124311"/>
          <a:ext cx="7469544" cy="420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0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5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672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我每晚放學後都會練習游泳</a:t>
                      </a:r>
                      <a:r>
                        <a:rPr kumimoji="0" lang="zh-TW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，</a:t>
                      </a:r>
                      <a:endParaRPr kumimoji="0" lang="zh-HK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免得</a:t>
                      </a:r>
                      <a:endParaRPr kumimoji="0" lang="zh-HK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在游泳比賽中</a:t>
                      </a:r>
                      <a:r>
                        <a:rPr kumimoji="0" lang="zh-TW" altLang="en-US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落敗</a:t>
                      </a:r>
                      <a:r>
                        <a:rPr kumimoji="0" lang="zh-TW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5E43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。</a:t>
                      </a:r>
                      <a:endParaRPr kumimoji="0" lang="zh-HK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5E43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9" name="矩形 38">
            <a:extLst>
              <a:ext uri="{FF2B5EF4-FFF2-40B4-BE49-F238E27FC236}">
                <a16:creationId xmlns:a16="http://schemas.microsoft.com/office/drawing/2014/main" id="{090D7D5F-2836-473B-973C-CBD689617547}"/>
              </a:ext>
            </a:extLst>
          </p:cNvPr>
          <p:cNvSpPr/>
          <p:nvPr/>
        </p:nvSpPr>
        <p:spPr>
          <a:xfrm>
            <a:off x="5703030" y="3381611"/>
            <a:ext cx="116570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TW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(</a:t>
            </a:r>
            <a:r>
              <a:rPr kumimoji="0" lang="zh-HK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正面</a:t>
            </a:r>
            <a:r>
              <a:rPr kumimoji="0" lang="zh-HK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的目的</a:t>
            </a:r>
            <a:r>
              <a:rPr kumimoji="0" lang="en-GB" altLang="zh-TW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)</a:t>
            </a:r>
            <a:endParaRPr kumimoji="0" lang="zh-HK" altLang="en-US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090D7D5F-2836-473B-973C-CBD689617547}"/>
              </a:ext>
            </a:extLst>
          </p:cNvPr>
          <p:cNvSpPr/>
          <p:nvPr/>
        </p:nvSpPr>
        <p:spPr>
          <a:xfrm>
            <a:off x="5615776" y="4742615"/>
            <a:ext cx="116570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TW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(</a:t>
            </a:r>
            <a:r>
              <a:rPr kumimoji="0" lang="zh-TW" altLang="en-US" sz="1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消極</a:t>
            </a:r>
            <a:r>
              <a:rPr kumimoji="0" lang="zh-HK" altLang="en-US" sz="1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的</a:t>
            </a:r>
            <a:r>
              <a:rPr kumimoji="0" lang="zh-HK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r>
              <a:rPr kumimoji="0" lang="en-GB" altLang="zh-TW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)</a:t>
            </a:r>
            <a:endParaRPr kumimoji="0" lang="zh-HK" altLang="en-US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pic>
        <p:nvPicPr>
          <p:cNvPr id="41" name="圖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49665">
            <a:off x="7808451" y="3132799"/>
            <a:ext cx="754487" cy="741132"/>
          </a:xfrm>
          <a:prstGeom prst="rect">
            <a:avLst/>
          </a:prstGeom>
        </p:spPr>
      </p:pic>
      <p:pic>
        <p:nvPicPr>
          <p:cNvPr id="42" name="圖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33216">
            <a:off x="3937769" y="3133415"/>
            <a:ext cx="615827" cy="661339"/>
          </a:xfrm>
          <a:prstGeom prst="rect">
            <a:avLst/>
          </a:prstGeom>
        </p:spPr>
      </p:pic>
      <p:pic>
        <p:nvPicPr>
          <p:cNvPr id="43" name="圖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49665">
            <a:off x="7770919" y="4518206"/>
            <a:ext cx="754487" cy="741132"/>
          </a:xfrm>
          <a:prstGeom prst="rect">
            <a:avLst/>
          </a:prstGeom>
        </p:spPr>
      </p:pic>
      <p:pic>
        <p:nvPicPr>
          <p:cNvPr id="44" name="圖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33216">
            <a:off x="3937769" y="4515323"/>
            <a:ext cx="615827" cy="661339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關聯詞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橢圓 20"/>
          <p:cNvSpPr/>
          <p:nvPr/>
        </p:nvSpPr>
        <p:spPr>
          <a:xfrm>
            <a:off x="658288" y="3422452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2" name="橢圓 21"/>
          <p:cNvSpPr/>
          <p:nvPr/>
        </p:nvSpPr>
        <p:spPr>
          <a:xfrm>
            <a:off x="668917" y="4783456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273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  <p:bldP spid="39" grpId="0"/>
      <p:bldP spid="40" grpId="0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7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609" y="3497479"/>
            <a:ext cx="894989" cy="237482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7395D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4" name="圓角矩形 123"/>
          <p:cNvSpPr/>
          <p:nvPr/>
        </p:nvSpPr>
        <p:spPr>
          <a:xfrm>
            <a:off x="2571289" y="3482071"/>
            <a:ext cx="429267" cy="1660904"/>
          </a:xfrm>
          <a:prstGeom prst="roundRect">
            <a:avLst/>
          </a:prstGeom>
          <a:noFill/>
          <a:ln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</a:t>
            </a:r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的</a:t>
            </a:r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1258239" y="796333"/>
            <a:ext cx="795297" cy="781221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944343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510151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圓角矩形 142"/>
          <p:cNvSpPr/>
          <p:nvPr/>
        </p:nvSpPr>
        <p:spPr>
          <a:xfrm>
            <a:off x="3768669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圓角矩形 143"/>
          <p:cNvSpPr/>
          <p:nvPr/>
        </p:nvSpPr>
        <p:spPr>
          <a:xfrm>
            <a:off x="3607155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5" name="手繪多邊形 144"/>
          <p:cNvSpPr/>
          <p:nvPr/>
        </p:nvSpPr>
        <p:spPr>
          <a:xfrm>
            <a:off x="3574090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6" name="弧形 145"/>
          <p:cNvSpPr/>
          <p:nvPr/>
        </p:nvSpPr>
        <p:spPr>
          <a:xfrm rot="13638684">
            <a:off x="3740720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7" name="橢圓 146"/>
          <p:cNvSpPr/>
          <p:nvPr/>
        </p:nvSpPr>
        <p:spPr>
          <a:xfrm>
            <a:off x="3639686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8" name="橢圓 147"/>
          <p:cNvSpPr/>
          <p:nvPr/>
        </p:nvSpPr>
        <p:spPr>
          <a:xfrm>
            <a:off x="3878146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弧形 148"/>
          <p:cNvSpPr/>
          <p:nvPr/>
        </p:nvSpPr>
        <p:spPr>
          <a:xfrm rot="11272823">
            <a:off x="3796840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弧形 149"/>
          <p:cNvSpPr/>
          <p:nvPr/>
        </p:nvSpPr>
        <p:spPr>
          <a:xfrm rot="18133355">
            <a:off x="3608606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弧形 150"/>
          <p:cNvSpPr/>
          <p:nvPr/>
        </p:nvSpPr>
        <p:spPr>
          <a:xfrm rot="18731171">
            <a:off x="3849221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4089048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弧形 152"/>
          <p:cNvSpPr/>
          <p:nvPr/>
        </p:nvSpPr>
        <p:spPr>
          <a:xfrm rot="1461097">
            <a:off x="4015881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弧形 153"/>
          <p:cNvSpPr/>
          <p:nvPr/>
        </p:nvSpPr>
        <p:spPr>
          <a:xfrm rot="5704529">
            <a:off x="3715137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55" name="群組 154"/>
          <p:cNvGrpSpPr/>
          <p:nvPr/>
        </p:nvGrpSpPr>
        <p:grpSpPr>
          <a:xfrm>
            <a:off x="4245390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6" name="圓角化同側角落矩形 15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7" name="圓角化同側角落矩形 15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8" name="弧形 15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9" name="弧形 158"/>
          <p:cNvSpPr/>
          <p:nvPr/>
        </p:nvSpPr>
        <p:spPr>
          <a:xfrm rot="15944160">
            <a:off x="3624553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2" name="流程圖: 程序 161">
            <a:hlinkClick r:id="rId7" action="ppaction://hlinksldjump"/>
          </p:cNvPr>
          <p:cNvSpPr/>
          <p:nvPr/>
        </p:nvSpPr>
        <p:spPr>
          <a:xfrm>
            <a:off x="2194487" y="393427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8" action="ppaction://hlinksldjump"/>
          </p:cNvPr>
          <p:cNvSpPr/>
          <p:nvPr/>
        </p:nvSpPr>
        <p:spPr>
          <a:xfrm>
            <a:off x="2668346" y="394158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9" action="ppaction://hlinksldjump"/>
          </p:cNvPr>
          <p:cNvSpPr/>
          <p:nvPr/>
        </p:nvSpPr>
        <p:spPr>
          <a:xfrm>
            <a:off x="3093338" y="394474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0" action="ppaction://hlinksldjump"/>
          </p:cNvPr>
          <p:cNvSpPr/>
          <p:nvPr/>
        </p:nvSpPr>
        <p:spPr>
          <a:xfrm>
            <a:off x="4623046" y="3850559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1" action="ppaction://hlinksldjump"/>
          </p:cNvPr>
          <p:cNvSpPr/>
          <p:nvPr/>
        </p:nvSpPr>
        <p:spPr>
          <a:xfrm>
            <a:off x="4955304" y="3855891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2" action="ppaction://hlinksldjump"/>
          </p:cNvPr>
          <p:cNvSpPr/>
          <p:nvPr/>
        </p:nvSpPr>
        <p:spPr>
          <a:xfrm>
            <a:off x="6218027" y="3840439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3" action="ppaction://hlinksldjump"/>
          </p:cNvPr>
          <p:cNvSpPr/>
          <p:nvPr/>
        </p:nvSpPr>
        <p:spPr>
          <a:xfrm>
            <a:off x="6539876" y="3847667"/>
            <a:ext cx="225036" cy="165526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4" action="ppaction://hlinksldjump"/>
          </p:cNvPr>
          <p:cNvSpPr/>
          <p:nvPr/>
        </p:nvSpPr>
        <p:spPr>
          <a:xfrm>
            <a:off x="1712183" y="392021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5" action="ppaction://hlinksldjump"/>
          </p:cNvPr>
          <p:cNvSpPr/>
          <p:nvPr/>
        </p:nvSpPr>
        <p:spPr>
          <a:xfrm>
            <a:off x="4257571" y="3844675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3161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48148E-6 L -0.01249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"/>
                            </p:stCondLst>
                            <p:childTnLst>
                              <p:par>
                                <p:cTn id="130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9" grpId="0" animBg="1"/>
      <p:bldP spid="162" grpId="0"/>
      <p:bldP spid="163" grpId="0"/>
      <p:bldP spid="164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58" y="954677"/>
            <a:ext cx="3857958" cy="3443209"/>
          </a:xfrm>
          <a:prstGeom prst="roundRect">
            <a:avLst>
              <a:gd name="adj" fmla="val 545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1">
                <a:lumMod val="50000"/>
              </a:schemeClr>
            </a:solidFill>
          </a:ln>
          <a:effectLst/>
        </p:spPr>
      </p:pic>
      <p:sp>
        <p:nvSpPr>
          <p:cNvPr id="18" name="矩形圖說文字 17"/>
          <p:cNvSpPr/>
          <p:nvPr/>
        </p:nvSpPr>
        <p:spPr>
          <a:xfrm flipV="1">
            <a:off x="4460561" y="2422304"/>
            <a:ext cx="4149780" cy="2146432"/>
          </a:xfrm>
          <a:custGeom>
            <a:avLst/>
            <a:gdLst>
              <a:gd name="connsiteX0" fmla="*/ 0 w 7214887"/>
              <a:gd name="connsiteY0" fmla="*/ 0 h 580622"/>
              <a:gd name="connsiteX1" fmla="*/ 4208684 w 7214887"/>
              <a:gd name="connsiteY1" fmla="*/ 0 h 580622"/>
              <a:gd name="connsiteX2" fmla="*/ 4208684 w 7214887"/>
              <a:gd name="connsiteY2" fmla="*/ 0 h 580622"/>
              <a:gd name="connsiteX3" fmla="*/ 6012406 w 7214887"/>
              <a:gd name="connsiteY3" fmla="*/ 0 h 580622"/>
              <a:gd name="connsiteX4" fmla="*/ 7214887 w 7214887"/>
              <a:gd name="connsiteY4" fmla="*/ 0 h 580622"/>
              <a:gd name="connsiteX5" fmla="*/ 7214887 w 7214887"/>
              <a:gd name="connsiteY5" fmla="*/ 338696 h 580622"/>
              <a:gd name="connsiteX6" fmla="*/ 7214887 w 7214887"/>
              <a:gd name="connsiteY6" fmla="*/ 338696 h 580622"/>
              <a:gd name="connsiteX7" fmla="*/ 7214887 w 7214887"/>
              <a:gd name="connsiteY7" fmla="*/ 483852 h 580622"/>
              <a:gd name="connsiteX8" fmla="*/ 7214887 w 7214887"/>
              <a:gd name="connsiteY8" fmla="*/ 580622 h 580622"/>
              <a:gd name="connsiteX9" fmla="*/ 6012406 w 7214887"/>
              <a:gd name="connsiteY9" fmla="*/ 580622 h 580622"/>
              <a:gd name="connsiteX10" fmla="*/ 6990432 w 7214887"/>
              <a:gd name="connsiteY10" fmla="*/ 1090135 h 580622"/>
              <a:gd name="connsiteX11" fmla="*/ 4208684 w 7214887"/>
              <a:gd name="connsiteY11" fmla="*/ 580622 h 580622"/>
              <a:gd name="connsiteX12" fmla="*/ 0 w 7214887"/>
              <a:gd name="connsiteY12" fmla="*/ 580622 h 580622"/>
              <a:gd name="connsiteX13" fmla="*/ 0 w 7214887"/>
              <a:gd name="connsiteY13" fmla="*/ 483852 h 580622"/>
              <a:gd name="connsiteX14" fmla="*/ 0 w 7214887"/>
              <a:gd name="connsiteY14" fmla="*/ 338696 h 580622"/>
              <a:gd name="connsiteX15" fmla="*/ 0 w 7214887"/>
              <a:gd name="connsiteY15" fmla="*/ 338696 h 580622"/>
              <a:gd name="connsiteX16" fmla="*/ 0 w 7214887"/>
              <a:gd name="connsiteY16" fmla="*/ 0 h 580622"/>
              <a:gd name="connsiteX0" fmla="*/ 0 w 7214887"/>
              <a:gd name="connsiteY0" fmla="*/ 0 h 1436645"/>
              <a:gd name="connsiteX1" fmla="*/ 4208684 w 7214887"/>
              <a:gd name="connsiteY1" fmla="*/ 0 h 1436645"/>
              <a:gd name="connsiteX2" fmla="*/ 4208684 w 7214887"/>
              <a:gd name="connsiteY2" fmla="*/ 0 h 1436645"/>
              <a:gd name="connsiteX3" fmla="*/ 6012406 w 7214887"/>
              <a:gd name="connsiteY3" fmla="*/ 0 h 1436645"/>
              <a:gd name="connsiteX4" fmla="*/ 7214887 w 7214887"/>
              <a:gd name="connsiteY4" fmla="*/ 0 h 1436645"/>
              <a:gd name="connsiteX5" fmla="*/ 7214887 w 7214887"/>
              <a:gd name="connsiteY5" fmla="*/ 338696 h 1436645"/>
              <a:gd name="connsiteX6" fmla="*/ 7214887 w 7214887"/>
              <a:gd name="connsiteY6" fmla="*/ 338696 h 1436645"/>
              <a:gd name="connsiteX7" fmla="*/ 7214887 w 7214887"/>
              <a:gd name="connsiteY7" fmla="*/ 483852 h 1436645"/>
              <a:gd name="connsiteX8" fmla="*/ 7214887 w 7214887"/>
              <a:gd name="connsiteY8" fmla="*/ 580622 h 1436645"/>
              <a:gd name="connsiteX9" fmla="*/ 6012406 w 7214887"/>
              <a:gd name="connsiteY9" fmla="*/ 580622 h 1436645"/>
              <a:gd name="connsiteX10" fmla="*/ 6441792 w 7214887"/>
              <a:gd name="connsiteY10" fmla="*/ 1436645 h 1436645"/>
              <a:gd name="connsiteX11" fmla="*/ 4208684 w 7214887"/>
              <a:gd name="connsiteY11" fmla="*/ 580622 h 1436645"/>
              <a:gd name="connsiteX12" fmla="*/ 0 w 7214887"/>
              <a:gd name="connsiteY12" fmla="*/ 580622 h 1436645"/>
              <a:gd name="connsiteX13" fmla="*/ 0 w 7214887"/>
              <a:gd name="connsiteY13" fmla="*/ 483852 h 1436645"/>
              <a:gd name="connsiteX14" fmla="*/ 0 w 7214887"/>
              <a:gd name="connsiteY14" fmla="*/ 338696 h 1436645"/>
              <a:gd name="connsiteX15" fmla="*/ 0 w 7214887"/>
              <a:gd name="connsiteY15" fmla="*/ 338696 h 1436645"/>
              <a:gd name="connsiteX16" fmla="*/ 0 w 7214887"/>
              <a:gd name="connsiteY16" fmla="*/ 0 h 1436645"/>
              <a:gd name="connsiteX0" fmla="*/ 0 w 7214887"/>
              <a:gd name="connsiteY0" fmla="*/ 0 h 1436645"/>
              <a:gd name="connsiteX1" fmla="*/ 4208684 w 7214887"/>
              <a:gd name="connsiteY1" fmla="*/ 0 h 1436645"/>
              <a:gd name="connsiteX2" fmla="*/ 4208684 w 7214887"/>
              <a:gd name="connsiteY2" fmla="*/ 0 h 1436645"/>
              <a:gd name="connsiteX3" fmla="*/ 6012406 w 7214887"/>
              <a:gd name="connsiteY3" fmla="*/ 0 h 1436645"/>
              <a:gd name="connsiteX4" fmla="*/ 7214887 w 7214887"/>
              <a:gd name="connsiteY4" fmla="*/ 0 h 1436645"/>
              <a:gd name="connsiteX5" fmla="*/ 7214887 w 7214887"/>
              <a:gd name="connsiteY5" fmla="*/ 338696 h 1436645"/>
              <a:gd name="connsiteX6" fmla="*/ 7214887 w 7214887"/>
              <a:gd name="connsiteY6" fmla="*/ 338696 h 1436645"/>
              <a:gd name="connsiteX7" fmla="*/ 7214887 w 7214887"/>
              <a:gd name="connsiteY7" fmla="*/ 483852 h 1436645"/>
              <a:gd name="connsiteX8" fmla="*/ 7214887 w 7214887"/>
              <a:gd name="connsiteY8" fmla="*/ 580622 h 1436645"/>
              <a:gd name="connsiteX9" fmla="*/ 6012406 w 7214887"/>
              <a:gd name="connsiteY9" fmla="*/ 580622 h 1436645"/>
              <a:gd name="connsiteX10" fmla="*/ 6441792 w 7214887"/>
              <a:gd name="connsiteY10" fmla="*/ 1436645 h 1436645"/>
              <a:gd name="connsiteX11" fmla="*/ 5094209 w 7214887"/>
              <a:gd name="connsiteY11" fmla="*/ 570997 h 1436645"/>
              <a:gd name="connsiteX12" fmla="*/ 0 w 7214887"/>
              <a:gd name="connsiteY12" fmla="*/ 580622 h 1436645"/>
              <a:gd name="connsiteX13" fmla="*/ 0 w 7214887"/>
              <a:gd name="connsiteY13" fmla="*/ 483852 h 1436645"/>
              <a:gd name="connsiteX14" fmla="*/ 0 w 7214887"/>
              <a:gd name="connsiteY14" fmla="*/ 338696 h 1436645"/>
              <a:gd name="connsiteX15" fmla="*/ 0 w 7214887"/>
              <a:gd name="connsiteY15" fmla="*/ 338696 h 1436645"/>
              <a:gd name="connsiteX16" fmla="*/ 0 w 7214887"/>
              <a:gd name="connsiteY16" fmla="*/ 0 h 1436645"/>
              <a:gd name="connsiteX0" fmla="*/ 0 w 7214887"/>
              <a:gd name="connsiteY0" fmla="*/ 0 h 860043"/>
              <a:gd name="connsiteX1" fmla="*/ 4208684 w 7214887"/>
              <a:gd name="connsiteY1" fmla="*/ 0 h 860043"/>
              <a:gd name="connsiteX2" fmla="*/ 4208684 w 7214887"/>
              <a:gd name="connsiteY2" fmla="*/ 0 h 860043"/>
              <a:gd name="connsiteX3" fmla="*/ 6012406 w 7214887"/>
              <a:gd name="connsiteY3" fmla="*/ 0 h 860043"/>
              <a:gd name="connsiteX4" fmla="*/ 7214887 w 7214887"/>
              <a:gd name="connsiteY4" fmla="*/ 0 h 860043"/>
              <a:gd name="connsiteX5" fmla="*/ 7214887 w 7214887"/>
              <a:gd name="connsiteY5" fmla="*/ 338696 h 860043"/>
              <a:gd name="connsiteX6" fmla="*/ 7214887 w 7214887"/>
              <a:gd name="connsiteY6" fmla="*/ 338696 h 860043"/>
              <a:gd name="connsiteX7" fmla="*/ 7214887 w 7214887"/>
              <a:gd name="connsiteY7" fmla="*/ 483852 h 860043"/>
              <a:gd name="connsiteX8" fmla="*/ 7214887 w 7214887"/>
              <a:gd name="connsiteY8" fmla="*/ 580622 h 860043"/>
              <a:gd name="connsiteX9" fmla="*/ 6012406 w 7214887"/>
              <a:gd name="connsiteY9" fmla="*/ 580622 h 860043"/>
              <a:gd name="connsiteX10" fmla="*/ 6259196 w 7214887"/>
              <a:gd name="connsiteY10" fmla="*/ 860043 h 860043"/>
              <a:gd name="connsiteX11" fmla="*/ 5094209 w 7214887"/>
              <a:gd name="connsiteY11" fmla="*/ 570997 h 860043"/>
              <a:gd name="connsiteX12" fmla="*/ 0 w 7214887"/>
              <a:gd name="connsiteY12" fmla="*/ 580622 h 860043"/>
              <a:gd name="connsiteX13" fmla="*/ 0 w 7214887"/>
              <a:gd name="connsiteY13" fmla="*/ 483852 h 860043"/>
              <a:gd name="connsiteX14" fmla="*/ 0 w 7214887"/>
              <a:gd name="connsiteY14" fmla="*/ 338696 h 860043"/>
              <a:gd name="connsiteX15" fmla="*/ 0 w 7214887"/>
              <a:gd name="connsiteY15" fmla="*/ 338696 h 860043"/>
              <a:gd name="connsiteX16" fmla="*/ 0 w 7214887"/>
              <a:gd name="connsiteY16" fmla="*/ 0 h 860043"/>
              <a:gd name="connsiteX0" fmla="*/ 0 w 7214887"/>
              <a:gd name="connsiteY0" fmla="*/ 0 h 860043"/>
              <a:gd name="connsiteX1" fmla="*/ 4208684 w 7214887"/>
              <a:gd name="connsiteY1" fmla="*/ 0 h 860043"/>
              <a:gd name="connsiteX2" fmla="*/ 4208684 w 7214887"/>
              <a:gd name="connsiteY2" fmla="*/ 0 h 860043"/>
              <a:gd name="connsiteX3" fmla="*/ 6012406 w 7214887"/>
              <a:gd name="connsiteY3" fmla="*/ 0 h 860043"/>
              <a:gd name="connsiteX4" fmla="*/ 7214887 w 7214887"/>
              <a:gd name="connsiteY4" fmla="*/ 0 h 860043"/>
              <a:gd name="connsiteX5" fmla="*/ 7214887 w 7214887"/>
              <a:gd name="connsiteY5" fmla="*/ 338696 h 860043"/>
              <a:gd name="connsiteX6" fmla="*/ 7214887 w 7214887"/>
              <a:gd name="connsiteY6" fmla="*/ 338696 h 860043"/>
              <a:gd name="connsiteX7" fmla="*/ 7214887 w 7214887"/>
              <a:gd name="connsiteY7" fmla="*/ 483852 h 860043"/>
              <a:gd name="connsiteX8" fmla="*/ 7214887 w 7214887"/>
              <a:gd name="connsiteY8" fmla="*/ 580622 h 860043"/>
              <a:gd name="connsiteX9" fmla="*/ 6012406 w 7214887"/>
              <a:gd name="connsiteY9" fmla="*/ 580622 h 860043"/>
              <a:gd name="connsiteX10" fmla="*/ 4414250 w 7214887"/>
              <a:gd name="connsiteY10" fmla="*/ 860043 h 860043"/>
              <a:gd name="connsiteX11" fmla="*/ 5094209 w 7214887"/>
              <a:gd name="connsiteY11" fmla="*/ 570997 h 860043"/>
              <a:gd name="connsiteX12" fmla="*/ 0 w 7214887"/>
              <a:gd name="connsiteY12" fmla="*/ 580622 h 860043"/>
              <a:gd name="connsiteX13" fmla="*/ 0 w 7214887"/>
              <a:gd name="connsiteY13" fmla="*/ 483852 h 860043"/>
              <a:gd name="connsiteX14" fmla="*/ 0 w 7214887"/>
              <a:gd name="connsiteY14" fmla="*/ 338696 h 860043"/>
              <a:gd name="connsiteX15" fmla="*/ 0 w 7214887"/>
              <a:gd name="connsiteY15" fmla="*/ 338696 h 860043"/>
              <a:gd name="connsiteX16" fmla="*/ 0 w 7214887"/>
              <a:gd name="connsiteY16" fmla="*/ 0 h 86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14887" h="860043">
                <a:moveTo>
                  <a:pt x="0" y="0"/>
                </a:moveTo>
                <a:lnTo>
                  <a:pt x="4208684" y="0"/>
                </a:lnTo>
                <a:lnTo>
                  <a:pt x="4208684" y="0"/>
                </a:lnTo>
                <a:lnTo>
                  <a:pt x="6012406" y="0"/>
                </a:lnTo>
                <a:lnTo>
                  <a:pt x="7214887" y="0"/>
                </a:lnTo>
                <a:lnTo>
                  <a:pt x="7214887" y="338696"/>
                </a:lnTo>
                <a:lnTo>
                  <a:pt x="7214887" y="338696"/>
                </a:lnTo>
                <a:lnTo>
                  <a:pt x="7214887" y="483852"/>
                </a:lnTo>
                <a:lnTo>
                  <a:pt x="7214887" y="580622"/>
                </a:lnTo>
                <a:lnTo>
                  <a:pt x="6012406" y="580622"/>
                </a:lnTo>
                <a:lnTo>
                  <a:pt x="4414250" y="860043"/>
                </a:lnTo>
                <a:lnTo>
                  <a:pt x="5094209" y="570997"/>
                </a:lnTo>
                <a:lnTo>
                  <a:pt x="0" y="580622"/>
                </a:lnTo>
                <a:lnTo>
                  <a:pt x="0" y="483852"/>
                </a:lnTo>
                <a:lnTo>
                  <a:pt x="0" y="338696"/>
                </a:lnTo>
                <a:lnTo>
                  <a:pt x="0" y="338696"/>
                </a:lnTo>
                <a:lnTo>
                  <a:pt x="0" y="0"/>
                </a:lnTo>
                <a:close/>
              </a:path>
            </a:pathLst>
          </a:custGeom>
          <a:solidFill>
            <a:srgbClr val="FFFAEB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68343" y="3298545"/>
            <a:ext cx="37380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defRPr/>
            </a:pPr>
            <a:r>
              <a:rPr lang="zh-TW" altLang="en-US" b="1" u="sng" spc="300" dirty="0">
                <a:solidFill>
                  <a:schemeClr val="accent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為</a:t>
            </a:r>
            <a:r>
              <a:rPr lang="zh-TW" altLang="en-US" b="1" spc="300" dirty="0">
                <a:solidFill>
                  <a:srgbClr val="FF5E4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保安</a:t>
            </a:r>
            <a:r>
              <a:rPr lang="zh-TW" altLang="en-US" b="1" spc="300" dirty="0" smtClean="0">
                <a:solidFill>
                  <a:srgbClr val="FF5E4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全</a:t>
            </a:r>
            <a:r>
              <a:rPr lang="zh-HK" altLang="en-US" b="1" spc="300" dirty="0">
                <a:solidFill>
                  <a:srgbClr val="FF5E4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  <a:cs typeface="Meiryo" panose="020B0604030504040204" pitchFamily="34" charset="-128"/>
              </a:rPr>
              <a:t>，</a:t>
            </a:r>
            <a:r>
              <a:rPr lang="zh-TW" altLang="en-US" b="1" spc="300" dirty="0" smtClean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攜帶</a:t>
            </a:r>
            <a:r>
              <a:rPr lang="zh-TW" altLang="en-US" b="1" spc="300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行李或大型物件</a:t>
            </a:r>
            <a:r>
              <a:rPr lang="zh-HK" altLang="en-US" b="1" spc="300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嘅</a:t>
            </a:r>
            <a:r>
              <a:rPr lang="zh-TW" altLang="en-US" b="1" spc="300" dirty="0" smtClean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乘客</a:t>
            </a:r>
            <a:r>
              <a:rPr lang="zh-HK" altLang="en-US" b="1" spc="300" dirty="0">
                <a:solidFill>
                  <a:srgbClr val="FF5E4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  <a:cs typeface="Meiryo" panose="020B0604030504040204" pitchFamily="34" charset="-128"/>
              </a:rPr>
              <a:t>，</a:t>
            </a:r>
            <a:r>
              <a:rPr lang="zh-TW" altLang="en-US" b="1" spc="300" dirty="0" smtClean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必須</a:t>
            </a:r>
            <a:r>
              <a:rPr lang="zh-TW" altLang="en-US" b="1" spc="300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使用升降機</a:t>
            </a:r>
            <a:endParaRPr lang="en-US" altLang="zh-HK" b="1" spc="300" dirty="0">
              <a:solidFill>
                <a:srgbClr val="00B05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3" name="向上箭號圖說文字 22"/>
          <p:cNvSpPr/>
          <p:nvPr/>
        </p:nvSpPr>
        <p:spPr>
          <a:xfrm>
            <a:off x="5091766" y="4255746"/>
            <a:ext cx="2926081" cy="616023"/>
          </a:xfrm>
          <a:prstGeom prst="upArrowCallou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達到目的需要做的事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46936">
            <a:off x="7555798" y="4211134"/>
            <a:ext cx="615827" cy="661339"/>
          </a:xfrm>
          <a:prstGeom prst="rect">
            <a:avLst/>
          </a:prstGeom>
        </p:spPr>
      </p:pic>
      <p:sp>
        <p:nvSpPr>
          <p:cNvPr id="24" name="向下箭號圖說文字 23"/>
          <p:cNvSpPr/>
          <p:nvPr/>
        </p:nvSpPr>
        <p:spPr>
          <a:xfrm>
            <a:off x="4925024" y="2791079"/>
            <a:ext cx="856576" cy="579416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0403">
            <a:off x="5683261" y="2502737"/>
            <a:ext cx="754487" cy="741132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投影片編號版面配置區 3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13</a:t>
            </a:r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3" grpId="0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2B156B-59AE-415F-B24B-8756D48BB977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HK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63" y="945236"/>
            <a:ext cx="4752952" cy="4241986"/>
          </a:xfrm>
          <a:prstGeom prst="rect">
            <a:avLst/>
          </a:prstGeom>
        </p:spPr>
      </p:pic>
      <p:sp>
        <p:nvSpPr>
          <p:cNvPr id="13" name="矩形圖說文字 17"/>
          <p:cNvSpPr/>
          <p:nvPr/>
        </p:nvSpPr>
        <p:spPr>
          <a:xfrm flipH="1" flipV="1">
            <a:off x="4693736" y="2194089"/>
            <a:ext cx="2777173" cy="2057871"/>
          </a:xfrm>
          <a:custGeom>
            <a:avLst/>
            <a:gdLst>
              <a:gd name="connsiteX0" fmla="*/ 0 w 7214887"/>
              <a:gd name="connsiteY0" fmla="*/ 0 h 580622"/>
              <a:gd name="connsiteX1" fmla="*/ 4208684 w 7214887"/>
              <a:gd name="connsiteY1" fmla="*/ 0 h 580622"/>
              <a:gd name="connsiteX2" fmla="*/ 4208684 w 7214887"/>
              <a:gd name="connsiteY2" fmla="*/ 0 h 580622"/>
              <a:gd name="connsiteX3" fmla="*/ 6012406 w 7214887"/>
              <a:gd name="connsiteY3" fmla="*/ 0 h 580622"/>
              <a:gd name="connsiteX4" fmla="*/ 7214887 w 7214887"/>
              <a:gd name="connsiteY4" fmla="*/ 0 h 580622"/>
              <a:gd name="connsiteX5" fmla="*/ 7214887 w 7214887"/>
              <a:gd name="connsiteY5" fmla="*/ 338696 h 580622"/>
              <a:gd name="connsiteX6" fmla="*/ 7214887 w 7214887"/>
              <a:gd name="connsiteY6" fmla="*/ 338696 h 580622"/>
              <a:gd name="connsiteX7" fmla="*/ 7214887 w 7214887"/>
              <a:gd name="connsiteY7" fmla="*/ 483852 h 580622"/>
              <a:gd name="connsiteX8" fmla="*/ 7214887 w 7214887"/>
              <a:gd name="connsiteY8" fmla="*/ 580622 h 580622"/>
              <a:gd name="connsiteX9" fmla="*/ 6012406 w 7214887"/>
              <a:gd name="connsiteY9" fmla="*/ 580622 h 580622"/>
              <a:gd name="connsiteX10" fmla="*/ 6990432 w 7214887"/>
              <a:gd name="connsiteY10" fmla="*/ 1090135 h 580622"/>
              <a:gd name="connsiteX11" fmla="*/ 4208684 w 7214887"/>
              <a:gd name="connsiteY11" fmla="*/ 580622 h 580622"/>
              <a:gd name="connsiteX12" fmla="*/ 0 w 7214887"/>
              <a:gd name="connsiteY12" fmla="*/ 580622 h 580622"/>
              <a:gd name="connsiteX13" fmla="*/ 0 w 7214887"/>
              <a:gd name="connsiteY13" fmla="*/ 483852 h 580622"/>
              <a:gd name="connsiteX14" fmla="*/ 0 w 7214887"/>
              <a:gd name="connsiteY14" fmla="*/ 338696 h 580622"/>
              <a:gd name="connsiteX15" fmla="*/ 0 w 7214887"/>
              <a:gd name="connsiteY15" fmla="*/ 338696 h 580622"/>
              <a:gd name="connsiteX16" fmla="*/ 0 w 7214887"/>
              <a:gd name="connsiteY16" fmla="*/ 0 h 580622"/>
              <a:gd name="connsiteX0" fmla="*/ 0 w 7214887"/>
              <a:gd name="connsiteY0" fmla="*/ 0 h 1436645"/>
              <a:gd name="connsiteX1" fmla="*/ 4208684 w 7214887"/>
              <a:gd name="connsiteY1" fmla="*/ 0 h 1436645"/>
              <a:gd name="connsiteX2" fmla="*/ 4208684 w 7214887"/>
              <a:gd name="connsiteY2" fmla="*/ 0 h 1436645"/>
              <a:gd name="connsiteX3" fmla="*/ 6012406 w 7214887"/>
              <a:gd name="connsiteY3" fmla="*/ 0 h 1436645"/>
              <a:gd name="connsiteX4" fmla="*/ 7214887 w 7214887"/>
              <a:gd name="connsiteY4" fmla="*/ 0 h 1436645"/>
              <a:gd name="connsiteX5" fmla="*/ 7214887 w 7214887"/>
              <a:gd name="connsiteY5" fmla="*/ 338696 h 1436645"/>
              <a:gd name="connsiteX6" fmla="*/ 7214887 w 7214887"/>
              <a:gd name="connsiteY6" fmla="*/ 338696 h 1436645"/>
              <a:gd name="connsiteX7" fmla="*/ 7214887 w 7214887"/>
              <a:gd name="connsiteY7" fmla="*/ 483852 h 1436645"/>
              <a:gd name="connsiteX8" fmla="*/ 7214887 w 7214887"/>
              <a:gd name="connsiteY8" fmla="*/ 580622 h 1436645"/>
              <a:gd name="connsiteX9" fmla="*/ 6012406 w 7214887"/>
              <a:gd name="connsiteY9" fmla="*/ 580622 h 1436645"/>
              <a:gd name="connsiteX10" fmla="*/ 6441792 w 7214887"/>
              <a:gd name="connsiteY10" fmla="*/ 1436645 h 1436645"/>
              <a:gd name="connsiteX11" fmla="*/ 4208684 w 7214887"/>
              <a:gd name="connsiteY11" fmla="*/ 580622 h 1436645"/>
              <a:gd name="connsiteX12" fmla="*/ 0 w 7214887"/>
              <a:gd name="connsiteY12" fmla="*/ 580622 h 1436645"/>
              <a:gd name="connsiteX13" fmla="*/ 0 w 7214887"/>
              <a:gd name="connsiteY13" fmla="*/ 483852 h 1436645"/>
              <a:gd name="connsiteX14" fmla="*/ 0 w 7214887"/>
              <a:gd name="connsiteY14" fmla="*/ 338696 h 1436645"/>
              <a:gd name="connsiteX15" fmla="*/ 0 w 7214887"/>
              <a:gd name="connsiteY15" fmla="*/ 338696 h 1436645"/>
              <a:gd name="connsiteX16" fmla="*/ 0 w 7214887"/>
              <a:gd name="connsiteY16" fmla="*/ 0 h 1436645"/>
              <a:gd name="connsiteX0" fmla="*/ 0 w 7214887"/>
              <a:gd name="connsiteY0" fmla="*/ 0 h 1436645"/>
              <a:gd name="connsiteX1" fmla="*/ 4208684 w 7214887"/>
              <a:gd name="connsiteY1" fmla="*/ 0 h 1436645"/>
              <a:gd name="connsiteX2" fmla="*/ 4208684 w 7214887"/>
              <a:gd name="connsiteY2" fmla="*/ 0 h 1436645"/>
              <a:gd name="connsiteX3" fmla="*/ 6012406 w 7214887"/>
              <a:gd name="connsiteY3" fmla="*/ 0 h 1436645"/>
              <a:gd name="connsiteX4" fmla="*/ 7214887 w 7214887"/>
              <a:gd name="connsiteY4" fmla="*/ 0 h 1436645"/>
              <a:gd name="connsiteX5" fmla="*/ 7214887 w 7214887"/>
              <a:gd name="connsiteY5" fmla="*/ 338696 h 1436645"/>
              <a:gd name="connsiteX6" fmla="*/ 7214887 w 7214887"/>
              <a:gd name="connsiteY6" fmla="*/ 338696 h 1436645"/>
              <a:gd name="connsiteX7" fmla="*/ 7214887 w 7214887"/>
              <a:gd name="connsiteY7" fmla="*/ 483852 h 1436645"/>
              <a:gd name="connsiteX8" fmla="*/ 7214887 w 7214887"/>
              <a:gd name="connsiteY8" fmla="*/ 580622 h 1436645"/>
              <a:gd name="connsiteX9" fmla="*/ 6012406 w 7214887"/>
              <a:gd name="connsiteY9" fmla="*/ 580622 h 1436645"/>
              <a:gd name="connsiteX10" fmla="*/ 6441792 w 7214887"/>
              <a:gd name="connsiteY10" fmla="*/ 1436645 h 1436645"/>
              <a:gd name="connsiteX11" fmla="*/ 5094209 w 7214887"/>
              <a:gd name="connsiteY11" fmla="*/ 570997 h 1436645"/>
              <a:gd name="connsiteX12" fmla="*/ 0 w 7214887"/>
              <a:gd name="connsiteY12" fmla="*/ 580622 h 1436645"/>
              <a:gd name="connsiteX13" fmla="*/ 0 w 7214887"/>
              <a:gd name="connsiteY13" fmla="*/ 483852 h 1436645"/>
              <a:gd name="connsiteX14" fmla="*/ 0 w 7214887"/>
              <a:gd name="connsiteY14" fmla="*/ 338696 h 1436645"/>
              <a:gd name="connsiteX15" fmla="*/ 0 w 7214887"/>
              <a:gd name="connsiteY15" fmla="*/ 338696 h 1436645"/>
              <a:gd name="connsiteX16" fmla="*/ 0 w 7214887"/>
              <a:gd name="connsiteY16" fmla="*/ 0 h 1436645"/>
              <a:gd name="connsiteX0" fmla="*/ 0 w 7214887"/>
              <a:gd name="connsiteY0" fmla="*/ 0 h 860043"/>
              <a:gd name="connsiteX1" fmla="*/ 4208684 w 7214887"/>
              <a:gd name="connsiteY1" fmla="*/ 0 h 860043"/>
              <a:gd name="connsiteX2" fmla="*/ 4208684 w 7214887"/>
              <a:gd name="connsiteY2" fmla="*/ 0 h 860043"/>
              <a:gd name="connsiteX3" fmla="*/ 6012406 w 7214887"/>
              <a:gd name="connsiteY3" fmla="*/ 0 h 860043"/>
              <a:gd name="connsiteX4" fmla="*/ 7214887 w 7214887"/>
              <a:gd name="connsiteY4" fmla="*/ 0 h 860043"/>
              <a:gd name="connsiteX5" fmla="*/ 7214887 w 7214887"/>
              <a:gd name="connsiteY5" fmla="*/ 338696 h 860043"/>
              <a:gd name="connsiteX6" fmla="*/ 7214887 w 7214887"/>
              <a:gd name="connsiteY6" fmla="*/ 338696 h 860043"/>
              <a:gd name="connsiteX7" fmla="*/ 7214887 w 7214887"/>
              <a:gd name="connsiteY7" fmla="*/ 483852 h 860043"/>
              <a:gd name="connsiteX8" fmla="*/ 7214887 w 7214887"/>
              <a:gd name="connsiteY8" fmla="*/ 580622 h 860043"/>
              <a:gd name="connsiteX9" fmla="*/ 6012406 w 7214887"/>
              <a:gd name="connsiteY9" fmla="*/ 580622 h 860043"/>
              <a:gd name="connsiteX10" fmla="*/ 6259196 w 7214887"/>
              <a:gd name="connsiteY10" fmla="*/ 860043 h 860043"/>
              <a:gd name="connsiteX11" fmla="*/ 5094209 w 7214887"/>
              <a:gd name="connsiteY11" fmla="*/ 570997 h 860043"/>
              <a:gd name="connsiteX12" fmla="*/ 0 w 7214887"/>
              <a:gd name="connsiteY12" fmla="*/ 580622 h 860043"/>
              <a:gd name="connsiteX13" fmla="*/ 0 w 7214887"/>
              <a:gd name="connsiteY13" fmla="*/ 483852 h 860043"/>
              <a:gd name="connsiteX14" fmla="*/ 0 w 7214887"/>
              <a:gd name="connsiteY14" fmla="*/ 338696 h 860043"/>
              <a:gd name="connsiteX15" fmla="*/ 0 w 7214887"/>
              <a:gd name="connsiteY15" fmla="*/ 338696 h 860043"/>
              <a:gd name="connsiteX16" fmla="*/ 0 w 7214887"/>
              <a:gd name="connsiteY16" fmla="*/ 0 h 860043"/>
              <a:gd name="connsiteX0" fmla="*/ 0 w 7214887"/>
              <a:gd name="connsiteY0" fmla="*/ 0 h 718831"/>
              <a:gd name="connsiteX1" fmla="*/ 4208684 w 7214887"/>
              <a:gd name="connsiteY1" fmla="*/ 0 h 718831"/>
              <a:gd name="connsiteX2" fmla="*/ 4208684 w 7214887"/>
              <a:gd name="connsiteY2" fmla="*/ 0 h 718831"/>
              <a:gd name="connsiteX3" fmla="*/ 6012406 w 7214887"/>
              <a:gd name="connsiteY3" fmla="*/ 0 h 718831"/>
              <a:gd name="connsiteX4" fmla="*/ 7214887 w 7214887"/>
              <a:gd name="connsiteY4" fmla="*/ 0 h 718831"/>
              <a:gd name="connsiteX5" fmla="*/ 7214887 w 7214887"/>
              <a:gd name="connsiteY5" fmla="*/ 338696 h 718831"/>
              <a:gd name="connsiteX6" fmla="*/ 7214887 w 7214887"/>
              <a:gd name="connsiteY6" fmla="*/ 338696 h 718831"/>
              <a:gd name="connsiteX7" fmla="*/ 7214887 w 7214887"/>
              <a:gd name="connsiteY7" fmla="*/ 483852 h 718831"/>
              <a:gd name="connsiteX8" fmla="*/ 7214887 w 7214887"/>
              <a:gd name="connsiteY8" fmla="*/ 580622 h 718831"/>
              <a:gd name="connsiteX9" fmla="*/ 6012406 w 7214887"/>
              <a:gd name="connsiteY9" fmla="*/ 580622 h 718831"/>
              <a:gd name="connsiteX10" fmla="*/ 6134166 w 7214887"/>
              <a:gd name="connsiteY10" fmla="*/ 718831 h 718831"/>
              <a:gd name="connsiteX11" fmla="*/ 5094209 w 7214887"/>
              <a:gd name="connsiteY11" fmla="*/ 570997 h 718831"/>
              <a:gd name="connsiteX12" fmla="*/ 0 w 7214887"/>
              <a:gd name="connsiteY12" fmla="*/ 580622 h 718831"/>
              <a:gd name="connsiteX13" fmla="*/ 0 w 7214887"/>
              <a:gd name="connsiteY13" fmla="*/ 483852 h 718831"/>
              <a:gd name="connsiteX14" fmla="*/ 0 w 7214887"/>
              <a:gd name="connsiteY14" fmla="*/ 338696 h 718831"/>
              <a:gd name="connsiteX15" fmla="*/ 0 w 7214887"/>
              <a:gd name="connsiteY15" fmla="*/ 338696 h 718831"/>
              <a:gd name="connsiteX16" fmla="*/ 0 w 7214887"/>
              <a:gd name="connsiteY16" fmla="*/ 0 h 71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14887" h="718831">
                <a:moveTo>
                  <a:pt x="0" y="0"/>
                </a:moveTo>
                <a:lnTo>
                  <a:pt x="4208684" y="0"/>
                </a:lnTo>
                <a:lnTo>
                  <a:pt x="4208684" y="0"/>
                </a:lnTo>
                <a:lnTo>
                  <a:pt x="6012406" y="0"/>
                </a:lnTo>
                <a:lnTo>
                  <a:pt x="7214887" y="0"/>
                </a:lnTo>
                <a:lnTo>
                  <a:pt x="7214887" y="338696"/>
                </a:lnTo>
                <a:lnTo>
                  <a:pt x="7214887" y="338696"/>
                </a:lnTo>
                <a:lnTo>
                  <a:pt x="7214887" y="483852"/>
                </a:lnTo>
                <a:lnTo>
                  <a:pt x="7214887" y="580622"/>
                </a:lnTo>
                <a:lnTo>
                  <a:pt x="6012406" y="580622"/>
                </a:lnTo>
                <a:lnTo>
                  <a:pt x="6134166" y="718831"/>
                </a:lnTo>
                <a:lnTo>
                  <a:pt x="5094209" y="570997"/>
                </a:lnTo>
                <a:lnTo>
                  <a:pt x="0" y="580622"/>
                </a:lnTo>
                <a:lnTo>
                  <a:pt x="0" y="483852"/>
                </a:lnTo>
                <a:lnTo>
                  <a:pt x="0" y="338696"/>
                </a:lnTo>
                <a:lnTo>
                  <a:pt x="0" y="338696"/>
                </a:lnTo>
                <a:lnTo>
                  <a:pt x="0" y="0"/>
                </a:lnTo>
                <a:close/>
              </a:path>
            </a:pathLst>
          </a:custGeom>
          <a:solidFill>
            <a:srgbClr val="FFFAEB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" name="矩形 1"/>
          <p:cNvSpPr/>
          <p:nvPr/>
        </p:nvSpPr>
        <p:spPr>
          <a:xfrm>
            <a:off x="5203933" y="2995953"/>
            <a:ext cx="2093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TW" altLang="en-US" b="1" u="sng" spc="300" dirty="0">
                <a:solidFill>
                  <a:schemeClr val="accent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為咗</a:t>
            </a:r>
            <a:r>
              <a:rPr lang="zh-TW" altLang="en-US" b="1" spc="300" dirty="0">
                <a:solidFill>
                  <a:srgbClr val="FF5E4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乘客嘅</a:t>
            </a:r>
            <a:r>
              <a:rPr lang="zh-TW" altLang="en-US" b="1" spc="300" dirty="0" smtClean="0">
                <a:solidFill>
                  <a:srgbClr val="FF5E4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安全</a:t>
            </a:r>
            <a:r>
              <a:rPr lang="zh-HK" altLang="en-US" b="1" spc="300" dirty="0">
                <a:solidFill>
                  <a:srgbClr val="FF5E4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  <a:cs typeface="Meiryo" panose="020B0604030504040204" pitchFamily="34" charset="-128"/>
              </a:rPr>
              <a:t>，</a:t>
            </a:r>
            <a:r>
              <a:rPr lang="zh-TW" altLang="en-US" b="1" spc="300" dirty="0" smtClean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請</a:t>
            </a:r>
            <a:r>
              <a:rPr lang="zh-TW" altLang="en-US" b="1" spc="300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各位乘客佩戴</a:t>
            </a:r>
            <a:r>
              <a:rPr lang="zh-TW" altLang="en-US" b="1" spc="300" dirty="0" smtClean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安全帶</a:t>
            </a:r>
            <a:r>
              <a:rPr lang="zh-HK" altLang="en-US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Meiryo" panose="020B0604030504040204" pitchFamily="34" charset="-128"/>
              </a:rPr>
              <a:t>。</a:t>
            </a:r>
            <a:endParaRPr lang="zh-HK" altLang="en-US" b="1" spc="300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向上箭號圖說文字 10"/>
          <p:cNvSpPr/>
          <p:nvPr/>
        </p:nvSpPr>
        <p:spPr>
          <a:xfrm>
            <a:off x="5062565" y="3969338"/>
            <a:ext cx="2759287" cy="616023"/>
          </a:xfrm>
          <a:prstGeom prst="upArrowCallout">
            <a:avLst>
              <a:gd name="adj1" fmla="val 21875"/>
              <a:gd name="adj2" fmla="val 25000"/>
              <a:gd name="adj3" fmla="val 25000"/>
              <a:gd name="adj4" fmla="val 64977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達到目的需要做的事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向下箭號圖說文字 8"/>
          <p:cNvSpPr/>
          <p:nvPr/>
        </p:nvSpPr>
        <p:spPr>
          <a:xfrm>
            <a:off x="6329833" y="2329685"/>
            <a:ext cx="856576" cy="579416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chemeClr val="accent2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目的</a:t>
            </a:r>
            <a:endParaRPr lang="zh-HK" altLang="en-US" sz="1300" dirty="0">
              <a:solidFill>
                <a:schemeClr val="accent2"/>
              </a:solidFill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33952">
            <a:off x="5751281" y="2138394"/>
            <a:ext cx="754487" cy="741132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64409">
            <a:off x="4806367" y="3823454"/>
            <a:ext cx="615827" cy="661339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投影片編號版面配置區 3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14</a:t>
            </a:r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9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/>
      <p:bldP spid="11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橢圓形圖說文字 15"/>
          <p:cNvSpPr/>
          <p:nvPr/>
        </p:nvSpPr>
        <p:spPr bwMode="auto">
          <a:xfrm rot="21053314">
            <a:off x="5429815" y="1736955"/>
            <a:ext cx="3241340" cy="1827028"/>
          </a:xfrm>
          <a:custGeom>
            <a:avLst/>
            <a:gdLst>
              <a:gd name="connsiteX0" fmla="*/ 434143 w 2988523"/>
              <a:gd name="connsiteY0" fmla="*/ 1894443 h 1751163"/>
              <a:gd name="connsiteX1" fmla="*/ 487250 w 2988523"/>
              <a:gd name="connsiteY1" fmla="*/ 1522466 h 1751163"/>
              <a:gd name="connsiteX2" fmla="*/ 854681 w 2988523"/>
              <a:gd name="connsiteY2" fmla="*/ 84259 h 1751163"/>
              <a:gd name="connsiteX3" fmla="*/ 2246226 w 2988523"/>
              <a:gd name="connsiteY3" fmla="*/ 118947 h 1751163"/>
              <a:gd name="connsiteX4" fmla="*/ 2378622 w 2988523"/>
              <a:gd name="connsiteY4" fmla="*/ 1581351 h 1751163"/>
              <a:gd name="connsiteX5" fmla="*/ 974131 w 2988523"/>
              <a:gd name="connsiteY5" fmla="*/ 1696407 h 1751163"/>
              <a:gd name="connsiteX6" fmla="*/ 434143 w 2988523"/>
              <a:gd name="connsiteY6" fmla="*/ 1894443 h 1751163"/>
              <a:gd name="connsiteX0" fmla="*/ 94879 w 2988804"/>
              <a:gd name="connsiteY0" fmla="*/ 1932603 h 1932603"/>
              <a:gd name="connsiteX1" fmla="*/ 487496 w 2988804"/>
              <a:gd name="connsiteY1" fmla="*/ 1522467 h 1932603"/>
              <a:gd name="connsiteX2" fmla="*/ 854927 w 2988804"/>
              <a:gd name="connsiteY2" fmla="*/ 84260 h 1932603"/>
              <a:gd name="connsiteX3" fmla="*/ 2246472 w 2988804"/>
              <a:gd name="connsiteY3" fmla="*/ 118948 h 1932603"/>
              <a:gd name="connsiteX4" fmla="*/ 2378868 w 2988804"/>
              <a:gd name="connsiteY4" fmla="*/ 1581352 h 1932603"/>
              <a:gd name="connsiteX5" fmla="*/ 974377 w 2988804"/>
              <a:gd name="connsiteY5" fmla="*/ 1696408 h 1932603"/>
              <a:gd name="connsiteX6" fmla="*/ 94879 w 2988804"/>
              <a:gd name="connsiteY6" fmla="*/ 1932603 h 1932603"/>
              <a:gd name="connsiteX0" fmla="*/ 342424 w 2988804"/>
              <a:gd name="connsiteY0" fmla="*/ 1827028 h 1827028"/>
              <a:gd name="connsiteX1" fmla="*/ 487496 w 2988804"/>
              <a:gd name="connsiteY1" fmla="*/ 1522467 h 1827028"/>
              <a:gd name="connsiteX2" fmla="*/ 854927 w 2988804"/>
              <a:gd name="connsiteY2" fmla="*/ 84260 h 1827028"/>
              <a:gd name="connsiteX3" fmla="*/ 2246472 w 2988804"/>
              <a:gd name="connsiteY3" fmla="*/ 118948 h 1827028"/>
              <a:gd name="connsiteX4" fmla="*/ 2378868 w 2988804"/>
              <a:gd name="connsiteY4" fmla="*/ 1581352 h 1827028"/>
              <a:gd name="connsiteX5" fmla="*/ 974377 w 2988804"/>
              <a:gd name="connsiteY5" fmla="*/ 1696408 h 1827028"/>
              <a:gd name="connsiteX6" fmla="*/ 342424 w 2988804"/>
              <a:gd name="connsiteY6" fmla="*/ 1827028 h 182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88804" h="1827028">
                <a:moveTo>
                  <a:pt x="342424" y="1827028"/>
                </a:moveTo>
                <a:cubicBezTo>
                  <a:pt x="360126" y="1703036"/>
                  <a:pt x="469794" y="1646459"/>
                  <a:pt x="487496" y="1522467"/>
                </a:cubicBezTo>
                <a:cubicBezTo>
                  <a:pt x="-297528" y="1102872"/>
                  <a:pt x="-105379" y="350757"/>
                  <a:pt x="854927" y="84260"/>
                </a:cubicBezTo>
                <a:cubicBezTo>
                  <a:pt x="1300172" y="-39301"/>
                  <a:pt x="1820744" y="-26324"/>
                  <a:pt x="2246472" y="118948"/>
                </a:cubicBezTo>
                <a:cubicBezTo>
                  <a:pt x="3176399" y="436270"/>
                  <a:pt x="3246280" y="1208160"/>
                  <a:pt x="2378868" y="1581352"/>
                </a:cubicBezTo>
                <a:cubicBezTo>
                  <a:pt x="1973561" y="1755729"/>
                  <a:pt x="1445758" y="1798967"/>
                  <a:pt x="974377" y="1696408"/>
                </a:cubicBezTo>
                <a:cubicBezTo>
                  <a:pt x="681211" y="1775140"/>
                  <a:pt x="635590" y="1748296"/>
                  <a:pt x="342424" y="182702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0" h="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53681"/>
              <a:satOff val="5143"/>
              <a:lumOff val="1260"/>
              <a:alphaOff val="0"/>
            </a:schemeClr>
          </a:fillRef>
          <a:effectRef idx="2">
            <a:schemeClr val="accent5">
              <a:hueOff val="53681"/>
              <a:satOff val="5143"/>
              <a:lumOff val="126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spc="30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9071" y="2121338"/>
            <a:ext cx="260708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defRPr/>
            </a:pPr>
            <a:r>
              <a:rPr lang="zh-TW" altLang="en-US" b="1" spc="300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你會唔會去參加學校舉辦嗰個饑饉活動呀？</a:t>
            </a:r>
            <a:endParaRPr lang="en-US" altLang="zh-HK" b="1" spc="300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001" y="3800586"/>
            <a:ext cx="1484742" cy="2045388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802" y="3496780"/>
            <a:ext cx="1455031" cy="2287114"/>
          </a:xfrm>
          <a:prstGeom prst="rect">
            <a:avLst/>
          </a:prstGeom>
        </p:spPr>
      </p:pic>
      <p:sp>
        <p:nvSpPr>
          <p:cNvPr id="9" name="橢圓形圖說文字 8"/>
          <p:cNvSpPr/>
          <p:nvPr/>
        </p:nvSpPr>
        <p:spPr bwMode="auto">
          <a:xfrm>
            <a:off x="849752" y="2621198"/>
            <a:ext cx="3085796" cy="1751163"/>
          </a:xfrm>
          <a:prstGeom prst="wedgeEllipseCallout">
            <a:avLst>
              <a:gd name="adj1" fmla="val 48891"/>
              <a:gd name="adj2" fmla="val 5905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/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0" h="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53681"/>
              <a:satOff val="5143"/>
              <a:lumOff val="1260"/>
              <a:alphaOff val="0"/>
            </a:schemeClr>
          </a:fillRef>
          <a:effectRef idx="2">
            <a:schemeClr val="accent5">
              <a:hueOff val="53681"/>
              <a:satOff val="5143"/>
              <a:lumOff val="126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600" b="1" spc="300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會去參加</a:t>
            </a:r>
            <a:r>
              <a:rPr lang="zh-TW" altLang="en-US" sz="1600" b="1" spc="300" dirty="0" smtClean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呀</a:t>
            </a:r>
            <a:r>
              <a:rPr lang="zh-HK" altLang="en-US" sz="1600" b="1" spc="300" dirty="0">
                <a:solidFill>
                  <a:srgbClr val="FF5E4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  <a:cs typeface="Meiryo" panose="020B0604030504040204" pitchFamily="34" charset="-128"/>
              </a:rPr>
              <a:t>，</a:t>
            </a:r>
            <a:r>
              <a:rPr lang="zh-TW" altLang="en-US" sz="1600" b="1" spc="300" dirty="0" smtClean="0">
                <a:solidFill>
                  <a:srgbClr val="FF5E4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去</a:t>
            </a:r>
            <a:r>
              <a:rPr lang="zh-TW" altLang="en-US" sz="1600" b="1" spc="300" dirty="0">
                <a:solidFill>
                  <a:srgbClr val="FF5E43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體驗貧困地區人民嘅生活嘛</a:t>
            </a:r>
            <a:r>
              <a:rPr lang="zh-TW" altLang="en-US" sz="1600" b="1" spc="300" dirty="0">
                <a:solidFill>
                  <a:srgbClr val="FF5E4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  <a:cs typeface="Meiryo" panose="020B0604030504040204" pitchFamily="34" charset="-128"/>
              </a:rPr>
              <a:t>！</a:t>
            </a:r>
            <a:endParaRPr lang="en-US" sz="1600" b="1" spc="300" dirty="0">
              <a:solidFill>
                <a:srgbClr val="FF5E4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  <a:cs typeface="Meiryo" panose="020B0604030504040204" pitchFamily="34" charset="-128"/>
            </a:endParaRPr>
          </a:p>
        </p:txBody>
      </p:sp>
      <p:sp>
        <p:nvSpPr>
          <p:cNvPr id="2" name="向上箭號圖說文字 1"/>
          <p:cNvSpPr/>
          <p:nvPr/>
        </p:nvSpPr>
        <p:spPr>
          <a:xfrm>
            <a:off x="1952558" y="4101162"/>
            <a:ext cx="892042" cy="542396"/>
          </a:xfrm>
          <a:prstGeom prst="up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chemeClr val="accent2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目的</a:t>
            </a:r>
            <a:endParaRPr lang="zh-HK" altLang="en-US" sz="1300" dirty="0"/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58789">
            <a:off x="1284308" y="4001794"/>
            <a:ext cx="754487" cy="741132"/>
          </a:xfrm>
          <a:prstGeom prst="rect">
            <a:avLst/>
          </a:prstGeom>
        </p:spPr>
      </p:pic>
      <p:sp>
        <p:nvSpPr>
          <p:cNvPr id="5" name="向下箭號圖說文字 4"/>
          <p:cNvSpPr/>
          <p:nvPr/>
        </p:nvSpPr>
        <p:spPr>
          <a:xfrm>
            <a:off x="1091092" y="2350001"/>
            <a:ext cx="2799578" cy="600206"/>
          </a:xfrm>
          <a:prstGeom prst="downArrowCallou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達到目的需要做的</a:t>
            </a:r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事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08050">
            <a:off x="783178" y="2095373"/>
            <a:ext cx="615827" cy="661339"/>
          </a:xfrm>
          <a:prstGeom prst="rect">
            <a:avLst/>
          </a:prstGeom>
        </p:spPr>
      </p:pic>
      <p:sp>
        <p:nvSpPr>
          <p:cNvPr id="23" name="圓角矩形 22"/>
          <p:cNvSpPr/>
          <p:nvPr/>
        </p:nvSpPr>
        <p:spPr>
          <a:xfrm>
            <a:off x="828976" y="298905"/>
            <a:ext cx="6047312" cy="8568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28982" y="560834"/>
            <a:ext cx="5480748" cy="459808"/>
          </a:xfrm>
        </p:spPr>
        <p:txBody>
          <a:bodyPr>
            <a:normAutofit/>
          </a:bodyPr>
          <a:lstStyle/>
          <a:p>
            <a:r>
              <a:rPr lang="zh-TW" altLang="en-US" sz="1900" spc="300" dirty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日常對話</a:t>
            </a:r>
            <a:r>
              <a:rPr lang="zh-TW" altLang="en-US" sz="1900" spc="30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時</a:t>
            </a:r>
            <a:r>
              <a:rPr lang="zh-HK" altLang="en-US" sz="1900" b="1" spc="300" dirty="0">
                <a:solidFill>
                  <a:srgbClr val="0825B8"/>
                </a:solidFill>
                <a:latin typeface="微軟正黑體" panose="020B0604030504040204" pitchFamily="34" charset="-120"/>
                <a:cs typeface="Meiryo" panose="020B0604030504040204" pitchFamily="34" charset="-128"/>
              </a:rPr>
              <a:t>，</a:t>
            </a:r>
            <a:r>
              <a:rPr lang="zh-TW" altLang="en-US" sz="1900" spc="300" dirty="0" smtClean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也</a:t>
            </a:r>
            <a:r>
              <a:rPr lang="zh-TW" altLang="en-US" sz="1900" spc="300" dirty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可以</a:t>
            </a:r>
            <a:r>
              <a:rPr lang="zh-TW" altLang="en-US" sz="1900" spc="300" dirty="0">
                <a:solidFill>
                  <a:srgbClr val="FF5E43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省略</a:t>
            </a:r>
            <a:r>
              <a:rPr lang="zh-TW" altLang="en-US" sz="1900" spc="300" dirty="0">
                <a:solidFill>
                  <a:schemeClr val="accent5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句子中的關聯詞</a:t>
            </a:r>
            <a:endParaRPr lang="zh-HK" altLang="en-US" sz="1900" spc="300" dirty="0">
              <a:solidFill>
                <a:schemeClr val="accent5">
                  <a:lumMod val="50000"/>
                </a:schemeClr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9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/>
      <p:bldP spid="9" grpId="0" animBg="1"/>
      <p:bldP spid="2" grpId="0" animBg="1"/>
      <p:bldP spid="5" grpId="0" animBg="1"/>
      <p:bldP spid="23" grpId="0" animBg="1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7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609" y="3497479"/>
            <a:ext cx="894989" cy="249721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7395D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4" name="圓角矩形 123"/>
          <p:cNvSpPr/>
          <p:nvPr/>
        </p:nvSpPr>
        <p:spPr>
          <a:xfrm>
            <a:off x="2991417" y="3482071"/>
            <a:ext cx="429267" cy="1660904"/>
          </a:xfrm>
          <a:prstGeom prst="roundRect">
            <a:avLst/>
          </a:prstGeom>
          <a:noFill/>
          <a:ln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</a:t>
            </a:r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的</a:t>
            </a:r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1258239" y="796333"/>
            <a:ext cx="795297" cy="781221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3305286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871094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圓角矩形 142"/>
          <p:cNvSpPr/>
          <p:nvPr/>
        </p:nvSpPr>
        <p:spPr>
          <a:xfrm>
            <a:off x="4129612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圓角矩形 143"/>
          <p:cNvSpPr/>
          <p:nvPr/>
        </p:nvSpPr>
        <p:spPr>
          <a:xfrm>
            <a:off x="3968098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5" name="手繪多邊形 144"/>
          <p:cNvSpPr/>
          <p:nvPr/>
        </p:nvSpPr>
        <p:spPr>
          <a:xfrm>
            <a:off x="3935033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6" name="弧形 145"/>
          <p:cNvSpPr/>
          <p:nvPr/>
        </p:nvSpPr>
        <p:spPr>
          <a:xfrm rot="13638684">
            <a:off x="4101663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7" name="橢圓 146"/>
          <p:cNvSpPr/>
          <p:nvPr/>
        </p:nvSpPr>
        <p:spPr>
          <a:xfrm>
            <a:off x="4000629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8" name="橢圓 147"/>
          <p:cNvSpPr/>
          <p:nvPr/>
        </p:nvSpPr>
        <p:spPr>
          <a:xfrm>
            <a:off x="4239089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弧形 148"/>
          <p:cNvSpPr/>
          <p:nvPr/>
        </p:nvSpPr>
        <p:spPr>
          <a:xfrm rot="11272823">
            <a:off x="4157783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弧形 149"/>
          <p:cNvSpPr/>
          <p:nvPr/>
        </p:nvSpPr>
        <p:spPr>
          <a:xfrm rot="18133355">
            <a:off x="3969549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弧形 150"/>
          <p:cNvSpPr/>
          <p:nvPr/>
        </p:nvSpPr>
        <p:spPr>
          <a:xfrm rot="18731171">
            <a:off x="4210164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4449991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弧形 152"/>
          <p:cNvSpPr/>
          <p:nvPr/>
        </p:nvSpPr>
        <p:spPr>
          <a:xfrm rot="1461097">
            <a:off x="4376824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弧形 153"/>
          <p:cNvSpPr/>
          <p:nvPr/>
        </p:nvSpPr>
        <p:spPr>
          <a:xfrm rot="5704529">
            <a:off x="4076080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55" name="群組 154"/>
          <p:cNvGrpSpPr/>
          <p:nvPr/>
        </p:nvGrpSpPr>
        <p:grpSpPr>
          <a:xfrm>
            <a:off x="4606333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6" name="圓角化同側角落矩形 15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7" name="圓角化同側角落矩形 15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8" name="弧形 15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9" name="弧形 158"/>
          <p:cNvSpPr/>
          <p:nvPr/>
        </p:nvSpPr>
        <p:spPr>
          <a:xfrm rot="15944160">
            <a:off x="3985496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2" name="流程圖: 程序 161">
            <a:hlinkClick r:id="rId7" action="ppaction://hlinksldjump"/>
          </p:cNvPr>
          <p:cNvSpPr/>
          <p:nvPr/>
        </p:nvSpPr>
        <p:spPr>
          <a:xfrm>
            <a:off x="2194487" y="393427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8" action="ppaction://hlinksldjump"/>
          </p:cNvPr>
          <p:cNvSpPr/>
          <p:nvPr/>
        </p:nvSpPr>
        <p:spPr>
          <a:xfrm>
            <a:off x="2668346" y="394158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9" action="ppaction://hlinksldjump"/>
          </p:cNvPr>
          <p:cNvSpPr/>
          <p:nvPr/>
        </p:nvSpPr>
        <p:spPr>
          <a:xfrm>
            <a:off x="3093338" y="394474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0" action="ppaction://hlinksldjump"/>
          </p:cNvPr>
          <p:cNvSpPr/>
          <p:nvPr/>
        </p:nvSpPr>
        <p:spPr>
          <a:xfrm>
            <a:off x="4623046" y="3850559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1" action="ppaction://hlinksldjump"/>
          </p:cNvPr>
          <p:cNvSpPr/>
          <p:nvPr/>
        </p:nvSpPr>
        <p:spPr>
          <a:xfrm>
            <a:off x="4955304" y="3855891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2" action="ppaction://hlinksldjump"/>
          </p:cNvPr>
          <p:cNvSpPr/>
          <p:nvPr/>
        </p:nvSpPr>
        <p:spPr>
          <a:xfrm>
            <a:off x="6218027" y="3840439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3" action="ppaction://hlinksldjump"/>
          </p:cNvPr>
          <p:cNvSpPr/>
          <p:nvPr/>
        </p:nvSpPr>
        <p:spPr>
          <a:xfrm>
            <a:off x="6547519" y="3847667"/>
            <a:ext cx="239502" cy="16818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4" action="ppaction://hlinksldjump"/>
          </p:cNvPr>
          <p:cNvSpPr/>
          <p:nvPr/>
        </p:nvSpPr>
        <p:spPr>
          <a:xfrm>
            <a:off x="1712183" y="392021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5" action="ppaction://hlinksldjump"/>
          </p:cNvPr>
          <p:cNvSpPr/>
          <p:nvPr/>
        </p:nvSpPr>
        <p:spPr>
          <a:xfrm>
            <a:off x="4257571" y="3844675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1034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48148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"/>
                            </p:stCondLst>
                            <p:childTnLst>
                              <p:par>
                                <p:cTn id="130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9" grpId="0" animBg="1"/>
      <p:bldP spid="162" grpId="0"/>
      <p:bldP spid="163" grpId="0"/>
      <p:bldP spid="164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群組 16"/>
          <p:cNvGrpSpPr/>
          <p:nvPr/>
        </p:nvGrpSpPr>
        <p:grpSpPr>
          <a:xfrm>
            <a:off x="781748" y="1261637"/>
            <a:ext cx="1991378" cy="2473090"/>
            <a:chOff x="3003688" y="510518"/>
            <a:chExt cx="1991378" cy="2473090"/>
          </a:xfrm>
        </p:grpSpPr>
        <p:sp>
          <p:nvSpPr>
            <p:cNvPr id="19" name="剪去同側角落矩形 18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70000">
                  <a:srgbClr val="0825B8"/>
                </a:gs>
                <a:gs pos="10000">
                  <a:schemeClr val="accent1">
                    <a:lumMod val="60000"/>
                    <a:lumOff val="40000"/>
                  </a:scheme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圓角矩形 19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519919" y="6316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</a:t>
              </a:r>
              <a:r>
                <a:rPr lang="zh-TW" altLang="en-US" sz="2000" b="1" dirty="0" smtClean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文</a:t>
              </a:r>
              <a:r>
                <a:rPr lang="zh-HK" altLang="en-US" sz="2000" b="1" dirty="0" smtClean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2046480"/>
            <a:ext cx="8148917" cy="230345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8" name="向下箭號圖說文字 17"/>
          <p:cNvSpPr/>
          <p:nvPr/>
        </p:nvSpPr>
        <p:spPr>
          <a:xfrm>
            <a:off x="6292970" y="1715034"/>
            <a:ext cx="1438200" cy="907854"/>
          </a:xfrm>
          <a:prstGeom prst="downArrowCallou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00B05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達到目的需要做的</a:t>
            </a:r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事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向下箭號圖說文字 25"/>
          <p:cNvSpPr/>
          <p:nvPr/>
        </p:nvSpPr>
        <p:spPr>
          <a:xfrm>
            <a:off x="4531915" y="1736611"/>
            <a:ext cx="876080" cy="924139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spc="300" dirty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64292">
            <a:off x="3840747" y="1689260"/>
            <a:ext cx="754487" cy="741132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770" y="1693905"/>
            <a:ext cx="615827" cy="661339"/>
          </a:xfrm>
          <a:prstGeom prst="rect">
            <a:avLst/>
          </a:prstGeom>
        </p:spPr>
      </p:pic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學科例子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3087050" y="26599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0" algn="just" hangingPunct="0">
              <a:lnSpc>
                <a:spcPct val="150000"/>
              </a:lnSpc>
              <a:buNone/>
              <a:tabLst>
                <a:tab pos="273050" algn="l"/>
              </a:tabLst>
            </a:pP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有一天，他</a:t>
            </a:r>
            <a:r>
              <a:rPr lang="zh-TW" altLang="en-US" sz="1600" b="1" u="sng" spc="6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為了</a:t>
            </a:r>
            <a:r>
              <a:rPr lang="zh-TW" altLang="en-US" sz="1600" b="1" spc="60" dirty="0">
                <a:solidFill>
                  <a:srgbClr val="FF5E4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一件要緊的事，</a:t>
            </a:r>
            <a:r>
              <a:rPr lang="zh-TW" altLang="en-US" sz="16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要搭火車到上海去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，他從從容容地走到火車站，遲了兩分鐘，火車已開走了。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028318" y="4683756"/>
            <a:ext cx="3957697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600" b="1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6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差不多先生傳</a:t>
            </a:r>
            <a:r>
              <a:rPr lang="en-US" altLang="zh-TW" sz="1600" b="1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6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zh-HK" sz="16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胡適</a:t>
            </a:r>
            <a:endParaRPr lang="en-US" altLang="zh-TW" sz="1600" b="1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351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8" grpId="0" animBg="1"/>
      <p:bldP spid="26" grpId="0" animBg="1"/>
      <p:bldP spid="6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群組 18"/>
          <p:cNvGrpSpPr/>
          <p:nvPr/>
        </p:nvGrpSpPr>
        <p:grpSpPr>
          <a:xfrm>
            <a:off x="781748" y="1261637"/>
            <a:ext cx="2483966" cy="2473090"/>
            <a:chOff x="3003688" y="510518"/>
            <a:chExt cx="2483966" cy="2473090"/>
          </a:xfrm>
        </p:grpSpPr>
        <p:sp>
          <p:nvSpPr>
            <p:cNvPr id="20" name="剪去同側角落矩形 19"/>
            <p:cNvSpPr/>
            <p:nvPr/>
          </p:nvSpPr>
          <p:spPr>
            <a:xfrm>
              <a:off x="3003688" y="510518"/>
              <a:ext cx="2483966" cy="2473090"/>
            </a:xfrm>
            <a:prstGeom prst="snip2SameRect">
              <a:avLst/>
            </a:prstGeom>
            <a:gradFill flip="none" rotWithShape="1">
              <a:gsLst>
                <a:gs pos="70000">
                  <a:srgbClr val="0825B8"/>
                </a:gs>
                <a:gs pos="10000">
                  <a:schemeClr val="accent1">
                    <a:lumMod val="60000"/>
                    <a:lumOff val="40000"/>
                  </a:scheme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圓角矩形 20"/>
            <p:cNvSpPr/>
            <p:nvPr/>
          </p:nvSpPr>
          <p:spPr>
            <a:xfrm>
              <a:off x="3313576" y="643816"/>
              <a:ext cx="1821381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519919" y="631649"/>
              <a:ext cx="17850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HK" altLang="en-US" sz="2000" b="1" dirty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綜合科學科</a:t>
              </a:r>
              <a:endParaRPr lang="en-US" altLang="zh-TW" sz="20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0" y="2046479"/>
            <a:ext cx="8148917" cy="2348787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0" name="向下箭號圖說文字 29"/>
          <p:cNvSpPr/>
          <p:nvPr/>
        </p:nvSpPr>
        <p:spPr>
          <a:xfrm>
            <a:off x="6383942" y="1519147"/>
            <a:ext cx="1438200" cy="907854"/>
          </a:xfrm>
          <a:prstGeom prst="downArrowCallou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達到目的需要做的</a:t>
            </a:r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事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向下箭號圖說文字 30"/>
          <p:cNvSpPr/>
          <p:nvPr/>
        </p:nvSpPr>
        <p:spPr>
          <a:xfrm>
            <a:off x="4481794" y="1502862"/>
            <a:ext cx="876080" cy="924139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spc="300" dirty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64292">
            <a:off x="3796243" y="1415736"/>
            <a:ext cx="754487" cy="741132"/>
          </a:xfrm>
          <a:prstGeom prst="rect">
            <a:avLst/>
          </a:prstGeom>
        </p:spPr>
      </p:pic>
      <p:pic>
        <p:nvPicPr>
          <p:cNvPr id="33" name="圖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31" y="1502276"/>
            <a:ext cx="615827" cy="661339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學科例子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3343654" y="4518807"/>
            <a:ext cx="1767741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zh-TW" altLang="en-US" sz="1600" b="1" spc="10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瀕臨絕種生物</a:t>
            </a:r>
            <a:endParaRPr lang="en-US" altLang="zh-TW" sz="1600" b="1" spc="10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6" name="內容版面配置區 2"/>
          <p:cNvSpPr txBox="1">
            <a:spLocks/>
          </p:cNvSpPr>
          <p:nvPr/>
        </p:nvSpPr>
        <p:spPr>
          <a:xfrm>
            <a:off x="3079040" y="2577202"/>
            <a:ext cx="4743102" cy="1848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0" indent="0">
              <a:lnSpc>
                <a:spcPts val="3200"/>
              </a:lnSpc>
              <a:buFont typeface="Arial" panose="020B0604020202020204" pitchFamily="34" charset="0"/>
              <a:buNone/>
            </a:pPr>
            <a:r>
              <a:rPr lang="zh-TW" altLang="en-US" sz="1600" b="1" u="sng" spc="6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為</a:t>
            </a:r>
            <a:r>
              <a:rPr lang="zh-HK" altLang="en-US" sz="1600" b="1" u="sng" spc="6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了</a:t>
            </a:r>
            <a:r>
              <a:rPr lang="zh-TW" altLang="en-US" sz="1600" b="1" spc="60" dirty="0">
                <a:solidFill>
                  <a:srgbClr val="FF5E4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保護現存的白海豚，</a:t>
            </a:r>
            <a:r>
              <a:rPr lang="zh-HK" altLang="en-US" sz="16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政府</a:t>
            </a:r>
            <a:r>
              <a:rPr lang="zh-TW" altLang="en-US" sz="16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將大嶼山北部海岸達一千二百公頃的海域劃為海岸公園，在公園範圍內船隻的速度會受到限制。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996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0" grpId="0" animBg="1"/>
      <p:bldP spid="31" grpId="0" animBg="1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群組 24"/>
          <p:cNvGrpSpPr/>
          <p:nvPr/>
        </p:nvGrpSpPr>
        <p:grpSpPr>
          <a:xfrm>
            <a:off x="781748" y="1261637"/>
            <a:ext cx="1991378" cy="2473090"/>
            <a:chOff x="3003688" y="510518"/>
            <a:chExt cx="1991378" cy="2473090"/>
          </a:xfrm>
        </p:grpSpPr>
        <p:sp>
          <p:nvSpPr>
            <p:cNvPr id="26" name="剪去同側角落矩形 25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70000">
                  <a:srgbClr val="0825B8"/>
                </a:gs>
                <a:gs pos="10000">
                  <a:schemeClr val="accent1">
                    <a:lumMod val="60000"/>
                    <a:lumOff val="40000"/>
                  </a:scheme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圓角矩形 26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19919" y="631649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通識</a:t>
              </a:r>
              <a:r>
                <a:rPr lang="zh-HK" altLang="en-US" sz="2000" b="1" dirty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GB" altLang="zh-TW" sz="20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" y="2046479"/>
            <a:ext cx="6583680" cy="2577771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E913935-272E-4FAD-8CB2-DB8CF71DE815}"/>
              </a:ext>
            </a:extLst>
          </p:cNvPr>
          <p:cNvSpPr/>
          <p:nvPr/>
        </p:nvSpPr>
        <p:spPr>
          <a:xfrm>
            <a:off x="558800" y="552723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35" name="向左箭號圖說文字 7">
            <a:extLst>
              <a:ext uri="{FF2B5EF4-FFF2-40B4-BE49-F238E27FC236}">
                <a16:creationId xmlns:a16="http://schemas.microsoft.com/office/drawing/2014/main" id="{1873992B-CF8C-43DC-88F5-A3A72B6784C5}"/>
              </a:ext>
            </a:extLst>
          </p:cNvPr>
          <p:cNvSpPr/>
          <p:nvPr/>
        </p:nvSpPr>
        <p:spPr>
          <a:xfrm>
            <a:off x="5524850" y="2514753"/>
            <a:ext cx="2689454" cy="403631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6267"/>
            </a:avLst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B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  達到</a:t>
            </a:r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目的需要做的事</a:t>
            </a:r>
            <a:endParaRPr lang="en-US" altLang="zh-HK" sz="1300" b="1" spc="300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sp>
        <p:nvSpPr>
          <p:cNvPr id="36" name="向左箭號圖說文字 7">
            <a:extLst>
              <a:ext uri="{FF2B5EF4-FFF2-40B4-BE49-F238E27FC236}">
                <a16:creationId xmlns:a16="http://schemas.microsoft.com/office/drawing/2014/main" id="{1873992B-CF8C-43DC-88F5-A3A72B6784C5}"/>
              </a:ext>
            </a:extLst>
          </p:cNvPr>
          <p:cNvSpPr/>
          <p:nvPr/>
        </p:nvSpPr>
        <p:spPr>
          <a:xfrm>
            <a:off x="5524850" y="3368735"/>
            <a:ext cx="2689454" cy="403631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6267"/>
            </a:avLst>
          </a:prstGeom>
          <a:solidFill>
            <a:schemeClr val="accent4">
              <a:lumMod val="20000"/>
              <a:lumOff val="80000"/>
            </a:schemeClr>
          </a:solidFill>
          <a:ln w="19050" cmpd="sng"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4" name="圖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370" y="2077985"/>
            <a:ext cx="615827" cy="661339"/>
          </a:xfrm>
          <a:prstGeom prst="rect">
            <a:avLst/>
          </a:prstGeom>
        </p:spPr>
      </p:pic>
      <p:pic>
        <p:nvPicPr>
          <p:cNvPr id="33" name="圖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7829039" y="3199984"/>
            <a:ext cx="754487" cy="741132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學科例子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內容版面配置區 2"/>
          <p:cNvSpPr txBox="1">
            <a:spLocks/>
          </p:cNvSpPr>
          <p:nvPr/>
        </p:nvSpPr>
        <p:spPr>
          <a:xfrm>
            <a:off x="781748" y="2464902"/>
            <a:ext cx="4743102" cy="1845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3050" indent="0" algn="just">
              <a:lnSpc>
                <a:spcPts val="3200"/>
              </a:lnSpc>
              <a:buFont typeface="Arial" panose="020B0604020202020204" pitchFamily="34" charset="0"/>
              <a:buNone/>
            </a:pPr>
            <a:r>
              <a:rPr lang="zh-TW" altLang="en-US" sz="16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特區政府已預留</a:t>
            </a:r>
            <a:r>
              <a:rPr lang="en-US" altLang="zh-TW" sz="16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2,000</a:t>
            </a:r>
            <a:r>
              <a:rPr lang="zh-TW" altLang="en-US" sz="16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億元讓醫管局規劃未來十年的醫院發展計劃，擴充和更新醫療設施，</a:t>
            </a:r>
            <a:r>
              <a:rPr lang="zh-HK" altLang="en-US" sz="1600" b="1" u="sng" spc="6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以</a:t>
            </a:r>
            <a:r>
              <a:rPr lang="zh-TW" altLang="en-US" sz="1600" b="1" spc="60" dirty="0">
                <a:solidFill>
                  <a:srgbClr val="FF5E4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應對人口老化，醫療服務需求持續增長。</a:t>
            </a:r>
          </a:p>
          <a:p>
            <a:pPr marL="273050" indent="0" algn="just">
              <a:lnSpc>
                <a:spcPts val="3200"/>
              </a:lnSpc>
              <a:buFont typeface="Arial" panose="020B0604020202020204" pitchFamily="34" charset="0"/>
              <a:buNone/>
            </a:pPr>
            <a:endParaRPr lang="en-US" altLang="zh-TW" sz="2100" dirty="0">
              <a:solidFill>
                <a:schemeClr val="accent2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0" name="投影片編號版面配置區 1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19</a:t>
            </a:r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326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 animBg="1"/>
      <p:bldP spid="36" grpId="0" animBg="1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3883450" y="2396791"/>
            <a:ext cx="1216392" cy="979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4000" b="1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解決</a:t>
            </a:r>
            <a:r>
              <a:rPr lang="en-US" altLang="zh-TW" sz="4000" b="1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/>
            </a:r>
            <a:br>
              <a:rPr lang="en-US" altLang="zh-TW" sz="4000" b="1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</a:br>
            <a:r>
              <a:rPr lang="zh-TW" altLang="en-US" sz="4000" b="1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難題</a:t>
            </a:r>
            <a:endParaRPr lang="zh-HK" altLang="en-US" sz="4000" b="1" dirty="0">
              <a:solidFill>
                <a:schemeClr val="accent5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743" y="3301751"/>
            <a:ext cx="844015" cy="1201876"/>
          </a:xfrm>
          <a:prstGeom prst="rect">
            <a:avLst/>
          </a:prstGeom>
        </p:spPr>
      </p:pic>
      <p:sp>
        <p:nvSpPr>
          <p:cNvPr id="5" name="圓角矩形 4"/>
          <p:cNvSpPr/>
          <p:nvPr/>
        </p:nvSpPr>
        <p:spPr>
          <a:xfrm>
            <a:off x="2791051" y="2293727"/>
            <a:ext cx="3229825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" name="手繪多邊形 5"/>
          <p:cNvSpPr/>
          <p:nvPr/>
        </p:nvSpPr>
        <p:spPr>
          <a:xfrm>
            <a:off x="2791051" y="3447478"/>
            <a:ext cx="3790199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48609" y="3142273"/>
            <a:ext cx="3246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chemeClr val="accent5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提升學生語言組織能力</a:t>
            </a:r>
            <a:endParaRPr lang="zh-HK" altLang="en-US" sz="2000" b="1" spc="300" dirty="0">
              <a:solidFill>
                <a:schemeClr val="accent5">
                  <a:lumMod val="7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95272" y="3094363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8" name="矩形 7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9" name="矩形 8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866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61" name="群組 6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2" name="群組 6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72" name="群組 7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45" name="弧形 14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6" name="弧形 14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弧形 14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弧形 14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9" name="弧形 14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0" name="弧形 14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1" name="弧形 15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2" name="弧形 15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3" name="弧形 15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4" name="弧形 15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5" name="弧形 15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6" name="弧形 15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7" name="弧形 15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8" name="弧形 15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9" name="弧形 15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0" name="弧形 15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1" name="弧形 16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3" name="群組 7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28" name="弧形 12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弧形 12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弧形 12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弧形 13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弧形 13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3" name="弧形 13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4" name="弧形 13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弧形 13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弧形 13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弧形 13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弧形 13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9" name="弧形 13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0" name="弧形 13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弧形 14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2" name="弧形 14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3" name="弧形 14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弧形 14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4" name="群組 7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11" name="弧形 11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弧形 11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弧形 11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弧形 11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弧形 11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弧形 11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弧形 11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弧形 11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弧形 11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弧形 11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弧形 12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弧形 12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弧形 12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弧形 12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弧形 12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弧形 12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" name="弧形 12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5" name="群組 7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4" name="弧形 9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9" name="弧形 10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0" name="弧形 10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6" name="群組 7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7" name="弧形 7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3" name="弧形 6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4" name="弧形 6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5" name="弧形 6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6" name="弧形 6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7" name="弧形 6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8" name="弧形 6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9" name="弧形 6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0" name="弧形 6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" name="弧形 7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圓角化單一角落矩形 4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" name="矩形 10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2" name="直線接點 11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049389" y="3351707"/>
            <a:ext cx="894989" cy="259325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及句子框架</a:t>
            </a:r>
          </a:p>
        </p:txBody>
      </p:sp>
      <p:cxnSp>
        <p:nvCxnSpPr>
          <p:cNvPr id="14" name="直線接點 13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6" name="直線接點 1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群組 17"/>
          <p:cNvGrpSpPr/>
          <p:nvPr/>
        </p:nvGrpSpPr>
        <p:grpSpPr>
          <a:xfrm>
            <a:off x="4820854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9" name="群組 18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21" name="群組 20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23" name="群組 22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25" name="圓角化同側角落矩形 24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6" name="圓角化同側角落矩形 25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27" name="群組 26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28" name="圓角化同側角落矩形 27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9" name="圓角化同側角落矩形 28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24" name="弧形 23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2" name="圓角化同側角落矩形 21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" name="圓角矩形 19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0" name="圓角化同側角落矩形 29"/>
          <p:cNvSpPr/>
          <p:nvPr/>
        </p:nvSpPr>
        <p:spPr>
          <a:xfrm>
            <a:off x="5386662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5645180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5483666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3" name="手繪多邊形 32"/>
          <p:cNvSpPr/>
          <p:nvPr/>
        </p:nvSpPr>
        <p:spPr>
          <a:xfrm>
            <a:off x="5450601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4" name="弧形 33"/>
          <p:cNvSpPr/>
          <p:nvPr/>
        </p:nvSpPr>
        <p:spPr>
          <a:xfrm rot="13638684">
            <a:off x="5617800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5" name="橢圓 34"/>
          <p:cNvSpPr/>
          <p:nvPr/>
        </p:nvSpPr>
        <p:spPr>
          <a:xfrm>
            <a:off x="5516766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5755226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7" name="弧形 36"/>
          <p:cNvSpPr/>
          <p:nvPr/>
        </p:nvSpPr>
        <p:spPr>
          <a:xfrm rot="11272823">
            <a:off x="5673351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8" name="弧形 37"/>
          <p:cNvSpPr/>
          <p:nvPr/>
        </p:nvSpPr>
        <p:spPr>
          <a:xfrm rot="18133355">
            <a:off x="5485686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9" name="弧形 38"/>
          <p:cNvSpPr/>
          <p:nvPr/>
        </p:nvSpPr>
        <p:spPr>
          <a:xfrm rot="18731171">
            <a:off x="5725732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0" name="手繪多邊形 39"/>
          <p:cNvSpPr/>
          <p:nvPr/>
        </p:nvSpPr>
        <p:spPr>
          <a:xfrm>
            <a:off x="5965559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1" name="弧形 40"/>
          <p:cNvSpPr/>
          <p:nvPr/>
        </p:nvSpPr>
        <p:spPr>
          <a:xfrm rot="1461097">
            <a:off x="5892392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2" name="弧形 41"/>
          <p:cNvSpPr/>
          <p:nvPr/>
        </p:nvSpPr>
        <p:spPr>
          <a:xfrm rot="5704529">
            <a:off x="5591648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43" name="群組 42"/>
          <p:cNvGrpSpPr/>
          <p:nvPr/>
        </p:nvGrpSpPr>
        <p:grpSpPr>
          <a:xfrm>
            <a:off x="612190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4" name="圓角化同側角落矩形 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" name="圓角化同側角落矩形 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6" name="弧形 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7" name="弧形 46"/>
          <p:cNvSpPr/>
          <p:nvPr/>
        </p:nvSpPr>
        <p:spPr>
          <a:xfrm rot="15944160">
            <a:off x="5501064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9" name="手繪多邊形 48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0" name="手繪多邊形 49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1" name="圓角矩形 50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2" name="手繪多邊形 51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3" name="圓角矩形 52"/>
          <p:cNvSpPr/>
          <p:nvPr/>
        </p:nvSpPr>
        <p:spPr>
          <a:xfrm>
            <a:off x="4043999" y="3319975"/>
            <a:ext cx="429267" cy="173033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55" name="圖片 5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55291" y="901263"/>
            <a:ext cx="651591" cy="640058"/>
          </a:xfrm>
          <a:prstGeom prst="rect">
            <a:avLst/>
          </a:prstGeom>
        </p:spPr>
      </p:pic>
      <p:pic>
        <p:nvPicPr>
          <p:cNvPr id="56" name="圖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57" name="圖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58" name="圖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60" name="圖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2" name="流程圖: 程序 161">
            <a:hlinkClick r:id="rId7" action="ppaction://hlinksldjump"/>
          </p:cNvPr>
          <p:cNvSpPr/>
          <p:nvPr/>
        </p:nvSpPr>
        <p:spPr>
          <a:xfrm>
            <a:off x="1769134" y="3677467"/>
            <a:ext cx="250009" cy="10529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8" action="ppaction://hlinksldjump"/>
          </p:cNvPr>
          <p:cNvSpPr/>
          <p:nvPr/>
        </p:nvSpPr>
        <p:spPr>
          <a:xfrm>
            <a:off x="2146725" y="3672284"/>
            <a:ext cx="250009" cy="6534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9" action="ppaction://hlinksldjump"/>
          </p:cNvPr>
          <p:cNvSpPr/>
          <p:nvPr/>
        </p:nvSpPr>
        <p:spPr>
          <a:xfrm>
            <a:off x="2516432" y="3690209"/>
            <a:ext cx="250009" cy="8047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0" action="ppaction://hlinksldjump"/>
          </p:cNvPr>
          <p:cNvSpPr/>
          <p:nvPr/>
        </p:nvSpPr>
        <p:spPr>
          <a:xfrm>
            <a:off x="2837924" y="3667471"/>
            <a:ext cx="250009" cy="81850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1" action="ppaction://hlinksldjump"/>
          </p:cNvPr>
          <p:cNvSpPr/>
          <p:nvPr/>
        </p:nvSpPr>
        <p:spPr>
          <a:xfrm>
            <a:off x="4603028" y="3769188"/>
            <a:ext cx="301061" cy="116518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2" action="ppaction://hlinksldjump"/>
          </p:cNvPr>
          <p:cNvSpPr/>
          <p:nvPr/>
        </p:nvSpPr>
        <p:spPr>
          <a:xfrm>
            <a:off x="5040507" y="3775257"/>
            <a:ext cx="304128" cy="197410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3" action="ppaction://hlinksldjump"/>
          </p:cNvPr>
          <p:cNvSpPr/>
          <p:nvPr/>
        </p:nvSpPr>
        <p:spPr>
          <a:xfrm>
            <a:off x="6208224" y="3672840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4" action="ppaction://hlinksldjump"/>
          </p:cNvPr>
          <p:cNvSpPr/>
          <p:nvPr/>
        </p:nvSpPr>
        <p:spPr>
          <a:xfrm>
            <a:off x="6547347" y="3679833"/>
            <a:ext cx="232211" cy="17025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5" action="ppaction://hlinksldjump"/>
          </p:cNvPr>
          <p:cNvSpPr/>
          <p:nvPr/>
        </p:nvSpPr>
        <p:spPr>
          <a:xfrm>
            <a:off x="4144844" y="3788865"/>
            <a:ext cx="255653" cy="11455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2171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10" grpId="0"/>
      <p:bldP spid="11" grpId="0"/>
      <p:bldP spid="13" grpId="0"/>
      <p:bldP spid="15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53" grpId="0" animBg="1"/>
      <p:bldP spid="54" grpId="0"/>
      <p:bldP spid="162" grpId="0"/>
      <p:bldP spid="163" grpId="0"/>
      <p:bldP spid="164" grpId="0"/>
      <p:bldP spid="165" grpId="0"/>
      <p:bldP spid="167" grpId="0"/>
      <p:bldP spid="168" grpId="0"/>
      <p:bldP spid="169" grpId="0"/>
      <p:bldP spid="170" grpId="0"/>
      <p:bldP spid="1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群組 40"/>
          <p:cNvGrpSpPr/>
          <p:nvPr/>
        </p:nvGrpSpPr>
        <p:grpSpPr>
          <a:xfrm rot="5400000" flipV="1">
            <a:off x="4560406" y="-545906"/>
            <a:ext cx="419813" cy="3965742"/>
            <a:chOff x="1255918" y="2483340"/>
            <a:chExt cx="161951" cy="1179769"/>
          </a:xfrm>
        </p:grpSpPr>
        <p:cxnSp>
          <p:nvCxnSpPr>
            <p:cNvPr id="42" name="直線接點 41"/>
            <p:cNvCxnSpPr/>
            <p:nvPr/>
          </p:nvCxnSpPr>
          <p:spPr>
            <a:xfrm rot="5400000" flipV="1">
              <a:off x="667179" y="3073225"/>
              <a:ext cx="1179769" cy="0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接點 42"/>
            <p:cNvCxnSpPr/>
            <p:nvPr/>
          </p:nvCxnSpPr>
          <p:spPr>
            <a:xfrm>
              <a:off x="1255918" y="2488227"/>
              <a:ext cx="156439" cy="0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>
              <a:off x="1261430" y="3079020"/>
              <a:ext cx="156439" cy="0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>
              <a:off x="1257024" y="3658858"/>
              <a:ext cx="156439" cy="0"/>
            </a:xfrm>
            <a:prstGeom prst="line">
              <a:avLst/>
            </a:prstGeom>
            <a:ln w="19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群組 28"/>
          <p:cNvGrpSpPr/>
          <p:nvPr/>
        </p:nvGrpSpPr>
        <p:grpSpPr>
          <a:xfrm>
            <a:off x="3889810" y="832896"/>
            <a:ext cx="1744804" cy="613256"/>
            <a:chOff x="1049426" y="1471375"/>
            <a:chExt cx="1744804" cy="613256"/>
          </a:xfrm>
        </p:grpSpPr>
        <p:sp>
          <p:nvSpPr>
            <p:cNvPr id="30" name="圓角矩形 29"/>
            <p:cNvSpPr/>
            <p:nvPr/>
          </p:nvSpPr>
          <p:spPr>
            <a:xfrm>
              <a:off x="1049426" y="1471375"/>
              <a:ext cx="1744804" cy="6132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標題 1"/>
            <p:cNvSpPr txBox="1">
              <a:spLocks/>
            </p:cNvSpPr>
            <p:nvPr/>
          </p:nvSpPr>
          <p:spPr>
            <a:xfrm>
              <a:off x="1156926" y="1565002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chemeClr val="accent6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組成部分</a:t>
              </a:r>
              <a:endParaRPr lang="zh-HK" altLang="en-US" sz="1800" b="1" spc="3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2288712" y="2732656"/>
            <a:ext cx="1809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spc="120" dirty="0" smtClean="0">
                <a:solidFill>
                  <a:prstClr val="black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</a:t>
            </a:r>
            <a:r>
              <a:rPr lang="zh-TW" altLang="en-US" sz="1600" b="1" spc="120" dirty="0" smtClean="0">
                <a:solidFill>
                  <a:prstClr val="black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TW" altLang="en-US" sz="1600" b="1" spc="12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目的分句在</a:t>
            </a:r>
            <a:r>
              <a:rPr lang="zh-TW" altLang="en-US" b="1" spc="120" dirty="0" smtClean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</a:t>
            </a:r>
            <a:endParaRPr lang="en-US" altLang="zh-TW" b="1" spc="120" dirty="0">
              <a:solidFill>
                <a:srgbClr val="0825B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338136" y="4575751"/>
            <a:ext cx="1809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spc="120" dirty="0">
                <a:solidFill>
                  <a:prstClr val="black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</a:t>
            </a:r>
            <a:r>
              <a:rPr lang="en-US" altLang="zh-TW" sz="1600" b="1" spc="120" dirty="0" smtClean="0">
                <a:solidFill>
                  <a:prstClr val="black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.</a:t>
            </a:r>
            <a:r>
              <a:rPr lang="zh-TW" altLang="en-US" sz="1600" b="1" spc="120" dirty="0" smtClean="0">
                <a:solidFill>
                  <a:prstClr val="black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TW" altLang="en-US" sz="1600" b="1" spc="12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目的分句在</a:t>
            </a:r>
            <a:r>
              <a:rPr lang="zh-TW" altLang="en-US" b="1" spc="120" dirty="0" smtClean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</a:t>
            </a:r>
            <a:endParaRPr lang="en-US" altLang="zh-TW" b="1" spc="120" dirty="0">
              <a:solidFill>
                <a:srgbClr val="0825B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3588960" y="5792247"/>
            <a:ext cx="5826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dirty="0" smtClean="0">
                <a:solidFill>
                  <a:srgbClr val="00B050"/>
                </a:solidFill>
                <a:latin typeface="Corbel"/>
                <a:ea typeface="微軟正黑體"/>
              </a:rPr>
              <a:t>歌迷</a:t>
            </a:r>
            <a:r>
              <a:rPr lang="zh-TW" altLang="en-US" sz="1600" dirty="0">
                <a:solidFill>
                  <a:srgbClr val="00B050"/>
                </a:solidFill>
                <a:latin typeface="Corbel"/>
                <a:ea typeface="微軟正黑體"/>
              </a:rPr>
              <a:t>徹夜在機場</a:t>
            </a:r>
            <a:r>
              <a:rPr lang="zh-TW" altLang="en-US" sz="1600" dirty="0" smtClean="0">
                <a:solidFill>
                  <a:srgbClr val="00B050"/>
                </a:solidFill>
                <a:latin typeface="Corbel"/>
                <a:ea typeface="微軟正黑體"/>
              </a:rPr>
              <a:t>守候</a:t>
            </a:r>
            <a:r>
              <a:rPr lang="zh-TW" altLang="en-US" sz="1600" dirty="0" smtClean="0">
                <a:solidFill>
                  <a:srgbClr val="00B050"/>
                </a:solidFill>
              </a:rPr>
              <a:t>，</a:t>
            </a:r>
            <a:r>
              <a:rPr lang="zh-HK" altLang="en-US" sz="1600" b="1" u="sng" dirty="0" smtClean="0">
                <a:solidFill>
                  <a:schemeClr val="accent1"/>
                </a:solidFill>
                <a:latin typeface="Corbel"/>
                <a:ea typeface="微軟正黑體"/>
              </a:rPr>
              <a:t>以便</a:t>
            </a:r>
            <a:r>
              <a:rPr lang="zh-HK" altLang="en-US" sz="1600" dirty="0" smtClean="0">
                <a:solidFill>
                  <a:srgbClr val="FF5E43"/>
                </a:solidFill>
                <a:latin typeface="Corbel"/>
                <a:ea typeface="微軟正黑體"/>
              </a:rPr>
              <a:t>一</a:t>
            </a:r>
            <a:r>
              <a:rPr lang="zh-HK" altLang="en-US" sz="1600" dirty="0">
                <a:solidFill>
                  <a:srgbClr val="FF5E43"/>
                </a:solidFill>
                <a:latin typeface="Corbel"/>
                <a:ea typeface="微軟正黑體"/>
              </a:rPr>
              <a:t>睹偶像的</a:t>
            </a:r>
            <a:r>
              <a:rPr lang="zh-HK" altLang="en-US" sz="1600" dirty="0" smtClean="0">
                <a:solidFill>
                  <a:srgbClr val="FF5E43"/>
                </a:solidFill>
                <a:latin typeface="Corbel"/>
                <a:ea typeface="微軟正黑體"/>
              </a:rPr>
              <a:t>風采</a:t>
            </a:r>
            <a:r>
              <a:rPr lang="zh-TW" altLang="en-US" sz="1600" dirty="0" smtClean="0">
                <a:solidFill>
                  <a:srgbClr val="FF5E43"/>
                </a:solidFill>
              </a:rPr>
              <a:t>。</a:t>
            </a:r>
            <a:endParaRPr lang="zh-HK" altLang="en-US" sz="1600" dirty="0" smtClean="0">
              <a:solidFill>
                <a:srgbClr val="FF5E43"/>
              </a:solidFill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3588960" y="3976210"/>
            <a:ext cx="58265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u="sng" dirty="0" smtClean="0">
                <a:solidFill>
                  <a:schemeClr val="accent1"/>
                </a:solidFill>
                <a:latin typeface="Corbel"/>
                <a:ea typeface="微軟正黑體"/>
              </a:rPr>
              <a:t>為了</a:t>
            </a:r>
            <a:r>
              <a:rPr lang="zh-HK" altLang="en-US" sz="1600" dirty="0">
                <a:solidFill>
                  <a:srgbClr val="FF5E43"/>
                </a:solidFill>
                <a:latin typeface="Corbel"/>
                <a:ea typeface="微軟正黑體"/>
              </a:rPr>
              <a:t>一睹偶像的</a:t>
            </a:r>
            <a:r>
              <a:rPr lang="zh-HK" altLang="en-US" sz="1600" dirty="0" smtClean="0">
                <a:solidFill>
                  <a:srgbClr val="FF5E43"/>
                </a:solidFill>
                <a:latin typeface="Corbel"/>
                <a:ea typeface="微軟正黑體"/>
              </a:rPr>
              <a:t>風采</a:t>
            </a:r>
            <a:r>
              <a:rPr lang="zh-TW" altLang="en-US" sz="1600" dirty="0" smtClean="0">
                <a:solidFill>
                  <a:srgbClr val="FF5E43"/>
                </a:solidFill>
              </a:rPr>
              <a:t>，</a:t>
            </a:r>
            <a:r>
              <a:rPr lang="zh-HK" altLang="en-US" sz="1600" dirty="0">
                <a:solidFill>
                  <a:srgbClr val="00B050"/>
                </a:solidFill>
                <a:latin typeface="Corbel"/>
                <a:ea typeface="微軟正黑體"/>
              </a:rPr>
              <a:t>歌迷</a:t>
            </a:r>
            <a:r>
              <a:rPr lang="zh-TW" altLang="en-US" sz="1600" dirty="0">
                <a:solidFill>
                  <a:srgbClr val="00B050"/>
                </a:solidFill>
                <a:latin typeface="Corbel"/>
                <a:ea typeface="微軟正黑體"/>
              </a:rPr>
              <a:t>徹夜在機場</a:t>
            </a:r>
            <a:r>
              <a:rPr lang="zh-TW" altLang="en-US" sz="1600" dirty="0" smtClean="0">
                <a:solidFill>
                  <a:srgbClr val="00B050"/>
                </a:solidFill>
                <a:latin typeface="Corbel"/>
                <a:ea typeface="微軟正黑體"/>
              </a:rPr>
              <a:t>守候</a:t>
            </a:r>
            <a:r>
              <a:rPr lang="zh-TW" altLang="en-US" sz="1600" dirty="0" smtClean="0">
                <a:solidFill>
                  <a:srgbClr val="00B050"/>
                </a:solidFill>
              </a:rPr>
              <a:t>。</a:t>
            </a:r>
            <a:endParaRPr lang="zh-HK" altLang="en-US" sz="1600" dirty="0" smtClean="0">
              <a:solidFill>
                <a:srgbClr val="00B050"/>
              </a:solidFill>
            </a:endParaRPr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481" y="5116035"/>
            <a:ext cx="5414437" cy="610486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503" y="3300637"/>
            <a:ext cx="5408769" cy="609847"/>
          </a:xfrm>
          <a:prstGeom prst="rect">
            <a:avLst/>
          </a:prstGeom>
        </p:spPr>
      </p:pic>
      <p:grpSp>
        <p:nvGrpSpPr>
          <p:cNvPr id="15" name="群組 1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複句結構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群組 31"/>
          <p:cNvGrpSpPr/>
          <p:nvPr/>
        </p:nvGrpSpPr>
        <p:grpSpPr>
          <a:xfrm>
            <a:off x="721091" y="2610660"/>
            <a:ext cx="1604402" cy="613256"/>
            <a:chOff x="3553676" y="783571"/>
            <a:chExt cx="1604402" cy="613256"/>
          </a:xfrm>
        </p:grpSpPr>
        <p:sp>
          <p:nvSpPr>
            <p:cNvPr id="33" name="圓角矩形 32"/>
            <p:cNvSpPr/>
            <p:nvPr/>
          </p:nvSpPr>
          <p:spPr>
            <a:xfrm>
              <a:off x="3725011" y="783571"/>
              <a:ext cx="1246801" cy="6132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標題 1"/>
            <p:cNvSpPr txBox="1">
              <a:spLocks/>
            </p:cNvSpPr>
            <p:nvPr/>
          </p:nvSpPr>
          <p:spPr>
            <a:xfrm>
              <a:off x="3553676" y="837868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chemeClr val="accent6">
                      <a:lumMod val="50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cs typeface="+mn-cs"/>
                </a:rPr>
                <a:t>結構</a:t>
              </a:r>
              <a:endParaRPr lang="zh-HK" altLang="en-US" sz="1800" b="1" spc="300" dirty="0">
                <a:solidFill>
                  <a:schemeClr val="accent6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  <a:cs typeface="+mn-cs"/>
              </a:endParaRPr>
            </a:p>
          </p:txBody>
        </p:sp>
      </p:grpSp>
      <p:sp>
        <p:nvSpPr>
          <p:cNvPr id="48" name="剪去對角線角落矩形 47"/>
          <p:cNvSpPr/>
          <p:nvPr/>
        </p:nvSpPr>
        <p:spPr>
          <a:xfrm>
            <a:off x="6386218" y="1604274"/>
            <a:ext cx="837436" cy="442578"/>
          </a:xfrm>
          <a:prstGeom prst="snip2Diag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rgbClr val="E17E42"/>
                </a:solidFill>
                <a:ea typeface="微軟正黑體"/>
              </a:rPr>
              <a:t>目的</a:t>
            </a:r>
            <a:endParaRPr lang="en-US" altLang="zh-HK" sz="1600" b="1" spc="300" dirty="0">
              <a:solidFill>
                <a:srgbClr val="E17E42"/>
              </a:solidFill>
              <a:ea typeface="微軟正黑體"/>
            </a:endParaRPr>
          </a:p>
        </p:txBody>
      </p:sp>
      <p:sp>
        <p:nvSpPr>
          <p:cNvPr id="49" name="剪去對角線角落矩形 48"/>
          <p:cNvSpPr/>
          <p:nvPr/>
        </p:nvSpPr>
        <p:spPr>
          <a:xfrm>
            <a:off x="3689593" y="1599026"/>
            <a:ext cx="2491600" cy="442578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rgbClr val="00B050"/>
                </a:solidFill>
                <a:ea typeface="微軟正黑體"/>
              </a:rPr>
              <a:t>達到目的需要做的事</a:t>
            </a:r>
            <a:endParaRPr lang="en-US" altLang="zh-HK" sz="1600" b="1" spc="300" dirty="0">
              <a:solidFill>
                <a:srgbClr val="00B050"/>
              </a:solidFill>
              <a:ea typeface="微軟正黑體"/>
            </a:endParaRPr>
          </a:p>
        </p:txBody>
      </p:sp>
      <p:sp>
        <p:nvSpPr>
          <p:cNvPr id="50" name="剪去對角線角落矩形 49"/>
          <p:cNvSpPr/>
          <p:nvPr/>
        </p:nvSpPr>
        <p:spPr>
          <a:xfrm>
            <a:off x="2238719" y="1599026"/>
            <a:ext cx="1171452" cy="442578"/>
          </a:xfrm>
          <a:prstGeom prst="snip2DiagRect">
            <a:avLst>
              <a:gd name="adj1" fmla="val 0"/>
              <a:gd name="adj2" fmla="val 5793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rgbClr val="4472C4"/>
                </a:solidFill>
                <a:ea typeface="微軟正黑體"/>
              </a:rPr>
              <a:t>關聯詞</a:t>
            </a:r>
            <a:endParaRPr lang="en-US" altLang="zh-HK" sz="1600" b="1" spc="300" dirty="0">
              <a:solidFill>
                <a:srgbClr val="4472C4"/>
              </a:solidFill>
              <a:ea typeface="微軟正黑體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83960" y="3907207"/>
            <a:ext cx="4479248" cy="4454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3021848" y="3884951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3398417" y="5726522"/>
            <a:ext cx="4479248" cy="4454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0" name="橢圓 39"/>
          <p:cNvSpPr/>
          <p:nvPr/>
        </p:nvSpPr>
        <p:spPr>
          <a:xfrm>
            <a:off x="3036305" y="5704266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37" name="手繪多邊形 3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288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18" grpId="0"/>
      <p:bldP spid="56" grpId="0"/>
      <p:bldP spid="48" grpId="0" animBg="1"/>
      <p:bldP spid="49" grpId="0" animBg="1"/>
      <p:bldP spid="50" grpId="0" animBg="1"/>
      <p:bldP spid="35" grpId="0" animBg="1"/>
      <p:bldP spid="36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61" name="群組 6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2" name="群組 6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72" name="群組 7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45" name="弧形 14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6" name="弧形 14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弧形 14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弧形 14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9" name="弧形 14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0" name="弧形 14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1" name="弧形 15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2" name="弧形 15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3" name="弧形 15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4" name="弧形 15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5" name="弧形 15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6" name="弧形 15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7" name="弧形 15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8" name="弧形 15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9" name="弧形 15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0" name="弧形 15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1" name="弧形 16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3" name="群組 7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28" name="弧形 12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弧形 12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弧形 12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弧形 13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弧形 13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3" name="弧形 13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4" name="弧形 13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弧形 13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弧形 13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弧形 13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弧形 13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9" name="弧形 13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0" name="弧形 13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弧形 14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2" name="弧形 14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3" name="弧形 14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弧形 14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4" name="群組 7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11" name="弧形 11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弧形 11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弧形 11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弧形 11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弧形 11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弧形 11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弧形 11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弧形 11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弧形 11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弧形 11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弧形 12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弧形 12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弧形 12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弧形 12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弧形 12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弧形 12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" name="弧形 12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5" name="群組 7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4" name="弧形 9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9" name="弧形 10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0" name="弧形 10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6" name="群組 7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7" name="弧形 7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3" name="弧形 6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4" name="弧形 6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5" name="弧形 6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6" name="弧形 6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7" name="弧形 6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8" name="弧形 6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9" name="弧形 6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0" name="弧形 6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" name="弧形 7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圓角化單一角落矩形 4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" name="矩形 10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2" name="直線接點 11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及句子框架</a:t>
            </a:r>
          </a:p>
        </p:txBody>
      </p:sp>
      <p:cxnSp>
        <p:nvCxnSpPr>
          <p:cNvPr id="14" name="直線接點 13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6" name="直線接點 1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群組 17"/>
          <p:cNvGrpSpPr/>
          <p:nvPr/>
        </p:nvGrpSpPr>
        <p:grpSpPr>
          <a:xfrm>
            <a:off x="4989298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9" name="群組 18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21" name="群組 20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23" name="群組 22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25" name="圓角化同側角落矩形 24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6" name="圓角化同側角落矩形 25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27" name="群組 26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28" name="圓角化同側角落矩形 27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9" name="圓角化同側角落矩形 28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24" name="弧形 23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2" name="圓角化同側角落矩形 21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" name="圓角矩形 19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0" name="圓角化同側角落矩形 29"/>
          <p:cNvSpPr/>
          <p:nvPr/>
        </p:nvSpPr>
        <p:spPr>
          <a:xfrm>
            <a:off x="5555106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5813624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5652110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3" name="手繪多邊形 32"/>
          <p:cNvSpPr/>
          <p:nvPr/>
        </p:nvSpPr>
        <p:spPr>
          <a:xfrm>
            <a:off x="5619045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4" name="弧形 33"/>
          <p:cNvSpPr/>
          <p:nvPr/>
        </p:nvSpPr>
        <p:spPr>
          <a:xfrm rot="13638684">
            <a:off x="5786244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5" name="橢圓 34"/>
          <p:cNvSpPr/>
          <p:nvPr/>
        </p:nvSpPr>
        <p:spPr>
          <a:xfrm>
            <a:off x="5685210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5923670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7" name="弧形 36"/>
          <p:cNvSpPr/>
          <p:nvPr/>
        </p:nvSpPr>
        <p:spPr>
          <a:xfrm rot="11272823">
            <a:off x="5841795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8" name="弧形 37"/>
          <p:cNvSpPr/>
          <p:nvPr/>
        </p:nvSpPr>
        <p:spPr>
          <a:xfrm rot="18133355">
            <a:off x="5654130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9" name="弧形 38"/>
          <p:cNvSpPr/>
          <p:nvPr/>
        </p:nvSpPr>
        <p:spPr>
          <a:xfrm rot="18731171">
            <a:off x="5894176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0" name="手繪多邊形 39"/>
          <p:cNvSpPr/>
          <p:nvPr/>
        </p:nvSpPr>
        <p:spPr>
          <a:xfrm>
            <a:off x="6134003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1" name="弧形 40"/>
          <p:cNvSpPr/>
          <p:nvPr/>
        </p:nvSpPr>
        <p:spPr>
          <a:xfrm rot="1461097">
            <a:off x="6060836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2" name="弧形 41"/>
          <p:cNvSpPr/>
          <p:nvPr/>
        </p:nvSpPr>
        <p:spPr>
          <a:xfrm rot="5704529">
            <a:off x="5760092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43" name="群組 42"/>
          <p:cNvGrpSpPr/>
          <p:nvPr/>
        </p:nvGrpSpPr>
        <p:grpSpPr>
          <a:xfrm>
            <a:off x="6290345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4" name="圓角化同側角落矩形 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" name="圓角化同側角落矩形 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6" name="弧形 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7" name="弧形 46"/>
          <p:cNvSpPr/>
          <p:nvPr/>
        </p:nvSpPr>
        <p:spPr>
          <a:xfrm rot="15944160">
            <a:off x="5669508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9" name="手繪多邊形 48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0" name="手繪多邊形 49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1" name="圓角矩形 50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2" name="手繪多邊形 51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3" name="圓角矩形 52"/>
          <p:cNvSpPr/>
          <p:nvPr/>
        </p:nvSpPr>
        <p:spPr>
          <a:xfrm>
            <a:off x="4549320" y="3319975"/>
            <a:ext cx="429267" cy="173033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55" name="圖片 5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55291" y="901263"/>
            <a:ext cx="651591" cy="640058"/>
          </a:xfrm>
          <a:prstGeom prst="rect">
            <a:avLst/>
          </a:prstGeom>
        </p:spPr>
      </p:pic>
      <p:pic>
        <p:nvPicPr>
          <p:cNvPr id="56" name="圖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57" name="圖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58" name="圖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60" name="圖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3" name="流程圖: 程序 162">
            <a:hlinkClick r:id="rId7" action="ppaction://hlinksldjump"/>
          </p:cNvPr>
          <p:cNvSpPr/>
          <p:nvPr/>
        </p:nvSpPr>
        <p:spPr>
          <a:xfrm>
            <a:off x="2146725" y="3672284"/>
            <a:ext cx="250009" cy="6534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8" action="ppaction://hlinksldjump"/>
          </p:cNvPr>
          <p:cNvSpPr/>
          <p:nvPr/>
        </p:nvSpPr>
        <p:spPr>
          <a:xfrm>
            <a:off x="2516432" y="3690209"/>
            <a:ext cx="250009" cy="8047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9" action="ppaction://hlinksldjump"/>
          </p:cNvPr>
          <p:cNvSpPr/>
          <p:nvPr/>
        </p:nvSpPr>
        <p:spPr>
          <a:xfrm>
            <a:off x="2837924" y="3667471"/>
            <a:ext cx="250009" cy="81850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0" action="ppaction://hlinksldjump"/>
          </p:cNvPr>
          <p:cNvSpPr/>
          <p:nvPr/>
        </p:nvSpPr>
        <p:spPr>
          <a:xfrm>
            <a:off x="4603028" y="3769188"/>
            <a:ext cx="301061" cy="116518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1" action="ppaction://hlinksldjump"/>
          </p:cNvPr>
          <p:cNvSpPr/>
          <p:nvPr/>
        </p:nvSpPr>
        <p:spPr>
          <a:xfrm>
            <a:off x="5040507" y="3775257"/>
            <a:ext cx="304128" cy="197410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2" action="ppaction://hlinksldjump"/>
          </p:cNvPr>
          <p:cNvSpPr/>
          <p:nvPr/>
        </p:nvSpPr>
        <p:spPr>
          <a:xfrm>
            <a:off x="6208224" y="3672840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3" action="ppaction://hlinksldjump"/>
          </p:cNvPr>
          <p:cNvSpPr/>
          <p:nvPr/>
        </p:nvSpPr>
        <p:spPr>
          <a:xfrm>
            <a:off x="6547813" y="3679833"/>
            <a:ext cx="251774" cy="171384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4" action="ppaction://hlinksldjump"/>
          </p:cNvPr>
          <p:cNvSpPr/>
          <p:nvPr/>
        </p:nvSpPr>
        <p:spPr>
          <a:xfrm>
            <a:off x="1769134" y="3677467"/>
            <a:ext cx="250009" cy="10529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15" action="ppaction://hlinksldjump"/>
          </p:cNvPr>
          <p:cNvSpPr/>
          <p:nvPr/>
        </p:nvSpPr>
        <p:spPr>
          <a:xfrm>
            <a:off x="4144844" y="3788865"/>
            <a:ext cx="255653" cy="11455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2229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0"/>
                            </p:stCondLst>
                            <p:childTnLst>
                              <p:par>
                                <p:cTn id="10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0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-0.0125 -0.00023 " pathEditMode="relative" rAng="0" ptsTypes="AA">
                                      <p:cBhvr>
                                        <p:cTn id="11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"/>
                            </p:stCondLst>
                            <p:childTnLst>
                              <p:par>
                                <p:cTn id="129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10" grpId="0"/>
      <p:bldP spid="11" grpId="0"/>
      <p:bldP spid="13" grpId="0"/>
      <p:bldP spid="15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53" grpId="0" animBg="1"/>
      <p:bldP spid="54" grpId="0"/>
      <p:bldP spid="163" grpId="0"/>
      <p:bldP spid="164" grpId="0"/>
      <p:bldP spid="165" grpId="0"/>
      <p:bldP spid="167" grpId="0"/>
      <p:bldP spid="168" grpId="0"/>
      <p:bldP spid="169" grpId="0"/>
      <p:bldP spid="170" grpId="0"/>
      <p:bldP spid="171" grpId="0"/>
      <p:bldP spid="1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42" y="2558203"/>
            <a:ext cx="8676352" cy="1847932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8762" y="1514494"/>
            <a:ext cx="8124206" cy="4903503"/>
          </a:xfrm>
        </p:spPr>
        <p:txBody>
          <a:bodyPr/>
          <a:lstStyle/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buNone/>
            </a:pPr>
            <a:endParaRPr lang="en-US" altLang="zh-TW" sz="2000" dirty="0"/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lnSpc>
                <a:spcPts val="4000"/>
              </a:lnSpc>
              <a:buNone/>
            </a:pPr>
            <a:endParaRPr lang="en-US" altLang="zh-TW" sz="2800" dirty="0">
              <a:solidFill>
                <a:srgbClr val="002060"/>
              </a:solidFill>
            </a:endParaRPr>
          </a:p>
          <a:p>
            <a:pPr algn="just">
              <a:lnSpc>
                <a:spcPts val="4000"/>
              </a:lnSpc>
            </a:pPr>
            <a:endParaRPr lang="en-US" altLang="zh-TW" dirty="0"/>
          </a:p>
        </p:txBody>
      </p:sp>
      <p:cxnSp>
        <p:nvCxnSpPr>
          <p:cNvPr id="9" name="直線接點 8"/>
          <p:cNvCxnSpPr/>
          <p:nvPr/>
        </p:nvCxnSpPr>
        <p:spPr>
          <a:xfrm flipV="1">
            <a:off x="6813193" y="3978522"/>
            <a:ext cx="661592" cy="1049102"/>
          </a:xfrm>
          <a:prstGeom prst="line">
            <a:avLst/>
          </a:prstGeom>
          <a:ln>
            <a:solidFill>
              <a:srgbClr val="0825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V="1">
            <a:off x="6744868" y="1564335"/>
            <a:ext cx="522302" cy="841055"/>
          </a:xfrm>
          <a:prstGeom prst="line">
            <a:avLst/>
          </a:prstGeom>
          <a:ln>
            <a:solidFill>
              <a:srgbClr val="0825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 flipH="1">
            <a:off x="2929166" y="4090151"/>
            <a:ext cx="878140" cy="1472207"/>
          </a:xfrm>
          <a:prstGeom prst="line">
            <a:avLst/>
          </a:prstGeom>
          <a:ln>
            <a:solidFill>
              <a:srgbClr val="0825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 flipH="1">
            <a:off x="2152405" y="2379495"/>
            <a:ext cx="283582" cy="443843"/>
          </a:xfrm>
          <a:prstGeom prst="line">
            <a:avLst/>
          </a:prstGeom>
          <a:ln>
            <a:solidFill>
              <a:srgbClr val="0825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剪去對角線角落矩形 12"/>
          <p:cNvSpPr/>
          <p:nvPr/>
        </p:nvSpPr>
        <p:spPr>
          <a:xfrm>
            <a:off x="6108970" y="4713401"/>
            <a:ext cx="1857983" cy="480831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</a:t>
            </a:r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分</a:t>
            </a:r>
            <a:r>
              <a:rPr lang="zh-HK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拆</a:t>
            </a:r>
            <a:r>
              <a:rPr lang="zh-TW" altLang="en-US" sz="1600" b="1" spc="300" dirty="0" smtClean="0">
                <a:solidFill>
                  <a:srgbClr val="FF8021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FF8021"/>
              </a:solidFill>
              <a:ea typeface="微軟正黑體"/>
            </a:endParaRPr>
          </a:p>
        </p:txBody>
      </p:sp>
      <p:sp>
        <p:nvSpPr>
          <p:cNvPr id="14" name="剪去對角線角落矩形 13"/>
          <p:cNvSpPr/>
          <p:nvPr/>
        </p:nvSpPr>
        <p:spPr>
          <a:xfrm>
            <a:off x="6289157" y="1360853"/>
            <a:ext cx="1598416" cy="480831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</a:t>
            </a:r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HK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認清</a:t>
            </a:r>
            <a:r>
              <a:rPr lang="zh-TW" altLang="en-US" sz="1600" b="1" spc="300" dirty="0">
                <a:solidFill>
                  <a:srgbClr val="FF8021"/>
                </a:solidFill>
                <a:ea typeface="微軟正黑體"/>
              </a:rPr>
              <a:t>主語</a:t>
            </a:r>
            <a:endParaRPr lang="en-US" altLang="zh-HK" sz="1600" b="1" spc="300" dirty="0">
              <a:solidFill>
                <a:srgbClr val="FF8021"/>
              </a:solidFill>
              <a:ea typeface="微軟正黑體"/>
            </a:endParaRPr>
          </a:p>
        </p:txBody>
      </p:sp>
      <p:sp>
        <p:nvSpPr>
          <p:cNvPr id="15" name="剪去對角線角落矩形 14"/>
          <p:cNvSpPr/>
          <p:nvPr/>
        </p:nvSpPr>
        <p:spPr>
          <a:xfrm>
            <a:off x="1325239" y="4952419"/>
            <a:ext cx="3632899" cy="743753"/>
          </a:xfrm>
          <a:prstGeom prst="snip2DiagRect">
            <a:avLst>
              <a:gd name="adj1" fmla="val 0"/>
              <a:gd name="adj2" fmla="val 31689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留意</a:t>
            </a:r>
            <a:r>
              <a:rPr lang="zh-TW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複句中是否有特定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的</a:t>
            </a:r>
            <a:endParaRPr lang="en-US" altLang="zh-TW" sz="1600" b="1" spc="300" dirty="0" smtClean="0">
              <a:solidFill>
                <a:schemeClr val="tx1"/>
              </a:solidFill>
              <a:latin typeface="Arial" panose="020B0604020202020204" pitchFamily="34" charset="0"/>
              <a:ea typeface="微軟正黑體"/>
              <a:cs typeface="Arial" panose="020B0604020202020204" pitchFamily="34" charset="0"/>
            </a:endParaRPr>
          </a:p>
          <a:p>
            <a:pPr marL="0" lvl="1" algn="ctr"/>
            <a:r>
              <a:rPr lang="zh-TW" altLang="en-US" sz="1600" b="1" spc="300" dirty="0" smtClean="0">
                <a:solidFill>
                  <a:srgbClr val="FF8021"/>
                </a:solidFill>
                <a:ea typeface="微軟正黑體"/>
              </a:rPr>
              <a:t>關聯詞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，作出</a:t>
            </a:r>
            <a:r>
              <a:rPr lang="zh-TW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正確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判斷</a:t>
            </a:r>
            <a:endParaRPr lang="en-GB" altLang="zh-TW" sz="1600" b="1" spc="300" dirty="0">
              <a:solidFill>
                <a:schemeClr val="tx1"/>
              </a:solidFill>
              <a:latin typeface="Arial" panose="020B0604020202020204" pitchFamily="34" charset="0"/>
              <a:ea typeface="微軟正黑體"/>
              <a:cs typeface="Arial" panose="020B0604020202020204" pitchFamily="34" charset="0"/>
            </a:endParaRPr>
          </a:p>
        </p:txBody>
      </p:sp>
      <p:sp>
        <p:nvSpPr>
          <p:cNvPr id="16" name="剪去對角線角落矩形 15"/>
          <p:cNvSpPr/>
          <p:nvPr/>
        </p:nvSpPr>
        <p:spPr>
          <a:xfrm>
            <a:off x="827774" y="1575453"/>
            <a:ext cx="4010016" cy="818821"/>
          </a:xfrm>
          <a:prstGeom prst="snip2DiagRect">
            <a:avLst>
              <a:gd name="adj1" fmla="val 0"/>
              <a:gd name="adj2" fmla="val 26171"/>
            </a:avLst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TW" altLang="en-US" sz="1600" b="1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分析</a:t>
            </a:r>
            <a:r>
              <a:rPr lang="zh-TW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兩件事是否帶有</a:t>
            </a:r>
            <a:r>
              <a:rPr lang="zh-TW" altLang="en-US" sz="1600" b="1" spc="300" dirty="0">
                <a:solidFill>
                  <a:srgbClr val="FF8021"/>
                </a:solidFill>
                <a:ea typeface="微軟正黑體"/>
              </a:rPr>
              <a:t>目的</a:t>
            </a:r>
            <a:r>
              <a:rPr lang="zh-TW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及</a:t>
            </a:r>
            <a:endParaRPr lang="en-US" altLang="zh-TW" sz="1600" b="1" spc="300" dirty="0">
              <a:solidFill>
                <a:schemeClr val="tx1"/>
              </a:solidFill>
              <a:latin typeface="Arial" panose="020B0604020202020204" pitchFamily="34" charset="0"/>
              <a:ea typeface="微軟正黑體"/>
              <a:cs typeface="Arial" panose="020B0604020202020204" pitchFamily="34" charset="0"/>
            </a:endParaRPr>
          </a:p>
          <a:p>
            <a:pPr marL="0" lvl="1" algn="ctr"/>
            <a:r>
              <a:rPr lang="en-US" altLang="zh-HK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	</a:t>
            </a:r>
            <a:r>
              <a:rPr lang="zh-HK" altLang="en-US" sz="1600" b="1" spc="300" dirty="0">
                <a:solidFill>
                  <a:srgbClr val="FF8021"/>
                </a:solidFill>
                <a:ea typeface="微軟正黑體"/>
              </a:rPr>
              <a:t>為</a:t>
            </a:r>
            <a:r>
              <a:rPr lang="zh-TW" altLang="en-US" sz="1600" b="1" spc="300" dirty="0">
                <a:solidFill>
                  <a:srgbClr val="FF8021"/>
                </a:solidFill>
                <a:ea typeface="微軟正黑體"/>
              </a:rPr>
              <a:t>達到目的需要做的事</a:t>
            </a:r>
            <a:r>
              <a:rPr lang="zh-HK" altLang="en-US" sz="1600" b="1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的意味</a:t>
            </a:r>
            <a:endParaRPr lang="en-US" altLang="zh-HK" sz="1600" b="1" spc="300" dirty="0">
              <a:solidFill>
                <a:schemeClr val="tx1"/>
              </a:solidFill>
              <a:latin typeface="Arial" panose="020B0604020202020204" pitchFamily="34" charset="0"/>
              <a:ea typeface="微軟正黑體"/>
              <a:cs typeface="Arial" panose="020B0604020202020204" pitchFamily="34" charset="0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85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直線接點 57"/>
          <p:cNvCxnSpPr/>
          <p:nvPr/>
        </p:nvCxnSpPr>
        <p:spPr>
          <a:xfrm>
            <a:off x="1797118" y="1994236"/>
            <a:ext cx="0" cy="1611747"/>
          </a:xfrm>
          <a:prstGeom prst="line">
            <a:avLst/>
          </a:prstGeom>
          <a:ln>
            <a:solidFill>
              <a:srgbClr val="0825B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表格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993881"/>
              </p:ext>
            </p:extLst>
          </p:nvPr>
        </p:nvGraphicFramePr>
        <p:xfrm>
          <a:off x="1872543" y="2389847"/>
          <a:ext cx="4070652" cy="542367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855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4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236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嘉強</a:t>
                      </a:r>
                      <a:endParaRPr lang="en-US" altLang="zh-TW" sz="1600" b="1" kern="1200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600" b="1" kern="1200" dirty="0" smtClean="0">
                          <a:solidFill>
                            <a:srgbClr val="E17E4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取得優異的成績。</a:t>
                      </a:r>
                      <a:endParaRPr lang="en-US" altLang="zh-TW" sz="1600" b="1" kern="1200" dirty="0" smtClean="0">
                        <a:solidFill>
                          <a:srgbClr val="E17E4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0" name="表格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89125"/>
              </p:ext>
            </p:extLst>
          </p:nvPr>
        </p:nvGraphicFramePr>
        <p:xfrm>
          <a:off x="1870992" y="3081010"/>
          <a:ext cx="4072203" cy="524973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857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4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497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嘉強</a:t>
                      </a:r>
                      <a:endParaRPr lang="en-US" altLang="zh-TW" sz="1600" b="1" kern="1200" dirty="0" smtClean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在考試期間通宵達旦地溫習。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1" name="矩形 60"/>
          <p:cNvSpPr/>
          <p:nvPr/>
        </p:nvSpPr>
        <p:spPr>
          <a:xfrm>
            <a:off x="908886" y="254794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81678" y="3213453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66919" y="1243598"/>
            <a:ext cx="665242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為了</a:t>
            </a:r>
            <a:endParaRPr lang="zh-HK" altLang="en-US" sz="15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05963" y="1246242"/>
            <a:ext cx="2849734" cy="7848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HK" altLang="en-US" sz="15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在考試期間</a:t>
            </a:r>
            <a:r>
              <a:rPr lang="zh-TW" altLang="en-US" sz="15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通宵達旦</a:t>
            </a:r>
            <a:r>
              <a:rPr lang="zh-HK" altLang="en-US" sz="15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</a:t>
            </a:r>
            <a:r>
              <a:rPr lang="zh-TW" altLang="en-US" sz="15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溫習。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72442" y="1245341"/>
            <a:ext cx="1033521" cy="784830"/>
          </a:xfrm>
          <a:prstGeom prst="rect">
            <a:avLst/>
          </a:prstGeom>
          <a:solidFill>
            <a:srgbClr val="F19E91"/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嘉強</a:t>
            </a:r>
            <a:endParaRPr lang="zh-HK" altLang="en-US" sz="15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32161" y="1243697"/>
            <a:ext cx="2040281" cy="784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rgbClr val="E17E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取得優異的成績，</a:t>
            </a:r>
            <a:endParaRPr lang="zh-HK" altLang="en-US" sz="1500" b="1" dirty="0">
              <a:solidFill>
                <a:srgbClr val="E17E4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7" name="剪去對角線角落矩形 56"/>
          <p:cNvSpPr/>
          <p:nvPr/>
        </p:nvSpPr>
        <p:spPr>
          <a:xfrm>
            <a:off x="6746244" y="5107828"/>
            <a:ext cx="1480787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/>
            <a:r>
              <a:rPr lang="en-US" altLang="zh-TW" sz="1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 </a:t>
            </a:r>
            <a:r>
              <a:rPr lang="zh-TW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句子</a:t>
            </a:r>
            <a:endParaRPr lang="zh-TW" altLang="en-US" sz="1300" spc="300" dirty="0">
              <a:solidFill>
                <a:srgbClr val="FF0000"/>
              </a:solidFill>
            </a:endParaRPr>
          </a:p>
        </p:txBody>
      </p:sp>
      <p:sp>
        <p:nvSpPr>
          <p:cNvPr id="55" name="剪去對角線角落矩形 54"/>
          <p:cNvSpPr/>
          <p:nvPr/>
        </p:nvSpPr>
        <p:spPr>
          <a:xfrm>
            <a:off x="5439108" y="5107828"/>
            <a:ext cx="1384689" cy="480831"/>
          </a:xfrm>
          <a:prstGeom prst="snip2DiagRect">
            <a:avLst/>
          </a:prstGeom>
          <a:solidFill>
            <a:srgbClr val="F19E91"/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HK" sz="1300" spc="300" dirty="0" smtClean="0">
                <a:solidFill>
                  <a:schemeClr val="tx1"/>
                </a:solidFill>
                <a:ea typeface="微軟正黑體"/>
              </a:rPr>
              <a:t>3.</a:t>
            </a:r>
            <a:r>
              <a:rPr lang="zh-HK" altLang="en-US" sz="1300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主語</a:t>
            </a:r>
            <a:endParaRPr lang="en-US" altLang="zh-HK" sz="1300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54" name="剪去對角線角落矩形 53"/>
          <p:cNvSpPr/>
          <p:nvPr/>
        </p:nvSpPr>
        <p:spPr>
          <a:xfrm>
            <a:off x="4821037" y="4637000"/>
            <a:ext cx="3405994" cy="480831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bg1"/>
                </a:solidFill>
                <a:ea typeface="微軟正黑體"/>
              </a:rPr>
              <a:t>2.</a:t>
            </a:r>
            <a:r>
              <a:rPr lang="zh-TW" altLang="en-US" sz="1300" spc="300" dirty="0" smtClean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TW" altLang="en-US" sz="13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spc="300" dirty="0">
                <a:solidFill>
                  <a:srgbClr val="0825B8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spc="300" dirty="0" smtClean="0">
                <a:solidFill>
                  <a:srgbClr val="0825B8"/>
                </a:solidFill>
                <a:latin typeface="Corbel"/>
                <a:ea typeface="微軟正黑體"/>
              </a:rPr>
              <a:t>詞</a:t>
            </a:r>
            <a:endParaRPr lang="en-US" altLang="zh-TW" sz="1300" spc="300" dirty="0">
              <a:solidFill>
                <a:srgbClr val="0825B8"/>
              </a:solidFill>
              <a:latin typeface="Corbel"/>
              <a:ea typeface="微軟正黑體"/>
            </a:endParaRPr>
          </a:p>
        </p:txBody>
      </p:sp>
      <p:sp>
        <p:nvSpPr>
          <p:cNvPr id="53" name="剪去對角線角落矩形 52"/>
          <p:cNvSpPr/>
          <p:nvPr/>
        </p:nvSpPr>
        <p:spPr>
          <a:xfrm>
            <a:off x="5041519" y="3923020"/>
            <a:ext cx="3185512" cy="718682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目的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及</a:t>
            </a:r>
            <a:endParaRPr lang="en-US" altLang="zh-TW" sz="1300" spc="300" dirty="0" smtClean="0">
              <a:solidFill>
                <a:schemeClr val="tx1"/>
              </a:solidFill>
              <a:ea typeface="微軟正黑體"/>
            </a:endParaRPr>
          </a:p>
          <a:p>
            <a:pPr marL="177800" lvl="1"/>
            <a:r>
              <a:rPr lang="zh-HK" altLang="en-US" sz="1300" spc="300" dirty="0" smtClean="0">
                <a:solidFill>
                  <a:srgbClr val="FF0000"/>
                </a:solidFill>
                <a:ea typeface="微軟正黑體"/>
              </a:rPr>
              <a:t>為</a:t>
            </a:r>
            <a:r>
              <a:rPr lang="zh-TW" altLang="en-US" sz="1300" spc="300" dirty="0">
                <a:solidFill>
                  <a:srgbClr val="FF0000"/>
                </a:solidFill>
                <a:ea typeface="微軟正黑體"/>
              </a:rPr>
              <a:t>達到目的需要做的事</a:t>
            </a:r>
            <a:r>
              <a:rPr lang="zh-HK" altLang="en-US" sz="1300" spc="300" dirty="0">
                <a:solidFill>
                  <a:schemeClr val="tx1"/>
                </a:solidFill>
                <a:ea typeface="微軟正黑體"/>
              </a:rPr>
              <a:t>的</a:t>
            </a:r>
            <a:r>
              <a:rPr lang="zh-HK" altLang="en-US" sz="1300" spc="300" dirty="0" smtClean="0">
                <a:solidFill>
                  <a:schemeClr val="tx1"/>
                </a:solidFill>
                <a:ea typeface="微軟正黑體"/>
              </a:rPr>
              <a:t>意味</a:t>
            </a:r>
            <a:endParaRPr lang="en-US" altLang="zh-HK" sz="1300" spc="300" dirty="0">
              <a:solidFill>
                <a:schemeClr val="tx1"/>
              </a:solidFill>
              <a:ea typeface="微軟正黑體"/>
            </a:endParaRPr>
          </a:p>
        </p:txBody>
      </p:sp>
      <p:pic>
        <p:nvPicPr>
          <p:cNvPr id="64" name="圖片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64292">
            <a:off x="2657428" y="669119"/>
            <a:ext cx="754487" cy="741132"/>
          </a:xfrm>
          <a:prstGeom prst="rect">
            <a:avLst/>
          </a:prstGeom>
        </p:spPr>
      </p:pic>
      <p:pic>
        <p:nvPicPr>
          <p:cNvPr id="66" name="圖片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244" y="670098"/>
            <a:ext cx="615827" cy="661339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3783824" y="87777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主</a:t>
            </a:r>
            <a:r>
              <a:rPr lang="zh-TW" altLang="en-US" sz="1200" b="1" dirty="0">
                <a:ea typeface="微軟正黑體"/>
              </a:rPr>
              <a:t>語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787385" y="880582"/>
            <a:ext cx="18774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達到</a:t>
            </a:r>
            <a:r>
              <a:rPr lang="zh-TW" altLang="en-US" sz="1200" b="1" dirty="0">
                <a:ea typeface="微軟正黑體"/>
              </a:rPr>
              <a:t>目的需要做的</a:t>
            </a:r>
            <a:r>
              <a:rPr lang="zh-TW" altLang="en-US" sz="1200" b="1" dirty="0" smtClean="0">
                <a:ea typeface="微軟正黑體"/>
              </a:rPr>
              <a:t>事</a:t>
            </a:r>
            <a:r>
              <a:rPr lang="zh-HK" altLang="en-US" sz="1200" b="1" dirty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797118" y="89230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目的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239" y="2520852"/>
            <a:ext cx="1527539" cy="1437683"/>
          </a:xfrm>
          <a:prstGeom prst="rect">
            <a:avLst/>
          </a:prstGeom>
        </p:spPr>
      </p:pic>
      <p:grpSp>
        <p:nvGrpSpPr>
          <p:cNvPr id="25" name="群組 2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線接點 30"/>
          <p:cNvCxnSpPr/>
          <p:nvPr/>
        </p:nvCxnSpPr>
        <p:spPr>
          <a:xfrm>
            <a:off x="2261414" y="3521230"/>
            <a:ext cx="0" cy="1254453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接點 34"/>
          <p:cNvCxnSpPr/>
          <p:nvPr/>
        </p:nvCxnSpPr>
        <p:spPr>
          <a:xfrm flipH="1">
            <a:off x="1932977" y="4791676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 flipV="1">
            <a:off x="1932978" y="4646085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群組 37"/>
          <p:cNvGrpSpPr/>
          <p:nvPr/>
        </p:nvGrpSpPr>
        <p:grpSpPr>
          <a:xfrm>
            <a:off x="1890762" y="3848642"/>
            <a:ext cx="2460465" cy="750398"/>
            <a:chOff x="3106964" y="195128"/>
            <a:chExt cx="2460465" cy="750398"/>
          </a:xfrm>
        </p:grpSpPr>
        <p:sp>
          <p:nvSpPr>
            <p:cNvPr id="39" name="圓角矩形 38"/>
            <p:cNvSpPr/>
            <p:nvPr/>
          </p:nvSpPr>
          <p:spPr>
            <a:xfrm>
              <a:off x="4233661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0" name="圓角矩形 39"/>
            <p:cNvSpPr/>
            <p:nvPr/>
          </p:nvSpPr>
          <p:spPr>
            <a:xfrm>
              <a:off x="3106964" y="375814"/>
              <a:ext cx="208121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句子一沒有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通常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會與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句子二相同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145125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42" name="群組 41"/>
            <p:cNvGrpSpPr/>
            <p:nvPr/>
          </p:nvGrpSpPr>
          <p:grpSpPr>
            <a:xfrm rot="1017492">
              <a:off x="5194000" y="195128"/>
              <a:ext cx="373429" cy="162913"/>
              <a:chOff x="5124148" y="-29393"/>
              <a:chExt cx="373429" cy="162913"/>
            </a:xfrm>
          </p:grpSpPr>
          <p:cxnSp>
            <p:nvCxnSpPr>
              <p:cNvPr id="43" name="直線接點 42"/>
              <p:cNvCxnSpPr/>
              <p:nvPr/>
            </p:nvCxnSpPr>
            <p:spPr>
              <a:xfrm>
                <a:off x="5280781" y="-2939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/>
              <p:nvPr/>
            </p:nvCxnSpPr>
            <p:spPr>
              <a:xfrm rot="18900000">
                <a:off x="5124148" y="131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>
              <a:xfrm rot="2700000">
                <a:off x="5437398" y="1346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文字方塊 45"/>
          <p:cNvSpPr txBox="1"/>
          <p:nvPr/>
        </p:nvSpPr>
        <p:spPr>
          <a:xfrm rot="20532099">
            <a:off x="1494048" y="3914075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47" name="bulb"/>
          <p:cNvGrpSpPr/>
          <p:nvPr/>
        </p:nvGrpSpPr>
        <p:grpSpPr>
          <a:xfrm>
            <a:off x="1714865" y="3980457"/>
            <a:ext cx="461585" cy="655580"/>
            <a:chOff x="2878772" y="455421"/>
            <a:chExt cx="418957" cy="595036"/>
          </a:xfrm>
        </p:grpSpPr>
        <p:sp>
          <p:nvSpPr>
            <p:cNvPr id="48" name="圓角矩形 47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圓角化同側角落矩形 48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手繪多邊形 49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閃電 50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手繪多邊形 55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52" name="手繪多邊形 5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24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"/>
                            </p:stCondLst>
                            <p:childTnLst>
                              <p:par>
                                <p:cTn id="10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6" grpId="0" animBg="1"/>
      <p:bldP spid="36" grpId="1" animBg="1"/>
      <p:bldP spid="57" grpId="0" animBg="1"/>
      <p:bldP spid="55" grpId="0" animBg="1"/>
      <p:bldP spid="54" grpId="0" animBg="1"/>
      <p:bldP spid="53" grpId="0" animBg="1"/>
      <p:bldP spid="71" grpId="0"/>
      <p:bldP spid="72" grpId="0"/>
      <p:bldP spid="73" grpId="0"/>
      <p:bldP spid="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742" y="2793681"/>
            <a:ext cx="1193150" cy="1556689"/>
          </a:xfrm>
          <a:prstGeom prst="rect">
            <a:avLst/>
          </a:prstGeom>
        </p:spPr>
      </p:pic>
      <p:sp>
        <p:nvSpPr>
          <p:cNvPr id="51" name="剪去對角線角落矩形 50"/>
          <p:cNvSpPr/>
          <p:nvPr/>
        </p:nvSpPr>
        <p:spPr>
          <a:xfrm>
            <a:off x="6813193" y="5154203"/>
            <a:ext cx="1440268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80975">
              <a:tabLst>
                <a:tab pos="180975" algn="l"/>
              </a:tabLst>
            </a:pPr>
            <a:r>
              <a:rPr lang="en-US" altLang="zh-TW" sz="1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句子</a:t>
            </a:r>
            <a:endParaRPr lang="zh-TW" altLang="en-US" sz="1300" spc="300" dirty="0">
              <a:solidFill>
                <a:srgbClr val="FF0000"/>
              </a:solidFill>
            </a:endParaRPr>
          </a:p>
        </p:txBody>
      </p:sp>
      <p:sp>
        <p:nvSpPr>
          <p:cNvPr id="52" name="剪去對角線角落矩形 51"/>
          <p:cNvSpPr/>
          <p:nvPr/>
        </p:nvSpPr>
        <p:spPr>
          <a:xfrm>
            <a:off x="5515973" y="5154203"/>
            <a:ext cx="1384689" cy="480831"/>
          </a:xfrm>
          <a:prstGeom prst="snip2DiagRect">
            <a:avLst/>
          </a:prstGeom>
          <a:solidFill>
            <a:srgbClr val="F19E91"/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3</a:t>
            </a:r>
            <a:r>
              <a:rPr lang="en-US" altLang="zh-TW" sz="1300" spc="300" dirty="0" smtClean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300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主語</a:t>
            </a:r>
            <a:endParaRPr lang="en-US" altLang="zh-HK" sz="1300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53" name="剪去對角線角落矩形 52"/>
          <p:cNvSpPr/>
          <p:nvPr/>
        </p:nvSpPr>
        <p:spPr>
          <a:xfrm>
            <a:off x="4847466" y="4683375"/>
            <a:ext cx="3405994" cy="480831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bg1"/>
                </a:solidFill>
                <a:ea typeface="微軟正黑體"/>
              </a:rPr>
              <a:t>2.</a:t>
            </a:r>
            <a:r>
              <a:rPr lang="zh-TW" altLang="en-US" sz="1300" spc="300" dirty="0" smtClean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TW" altLang="en-US" sz="13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spc="300" dirty="0">
                <a:solidFill>
                  <a:srgbClr val="0825B8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spc="300" dirty="0" smtClean="0">
                <a:solidFill>
                  <a:srgbClr val="0825B8"/>
                </a:solidFill>
                <a:latin typeface="Corbel"/>
                <a:ea typeface="微軟正黑體"/>
              </a:rPr>
              <a:t>詞</a:t>
            </a:r>
            <a:endParaRPr lang="en-US" altLang="zh-TW" sz="1300" spc="300" dirty="0">
              <a:solidFill>
                <a:srgbClr val="0825B8"/>
              </a:solidFill>
              <a:latin typeface="Corbel"/>
              <a:ea typeface="微軟正黑體"/>
            </a:endParaRPr>
          </a:p>
        </p:txBody>
      </p:sp>
      <p:sp>
        <p:nvSpPr>
          <p:cNvPr id="54" name="剪去對角線角落矩形 53"/>
          <p:cNvSpPr/>
          <p:nvPr/>
        </p:nvSpPr>
        <p:spPr>
          <a:xfrm>
            <a:off x="5127578" y="3969395"/>
            <a:ext cx="3125881" cy="718682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目的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及</a:t>
            </a:r>
            <a:endParaRPr lang="en-US" altLang="zh-TW" sz="1300" spc="300" dirty="0" smtClean="0">
              <a:solidFill>
                <a:schemeClr val="tx1"/>
              </a:solidFill>
              <a:ea typeface="微軟正黑體"/>
            </a:endParaRPr>
          </a:p>
          <a:p>
            <a:pPr marL="0" lvl="1" indent="177800"/>
            <a:r>
              <a:rPr lang="zh-HK" altLang="en-US" sz="1300" spc="300" dirty="0" smtClean="0">
                <a:solidFill>
                  <a:srgbClr val="FF0000"/>
                </a:solidFill>
                <a:ea typeface="微軟正黑體"/>
              </a:rPr>
              <a:t>為</a:t>
            </a:r>
            <a:r>
              <a:rPr lang="zh-TW" altLang="en-US" sz="1300" spc="300" dirty="0">
                <a:solidFill>
                  <a:srgbClr val="FF0000"/>
                </a:solidFill>
                <a:ea typeface="微軟正黑體"/>
              </a:rPr>
              <a:t>達到目的需要做的事</a:t>
            </a:r>
            <a:r>
              <a:rPr lang="zh-HK" altLang="en-US" sz="1300" spc="300" dirty="0">
                <a:solidFill>
                  <a:schemeClr val="tx1"/>
                </a:solidFill>
                <a:ea typeface="微軟正黑體"/>
              </a:rPr>
              <a:t>的</a:t>
            </a:r>
            <a:r>
              <a:rPr lang="zh-HK" altLang="en-US" sz="1300" spc="300" dirty="0" smtClean="0">
                <a:solidFill>
                  <a:schemeClr val="tx1"/>
                </a:solidFill>
                <a:ea typeface="微軟正黑體"/>
              </a:rPr>
              <a:t>意味</a:t>
            </a:r>
            <a:endParaRPr lang="en-US" altLang="zh-HK" sz="1300" spc="300" dirty="0">
              <a:solidFill>
                <a:schemeClr val="tx1"/>
              </a:solidFill>
              <a:ea typeface="微軟正黑體"/>
            </a:endParaRPr>
          </a:p>
        </p:txBody>
      </p:sp>
      <p:cxnSp>
        <p:nvCxnSpPr>
          <p:cNvPr id="57" name="直線接點 56"/>
          <p:cNvCxnSpPr/>
          <p:nvPr/>
        </p:nvCxnSpPr>
        <p:spPr>
          <a:xfrm>
            <a:off x="1842872" y="2379003"/>
            <a:ext cx="0" cy="1366096"/>
          </a:xfrm>
          <a:prstGeom prst="line">
            <a:avLst/>
          </a:prstGeom>
          <a:ln>
            <a:solidFill>
              <a:srgbClr val="0825B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表格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203735"/>
              </p:ext>
            </p:extLst>
          </p:nvPr>
        </p:nvGraphicFramePr>
        <p:xfrm>
          <a:off x="1918297" y="2581105"/>
          <a:ext cx="4070652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855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4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HK" altLang="en-US" sz="16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使用者</a:t>
                      </a:r>
                      <a:endParaRPr lang="zh-HK" altLang="en-US" sz="16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600" b="1" kern="1200" dirty="0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需提供個人資料</a:t>
                      </a:r>
                      <a:r>
                        <a:rPr lang="zh-TW" altLang="en-US" sz="1600" b="1" kern="1200" dirty="0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9" name="表格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663647"/>
              </p:ext>
            </p:extLst>
          </p:nvPr>
        </p:nvGraphicFramePr>
        <p:xfrm>
          <a:off x="1916746" y="3220126"/>
          <a:ext cx="4072203" cy="524973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857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48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49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600" b="1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管理員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600" b="1" kern="1200" dirty="0" smtClean="0">
                          <a:solidFill>
                            <a:srgbClr val="E17E4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核實身份。</a:t>
                      </a:r>
                      <a:endParaRPr lang="en-US" altLang="zh-HK" sz="1600" b="1" kern="1200" dirty="0" smtClean="0">
                        <a:solidFill>
                          <a:srgbClr val="E17E4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0" name="矩形 59"/>
          <p:cNvSpPr/>
          <p:nvPr/>
        </p:nvSpPr>
        <p:spPr>
          <a:xfrm>
            <a:off x="954640" y="2687062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27432" y="335256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992161" y="1239455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主語一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682633" y="1262800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主語二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pic>
        <p:nvPicPr>
          <p:cNvPr id="66" name="圖片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5667511" y="402717"/>
            <a:ext cx="754487" cy="741132"/>
          </a:xfrm>
          <a:prstGeom prst="rect">
            <a:avLst/>
          </a:prstGeom>
        </p:spPr>
      </p:pic>
      <p:pic>
        <p:nvPicPr>
          <p:cNvPr id="68" name="圖片 6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773574" y="442613"/>
            <a:ext cx="615827" cy="6613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61267" y="1252748"/>
            <a:ext cx="18774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達到</a:t>
            </a:r>
            <a:r>
              <a:rPr lang="zh-TW" altLang="en-US" sz="1200" b="1" dirty="0">
                <a:ea typeface="微軟正黑體"/>
              </a:rPr>
              <a:t>目的需要做的</a:t>
            </a:r>
            <a:r>
              <a:rPr lang="zh-TW" altLang="en-US" sz="1200" b="1" dirty="0" smtClean="0">
                <a:ea typeface="微軟正黑體"/>
              </a:rPr>
              <a:t>事</a:t>
            </a:r>
            <a:r>
              <a:rPr lang="zh-HK" altLang="en-US" sz="1200" b="1" dirty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834280" y="1265619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目的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grpSp>
        <p:nvGrpSpPr>
          <p:cNvPr id="27" name="群組 2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8" name="圓角化單一角落矩形 2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3977685" y="1601501"/>
            <a:ext cx="665242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HK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以便</a:t>
            </a: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85976" y="1604145"/>
            <a:ext cx="1991709" cy="7848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100000"/>
              </a:lnSpc>
            </a:pPr>
            <a:r>
              <a:rPr lang="zh-HK" altLang="en-US" sz="15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需提供個人資料，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42927" y="1603244"/>
            <a:ext cx="1033521" cy="784830"/>
          </a:xfrm>
          <a:prstGeom prst="rect">
            <a:avLst/>
          </a:prstGeom>
          <a:solidFill>
            <a:srgbClr val="F19E91"/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 defTabSz="914400"/>
            <a:r>
              <a:rPr lang="zh-HK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管理員</a:t>
            </a: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76449" y="1601600"/>
            <a:ext cx="1451504" cy="784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lvl="0" algn="ctr" defTabSz="914400">
              <a:defRPr/>
            </a:pPr>
            <a:r>
              <a:rPr lang="zh-HK" altLang="en-US" sz="1500" b="1" dirty="0">
                <a:solidFill>
                  <a:srgbClr val="E17E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核實身份。</a:t>
            </a:r>
            <a:endParaRPr lang="en-US" altLang="zh-HK" sz="1500" b="1" dirty="0">
              <a:solidFill>
                <a:srgbClr val="E17E4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52455" y="1601402"/>
            <a:ext cx="1033521" cy="784830"/>
          </a:xfrm>
          <a:prstGeom prst="rect">
            <a:avLst/>
          </a:prstGeom>
          <a:solidFill>
            <a:srgbClr val="F19E91"/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 defTabSz="914400"/>
            <a:r>
              <a:rPr lang="zh-HK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使用者</a:t>
            </a: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8" name="直線接點 37"/>
          <p:cNvCxnSpPr/>
          <p:nvPr/>
        </p:nvCxnSpPr>
        <p:spPr>
          <a:xfrm>
            <a:off x="2366725" y="3622572"/>
            <a:ext cx="0" cy="1254453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/>
          <p:cNvCxnSpPr/>
          <p:nvPr/>
        </p:nvCxnSpPr>
        <p:spPr>
          <a:xfrm flipH="1">
            <a:off x="2038288" y="4893018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 flipV="1">
            <a:off x="2038289" y="4747427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群組 40"/>
          <p:cNvGrpSpPr/>
          <p:nvPr/>
        </p:nvGrpSpPr>
        <p:grpSpPr>
          <a:xfrm>
            <a:off x="1996073" y="3949984"/>
            <a:ext cx="2460465" cy="750398"/>
            <a:chOff x="3106964" y="195128"/>
            <a:chExt cx="2460465" cy="750398"/>
          </a:xfrm>
        </p:grpSpPr>
        <p:sp>
          <p:nvSpPr>
            <p:cNvPr id="42" name="圓角矩形 41"/>
            <p:cNvSpPr/>
            <p:nvPr/>
          </p:nvSpPr>
          <p:spPr>
            <a:xfrm>
              <a:off x="4233661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3" name="圓角矩形 42"/>
            <p:cNvSpPr/>
            <p:nvPr/>
          </p:nvSpPr>
          <p:spPr>
            <a:xfrm>
              <a:off x="3106964" y="375814"/>
              <a:ext cx="208121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 indent="3175">
                <a:defRPr/>
              </a:pP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前後分句的主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不相同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，所以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不能刪除主語。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5145125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45" name="群組 44"/>
            <p:cNvGrpSpPr/>
            <p:nvPr/>
          </p:nvGrpSpPr>
          <p:grpSpPr>
            <a:xfrm rot="1017492">
              <a:off x="5194000" y="195128"/>
              <a:ext cx="373429" cy="162913"/>
              <a:chOff x="5124148" y="-29393"/>
              <a:chExt cx="373429" cy="162913"/>
            </a:xfrm>
          </p:grpSpPr>
          <p:cxnSp>
            <p:nvCxnSpPr>
              <p:cNvPr id="46" name="直線接點 45"/>
              <p:cNvCxnSpPr/>
              <p:nvPr/>
            </p:nvCxnSpPr>
            <p:spPr>
              <a:xfrm>
                <a:off x="5280781" y="-2939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/>
              <p:cNvCxnSpPr/>
              <p:nvPr/>
            </p:nvCxnSpPr>
            <p:spPr>
              <a:xfrm rot="18900000">
                <a:off x="5124148" y="131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/>
              <p:cNvCxnSpPr/>
              <p:nvPr/>
            </p:nvCxnSpPr>
            <p:spPr>
              <a:xfrm rot="2700000">
                <a:off x="5437398" y="1346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文字方塊 48"/>
          <p:cNvSpPr txBox="1"/>
          <p:nvPr/>
        </p:nvSpPr>
        <p:spPr>
          <a:xfrm rot="20532099">
            <a:off x="1599359" y="4015417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50" name="bulb"/>
          <p:cNvGrpSpPr/>
          <p:nvPr/>
        </p:nvGrpSpPr>
        <p:grpSpPr>
          <a:xfrm>
            <a:off x="1820176" y="4081799"/>
            <a:ext cx="461585" cy="655580"/>
            <a:chOff x="2878772" y="455421"/>
            <a:chExt cx="418957" cy="595036"/>
          </a:xfrm>
        </p:grpSpPr>
        <p:sp>
          <p:nvSpPr>
            <p:cNvPr id="55" name="圓角矩形 54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圓角化同側角落矩形 55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5" name="手繪多邊形 64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7" name="閃電 66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9" name="手繪多邊形 68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2" name="投影片編號版面配置區 2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25</a:t>
            </a:r>
            <a:endParaRPr lang="zh-HK" altLang="en-US" dirty="0"/>
          </a:p>
        </p:txBody>
      </p:sp>
      <p:sp>
        <p:nvSpPr>
          <p:cNvPr id="70" name="手繪多邊形 6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733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"/>
                            </p:stCondLst>
                            <p:childTnLst>
                              <p:par>
                                <p:cTn id="1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60" grpId="0"/>
      <p:bldP spid="61" grpId="0"/>
      <p:bldP spid="63" grpId="0"/>
      <p:bldP spid="64" grpId="0"/>
      <p:bldP spid="12" grpId="0"/>
      <p:bldP spid="73" grpId="0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直線接點 54"/>
          <p:cNvCxnSpPr/>
          <p:nvPr/>
        </p:nvCxnSpPr>
        <p:spPr>
          <a:xfrm>
            <a:off x="1875650" y="2238989"/>
            <a:ext cx="0" cy="1366096"/>
          </a:xfrm>
          <a:prstGeom prst="line">
            <a:avLst/>
          </a:prstGeom>
          <a:ln>
            <a:solidFill>
              <a:srgbClr val="0825B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表格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770689"/>
              </p:ext>
            </p:extLst>
          </p:nvPr>
        </p:nvGraphicFramePr>
        <p:xfrm>
          <a:off x="1951075" y="3118172"/>
          <a:ext cx="4070652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171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9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不良坐姿</a:t>
                      </a:r>
                      <a:endParaRPr lang="zh-HK" altLang="en-US" sz="16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E17E4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影響脊椎及背部健康</a:t>
                      </a:r>
                      <a:r>
                        <a:rPr lang="zh-HK" altLang="en-US" sz="1600" b="1" dirty="0" smtClean="0">
                          <a:solidFill>
                            <a:srgbClr val="E17E4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E17E4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7" name="表格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681468"/>
              </p:ext>
            </p:extLst>
          </p:nvPr>
        </p:nvGraphicFramePr>
        <p:xfrm>
          <a:off x="1949524" y="2511633"/>
          <a:ext cx="4072203" cy="524973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173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9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497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市民大眾</a:t>
                      </a:r>
                      <a:endParaRPr lang="zh-HK" altLang="en-US" sz="16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應注意坐姿</a:t>
                      </a:r>
                      <a:r>
                        <a:rPr lang="zh-HK" altLang="en-US" sz="1600" b="1" dirty="0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TW" altLang="en-US" sz="1600" b="1" dirty="0">
                        <a:solidFill>
                          <a:srgbClr val="00B05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8" name="矩形 57"/>
          <p:cNvSpPr/>
          <p:nvPr/>
        </p:nvSpPr>
        <p:spPr>
          <a:xfrm>
            <a:off x="987418" y="254704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60210" y="32125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79386" y="1443768"/>
            <a:ext cx="603195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HK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免</a:t>
            </a:r>
            <a:endParaRPr lang="zh-HK" altLang="en-US" sz="15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87677" y="1443768"/>
            <a:ext cx="1991709" cy="7848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</a:t>
            </a:r>
            <a:r>
              <a:rPr lang="zh-TW" altLang="en-US" sz="15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注意坐姿</a:t>
            </a:r>
            <a:r>
              <a:rPr lang="zh-HK" altLang="en-US" sz="15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204764" y="1443768"/>
            <a:ext cx="2114341" cy="784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 defTabSz="914400">
              <a:defRPr/>
            </a:pPr>
            <a:r>
              <a:rPr lang="zh-TW" altLang="en-US" sz="1500" b="1" dirty="0">
                <a:solidFill>
                  <a:srgbClr val="E17E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影響脊椎及背部</a:t>
            </a:r>
            <a:r>
              <a:rPr lang="zh-TW" altLang="en-US" sz="1500" b="1" dirty="0" smtClean="0">
                <a:solidFill>
                  <a:srgbClr val="E17E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健康</a:t>
            </a:r>
            <a:r>
              <a:rPr lang="zh-HK" altLang="en-US" sz="1500" b="1" dirty="0" smtClean="0">
                <a:solidFill>
                  <a:srgbClr val="E17E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K" sz="1500" b="1" dirty="0" smtClean="0">
              <a:solidFill>
                <a:srgbClr val="E17E4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43518" y="1443768"/>
            <a:ext cx="1144160" cy="784830"/>
          </a:xfrm>
          <a:prstGeom prst="rect">
            <a:avLst/>
          </a:prstGeom>
          <a:solidFill>
            <a:srgbClr val="F19E91"/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 defTabSz="914400"/>
            <a:r>
              <a:rPr lang="zh-HK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市民大眾</a:t>
            </a: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177153" y="1443768"/>
            <a:ext cx="1027612" cy="784830"/>
          </a:xfrm>
          <a:prstGeom prst="rect">
            <a:avLst/>
          </a:prstGeom>
          <a:solidFill>
            <a:srgbClr val="F19E91"/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 defTabSz="914400"/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不良坐姿</a:t>
            </a:r>
            <a:endParaRPr lang="zh-HK" altLang="en-US" sz="15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剪去對角線角落矩形 49"/>
          <p:cNvSpPr/>
          <p:nvPr/>
        </p:nvSpPr>
        <p:spPr>
          <a:xfrm>
            <a:off x="7146157" y="5021779"/>
            <a:ext cx="1442418" cy="480831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7313"/>
            <a:r>
              <a:rPr lang="en-US" altLang="zh-TW" sz="1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句子</a:t>
            </a:r>
            <a:endParaRPr lang="zh-TW" altLang="en-US" sz="1300" spc="300" dirty="0">
              <a:solidFill>
                <a:srgbClr val="FF0000"/>
              </a:solidFill>
            </a:endParaRPr>
          </a:p>
        </p:txBody>
      </p:sp>
      <p:sp>
        <p:nvSpPr>
          <p:cNvPr id="51" name="剪去對角線角落矩形 50"/>
          <p:cNvSpPr/>
          <p:nvPr/>
        </p:nvSpPr>
        <p:spPr>
          <a:xfrm>
            <a:off x="5864603" y="5021779"/>
            <a:ext cx="1384689" cy="480831"/>
          </a:xfrm>
          <a:prstGeom prst="snip2DiagRect">
            <a:avLst/>
          </a:prstGeom>
          <a:solidFill>
            <a:srgbClr val="F19E91"/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>
                <a:solidFill>
                  <a:schemeClr val="tx1"/>
                </a:solidFill>
                <a:ea typeface="微軟正黑體"/>
              </a:rPr>
              <a:t>3</a:t>
            </a:r>
            <a:r>
              <a:rPr lang="en-US" altLang="zh-TW" sz="1300" spc="300" dirty="0" smtClean="0">
                <a:solidFill>
                  <a:schemeClr val="tx1"/>
                </a:solidFill>
                <a:ea typeface="微軟正黑體"/>
              </a:rPr>
              <a:t>.</a:t>
            </a:r>
            <a:r>
              <a:rPr lang="zh-HK" altLang="en-US" sz="1300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主語</a:t>
            </a:r>
            <a:endParaRPr lang="en-US" altLang="zh-HK" sz="1300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52" name="剪去對角線角落矩形 51"/>
          <p:cNvSpPr/>
          <p:nvPr/>
        </p:nvSpPr>
        <p:spPr>
          <a:xfrm>
            <a:off x="5182581" y="4550951"/>
            <a:ext cx="3405994" cy="480831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300" spc="300" dirty="0" smtClean="0">
                <a:solidFill>
                  <a:schemeClr val="bg1"/>
                </a:solidFill>
                <a:ea typeface="微軟正黑體"/>
              </a:rPr>
              <a:t>.留意</a:t>
            </a:r>
            <a:r>
              <a:rPr lang="zh-TW" altLang="en-US" sz="13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spc="300" dirty="0">
                <a:solidFill>
                  <a:srgbClr val="0825B8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spc="300" dirty="0" smtClean="0">
                <a:solidFill>
                  <a:srgbClr val="0825B8"/>
                </a:solidFill>
                <a:latin typeface="Corbel"/>
                <a:ea typeface="微軟正黑體"/>
              </a:rPr>
              <a:t>詞</a:t>
            </a:r>
            <a:endParaRPr lang="en-US" altLang="zh-TW" sz="1300" spc="300" dirty="0">
              <a:solidFill>
                <a:srgbClr val="0825B8"/>
              </a:solidFill>
              <a:latin typeface="Corbel"/>
              <a:ea typeface="微軟正黑體"/>
            </a:endParaRPr>
          </a:p>
        </p:txBody>
      </p:sp>
      <p:sp>
        <p:nvSpPr>
          <p:cNvPr id="53" name="剪去對角線角落矩形 52"/>
          <p:cNvSpPr/>
          <p:nvPr/>
        </p:nvSpPr>
        <p:spPr>
          <a:xfrm>
            <a:off x="5421797" y="3836971"/>
            <a:ext cx="3166777" cy="718682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825B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分析兩件事是否帶有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目的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及</a:t>
            </a:r>
            <a:endParaRPr lang="en-US" altLang="zh-TW" sz="1300" spc="300" dirty="0" smtClean="0">
              <a:solidFill>
                <a:schemeClr val="tx1"/>
              </a:solidFill>
              <a:ea typeface="微軟正黑體"/>
            </a:endParaRPr>
          </a:p>
          <a:p>
            <a:pPr marL="0" lvl="1" indent="177800"/>
            <a:r>
              <a:rPr lang="zh-HK" altLang="en-US" sz="1300" spc="300" dirty="0" smtClean="0">
                <a:solidFill>
                  <a:srgbClr val="FF0000"/>
                </a:solidFill>
                <a:ea typeface="微軟正黑體"/>
              </a:rPr>
              <a:t>為</a:t>
            </a:r>
            <a:r>
              <a:rPr lang="zh-TW" altLang="en-US" sz="1300" spc="300" dirty="0">
                <a:solidFill>
                  <a:srgbClr val="FF0000"/>
                </a:solidFill>
                <a:ea typeface="微軟正黑體"/>
              </a:rPr>
              <a:t>達到目的需要做的事</a:t>
            </a:r>
            <a:r>
              <a:rPr lang="zh-HK" altLang="en-US" sz="1300" spc="300" dirty="0">
                <a:solidFill>
                  <a:schemeClr val="tx1"/>
                </a:solidFill>
                <a:ea typeface="微軟正黑體"/>
              </a:rPr>
              <a:t>的</a:t>
            </a:r>
            <a:r>
              <a:rPr lang="zh-HK" altLang="en-US" sz="1300" spc="300" dirty="0" smtClean="0">
                <a:solidFill>
                  <a:schemeClr val="tx1"/>
                </a:solidFill>
                <a:ea typeface="微軟正黑體"/>
              </a:rPr>
              <a:t>意味</a:t>
            </a:r>
            <a:endParaRPr lang="en-US" altLang="zh-HK" sz="1300" spc="300" dirty="0">
              <a:solidFill>
                <a:schemeClr val="tx1"/>
              </a:solidFill>
              <a:ea typeface="微軟正黑體"/>
            </a:endParaRPr>
          </a:p>
        </p:txBody>
      </p:sp>
      <p:pic>
        <p:nvPicPr>
          <p:cNvPr id="48" name="圖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1724">
            <a:off x="6615059" y="1997508"/>
            <a:ext cx="1812271" cy="1957253"/>
          </a:xfrm>
          <a:prstGeom prst="rect">
            <a:avLst/>
          </a:prstGeom>
        </p:spPr>
      </p:pic>
      <p:pic>
        <p:nvPicPr>
          <p:cNvPr id="61" name="圖片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193692" y="338998"/>
            <a:ext cx="615827" cy="661339"/>
          </a:xfrm>
          <a:prstGeom prst="rect">
            <a:avLst/>
          </a:prstGeom>
        </p:spPr>
      </p:pic>
      <p:pic>
        <p:nvPicPr>
          <p:cNvPr id="63" name="圖片 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6768914" y="338879"/>
            <a:ext cx="754487" cy="741132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>
            <a:off x="6804798" y="109679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目的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627346" y="1104469"/>
            <a:ext cx="18774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達到</a:t>
            </a:r>
            <a:r>
              <a:rPr lang="zh-TW" altLang="en-US" sz="1200" b="1" dirty="0">
                <a:ea typeface="微軟正黑體"/>
              </a:rPr>
              <a:t>目的需要做的</a:t>
            </a:r>
            <a:r>
              <a:rPr lang="zh-TW" altLang="en-US" sz="1200" b="1" dirty="0" smtClean="0">
                <a:ea typeface="微軟正黑體"/>
              </a:rPr>
              <a:t>事</a:t>
            </a:r>
            <a:r>
              <a:rPr lang="zh-HK" altLang="en-US" sz="1200" b="1" dirty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621329" y="110366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主</a:t>
            </a:r>
            <a:r>
              <a:rPr lang="zh-TW" altLang="en-US" sz="1200" b="1" dirty="0">
                <a:ea typeface="微軟正黑體"/>
              </a:rPr>
              <a:t>語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grpSp>
        <p:nvGrpSpPr>
          <p:cNvPr id="28" name="群組 2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9" name="圓角化單一角落矩形 2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71" name="手繪多邊形 7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75" name="直線接點 74"/>
          <p:cNvCxnSpPr/>
          <p:nvPr/>
        </p:nvCxnSpPr>
        <p:spPr>
          <a:xfrm>
            <a:off x="2540062" y="3562460"/>
            <a:ext cx="0" cy="1254453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/>
          <p:cNvCxnSpPr/>
          <p:nvPr/>
        </p:nvCxnSpPr>
        <p:spPr>
          <a:xfrm flipH="1">
            <a:off x="2211625" y="4832906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接點 76"/>
          <p:cNvCxnSpPr/>
          <p:nvPr/>
        </p:nvCxnSpPr>
        <p:spPr>
          <a:xfrm flipV="1">
            <a:off x="2211626" y="4687315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群組 77"/>
          <p:cNvGrpSpPr/>
          <p:nvPr/>
        </p:nvGrpSpPr>
        <p:grpSpPr>
          <a:xfrm>
            <a:off x="2169410" y="3889872"/>
            <a:ext cx="2460465" cy="750398"/>
            <a:chOff x="3106964" y="195128"/>
            <a:chExt cx="2460465" cy="750398"/>
          </a:xfrm>
        </p:grpSpPr>
        <p:sp>
          <p:nvSpPr>
            <p:cNvPr id="79" name="圓角矩形 78"/>
            <p:cNvSpPr/>
            <p:nvPr/>
          </p:nvSpPr>
          <p:spPr>
            <a:xfrm>
              <a:off x="4233661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0" name="圓角矩形 79"/>
            <p:cNvSpPr/>
            <p:nvPr/>
          </p:nvSpPr>
          <p:spPr>
            <a:xfrm>
              <a:off x="3106964" y="375814"/>
              <a:ext cx="208121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7800" indent="3175">
                <a:defRPr/>
              </a:pP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前後分句的主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不相同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，所以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不能刪除主語。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5145125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82" name="群組 81"/>
            <p:cNvGrpSpPr/>
            <p:nvPr/>
          </p:nvGrpSpPr>
          <p:grpSpPr>
            <a:xfrm rot="1017492">
              <a:off x="5194000" y="195128"/>
              <a:ext cx="373429" cy="162913"/>
              <a:chOff x="5124148" y="-29393"/>
              <a:chExt cx="373429" cy="162913"/>
            </a:xfrm>
          </p:grpSpPr>
          <p:cxnSp>
            <p:nvCxnSpPr>
              <p:cNvPr id="83" name="直線接點 82"/>
              <p:cNvCxnSpPr/>
              <p:nvPr/>
            </p:nvCxnSpPr>
            <p:spPr>
              <a:xfrm>
                <a:off x="5280781" y="-2939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線接點 83"/>
              <p:cNvCxnSpPr/>
              <p:nvPr/>
            </p:nvCxnSpPr>
            <p:spPr>
              <a:xfrm rot="18900000">
                <a:off x="5124148" y="131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線接點 84"/>
              <p:cNvCxnSpPr/>
              <p:nvPr/>
            </p:nvCxnSpPr>
            <p:spPr>
              <a:xfrm rot="2700000">
                <a:off x="5437398" y="1346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6" name="文字方塊 85"/>
          <p:cNvSpPr txBox="1"/>
          <p:nvPr/>
        </p:nvSpPr>
        <p:spPr>
          <a:xfrm rot="20532099">
            <a:off x="1772696" y="3955305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87" name="bulb"/>
          <p:cNvGrpSpPr/>
          <p:nvPr/>
        </p:nvGrpSpPr>
        <p:grpSpPr>
          <a:xfrm>
            <a:off x="1993513" y="4021687"/>
            <a:ext cx="461585" cy="655580"/>
            <a:chOff x="2878772" y="455421"/>
            <a:chExt cx="418957" cy="595036"/>
          </a:xfrm>
        </p:grpSpPr>
        <p:sp>
          <p:nvSpPr>
            <p:cNvPr id="88" name="圓角矩形 87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9" name="圓角化同側角落矩形 88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0" name="手繪多邊形 89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1" name="閃電 90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2" name="手繪多邊形 91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93" name="矩形 92"/>
          <p:cNvSpPr/>
          <p:nvPr/>
        </p:nvSpPr>
        <p:spPr>
          <a:xfrm>
            <a:off x="5221508" y="109176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主</a:t>
            </a:r>
            <a:r>
              <a:rPr lang="zh-TW" altLang="en-US" sz="1200" b="1" dirty="0">
                <a:ea typeface="微軟正黑體"/>
              </a:rPr>
              <a:t>語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sp>
        <p:nvSpPr>
          <p:cNvPr id="13" name="圓角矩形圖說文字 12"/>
          <p:cNvSpPr/>
          <p:nvPr/>
        </p:nvSpPr>
        <p:spPr>
          <a:xfrm>
            <a:off x="3938492" y="307996"/>
            <a:ext cx="1877437" cy="1349773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  <a:gd name="connsiteX0" fmla="*/ 0 w 2124585"/>
              <a:gd name="connsiteY0" fmla="*/ 110718 h 1406884"/>
              <a:gd name="connsiteX1" fmla="*/ 110718 w 2124585"/>
              <a:gd name="connsiteY1" fmla="*/ 0 h 1406884"/>
              <a:gd name="connsiteX2" fmla="*/ 354098 w 2124585"/>
              <a:gd name="connsiteY2" fmla="*/ 0 h 1406884"/>
              <a:gd name="connsiteX3" fmla="*/ 354098 w 2124585"/>
              <a:gd name="connsiteY3" fmla="*/ 0 h 1406884"/>
              <a:gd name="connsiteX4" fmla="*/ 885244 w 2124585"/>
              <a:gd name="connsiteY4" fmla="*/ 0 h 1406884"/>
              <a:gd name="connsiteX5" fmla="*/ 2013867 w 2124585"/>
              <a:gd name="connsiteY5" fmla="*/ 0 h 1406884"/>
              <a:gd name="connsiteX6" fmla="*/ 2124585 w 2124585"/>
              <a:gd name="connsiteY6" fmla="*/ 110718 h 1406884"/>
              <a:gd name="connsiteX7" fmla="*/ 2124585 w 2124585"/>
              <a:gd name="connsiteY7" fmla="*/ 387504 h 1406884"/>
              <a:gd name="connsiteX8" fmla="*/ 2124585 w 2124585"/>
              <a:gd name="connsiteY8" fmla="*/ 387504 h 1406884"/>
              <a:gd name="connsiteX9" fmla="*/ 2124585 w 2124585"/>
              <a:gd name="connsiteY9" fmla="*/ 553577 h 1406884"/>
              <a:gd name="connsiteX10" fmla="*/ 2124585 w 2124585"/>
              <a:gd name="connsiteY10" fmla="*/ 553574 h 1406884"/>
              <a:gd name="connsiteX11" fmla="*/ 2013867 w 2124585"/>
              <a:gd name="connsiteY11" fmla="*/ 664292 h 1406884"/>
              <a:gd name="connsiteX12" fmla="*/ 692739 w 2124585"/>
              <a:gd name="connsiteY12" fmla="*/ 664292 h 1406884"/>
              <a:gd name="connsiteX13" fmla="*/ 1251405 w 2124585"/>
              <a:gd name="connsiteY13" fmla="*/ 1406884 h 1406884"/>
              <a:gd name="connsiteX14" fmla="*/ 354098 w 2124585"/>
              <a:gd name="connsiteY14" fmla="*/ 664292 h 1406884"/>
              <a:gd name="connsiteX15" fmla="*/ 110718 w 2124585"/>
              <a:gd name="connsiteY15" fmla="*/ 664292 h 1406884"/>
              <a:gd name="connsiteX16" fmla="*/ 0 w 2124585"/>
              <a:gd name="connsiteY16" fmla="*/ 553574 h 1406884"/>
              <a:gd name="connsiteX17" fmla="*/ 0 w 2124585"/>
              <a:gd name="connsiteY17" fmla="*/ 553577 h 1406884"/>
              <a:gd name="connsiteX18" fmla="*/ 0 w 2124585"/>
              <a:gd name="connsiteY18" fmla="*/ 387504 h 1406884"/>
              <a:gd name="connsiteX19" fmla="*/ 0 w 2124585"/>
              <a:gd name="connsiteY19" fmla="*/ 387504 h 1406884"/>
              <a:gd name="connsiteX20" fmla="*/ 0 w 2124585"/>
              <a:gd name="connsiteY20" fmla="*/ 110718 h 1406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406884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1251405" y="1406884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rgbClr val="FF5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38492" y="403868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留意目的部分的整體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意思</a:t>
            </a:r>
            <a:endParaRPr lang="en-US" altLang="zh-TW" sz="1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algn="ctr"/>
            <a:r>
              <a:rPr lang="en-US" altLang="zh-TW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(</a:t>
            </a:r>
            <a:r>
              <a:rPr lang="zh-HK" altLang="en-US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消極的目的</a:t>
            </a:r>
            <a:r>
              <a:rPr lang="en-US" altLang="zh-TW" sz="1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)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5084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00"/>
                            </p:stCondLst>
                            <p:childTnLst>
                              <p:par>
                                <p:cTn id="12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0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00"/>
                            </p:stCondLst>
                            <p:childTnLst>
                              <p:par>
                                <p:cTn id="13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4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900"/>
                            </p:stCondLst>
                            <p:childTnLst>
                              <p:par>
                                <p:cTn id="1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9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34" grpId="0" animBg="1"/>
      <p:bldP spid="34" grpId="1" animBg="1"/>
      <p:bldP spid="35" grpId="0" animBg="1"/>
      <p:bldP spid="35" grpId="1" animBg="1"/>
      <p:bldP spid="37" grpId="0" animBg="1"/>
      <p:bldP spid="37" grpId="1" animBg="1"/>
      <p:bldP spid="38" grpId="0" animBg="1"/>
      <p:bldP spid="38" grpId="1" animBg="1"/>
      <p:bldP spid="74" grpId="0" animBg="1"/>
      <p:bldP spid="74" grpId="1" animBg="1"/>
      <p:bldP spid="50" grpId="0" animBg="1"/>
      <p:bldP spid="51" grpId="0" animBg="1"/>
      <p:bldP spid="52" grpId="0" animBg="1"/>
      <p:bldP spid="53" grpId="0" animBg="1"/>
      <p:bldP spid="67" grpId="0"/>
      <p:bldP spid="68" grpId="0"/>
      <p:bldP spid="69" grpId="0"/>
      <p:bldP spid="86" grpId="0"/>
      <p:bldP spid="93" grpId="0"/>
      <p:bldP spid="13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61" name="群組 60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2" name="群組 61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72" name="群組 71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45" name="弧形 14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6" name="弧形 14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弧形 14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弧形 14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9" name="弧形 14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0" name="弧形 14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1" name="弧形 15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2" name="弧形 15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3" name="弧形 15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4" name="弧形 15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5" name="弧形 15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6" name="弧形 15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7" name="弧形 15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8" name="弧形 15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9" name="弧形 15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0" name="弧形 15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1" name="弧形 16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3" name="群組 72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28" name="弧形 12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弧形 12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弧形 12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弧形 13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弧形 13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3" name="弧形 13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4" name="弧形 13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弧形 13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弧形 13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弧形 13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弧形 13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9" name="弧形 13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0" name="弧形 13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弧形 14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2" name="弧形 14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3" name="弧形 14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弧形 14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4" name="群組 73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11" name="弧形 11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弧形 11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弧形 11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弧形 11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弧形 11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弧形 11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弧形 11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弧形 11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弧形 11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弧形 11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弧形 12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弧形 12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弧形 12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弧形 12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弧形 12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弧形 12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" name="弧形 12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5" name="群組 74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4" name="弧形 9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9" name="弧形 10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0" name="弧形 10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6" name="群組 75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7" name="弧形 7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3" name="弧形 62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4" name="弧形 63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5" name="弧形 64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6" name="弧形 65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7" name="弧形 66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8" name="弧形 67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9" name="弧形 68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0" name="弧形 69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1" name="弧形 70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圓角化單一角落矩形 4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" name="矩形 10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2" name="直線接點 11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及句子框架</a:t>
            </a:r>
          </a:p>
        </p:txBody>
      </p:sp>
      <p:cxnSp>
        <p:nvCxnSpPr>
          <p:cNvPr id="14" name="直線接點 13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6" name="直線接點 1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群組 17"/>
          <p:cNvGrpSpPr/>
          <p:nvPr/>
        </p:nvGrpSpPr>
        <p:grpSpPr>
          <a:xfrm>
            <a:off x="5554784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9" name="群組 18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21" name="群組 20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23" name="群組 22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25" name="圓角化同側角落矩形 24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6" name="圓角化同側角落矩形 25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27" name="群組 26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28" name="圓角化同側角落矩形 27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29" name="圓角化同側角落矩形 28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24" name="弧形 23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2" name="圓角化同側角落矩形 21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" name="圓角矩形 19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30" name="圓角化同側角落矩形 29"/>
          <p:cNvSpPr/>
          <p:nvPr/>
        </p:nvSpPr>
        <p:spPr>
          <a:xfrm>
            <a:off x="6120592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6379110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6217596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3" name="手繪多邊形 32"/>
          <p:cNvSpPr/>
          <p:nvPr/>
        </p:nvSpPr>
        <p:spPr>
          <a:xfrm>
            <a:off x="6184531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4" name="弧形 33"/>
          <p:cNvSpPr/>
          <p:nvPr/>
        </p:nvSpPr>
        <p:spPr>
          <a:xfrm rot="13638684">
            <a:off x="6351730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5" name="橢圓 34"/>
          <p:cNvSpPr/>
          <p:nvPr/>
        </p:nvSpPr>
        <p:spPr>
          <a:xfrm>
            <a:off x="6250696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6489156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7" name="弧形 36"/>
          <p:cNvSpPr/>
          <p:nvPr/>
        </p:nvSpPr>
        <p:spPr>
          <a:xfrm rot="11272823">
            <a:off x="6407281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8" name="弧形 37"/>
          <p:cNvSpPr/>
          <p:nvPr/>
        </p:nvSpPr>
        <p:spPr>
          <a:xfrm rot="18133355">
            <a:off x="6219616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9" name="弧形 38"/>
          <p:cNvSpPr/>
          <p:nvPr/>
        </p:nvSpPr>
        <p:spPr>
          <a:xfrm rot="18731171">
            <a:off x="6459662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0" name="手繪多邊形 39"/>
          <p:cNvSpPr/>
          <p:nvPr/>
        </p:nvSpPr>
        <p:spPr>
          <a:xfrm>
            <a:off x="6699489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1" name="弧形 40"/>
          <p:cNvSpPr/>
          <p:nvPr/>
        </p:nvSpPr>
        <p:spPr>
          <a:xfrm rot="1461097">
            <a:off x="6626322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2" name="弧形 41"/>
          <p:cNvSpPr/>
          <p:nvPr/>
        </p:nvSpPr>
        <p:spPr>
          <a:xfrm rot="5704529">
            <a:off x="6325578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43" name="群組 42"/>
          <p:cNvGrpSpPr/>
          <p:nvPr/>
        </p:nvGrpSpPr>
        <p:grpSpPr>
          <a:xfrm>
            <a:off x="685583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4" name="圓角化同側角落矩形 43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5" name="圓角化同側角落矩形 44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6" name="弧形 45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7" name="弧形 46"/>
          <p:cNvSpPr/>
          <p:nvPr/>
        </p:nvSpPr>
        <p:spPr>
          <a:xfrm rot="15944160">
            <a:off x="6234994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9" name="手繪多邊形 48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0" name="手繪多邊形 49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1" name="圓角矩形 50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2" name="手繪多邊形 51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3" name="圓角矩形 52"/>
          <p:cNvSpPr/>
          <p:nvPr/>
        </p:nvSpPr>
        <p:spPr>
          <a:xfrm>
            <a:off x="4970426" y="3319975"/>
            <a:ext cx="429267" cy="249986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5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55" name="圖片 5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55291" y="901263"/>
            <a:ext cx="651591" cy="640058"/>
          </a:xfrm>
          <a:prstGeom prst="rect">
            <a:avLst/>
          </a:prstGeom>
        </p:spPr>
      </p:pic>
      <p:pic>
        <p:nvPicPr>
          <p:cNvPr id="56" name="圖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57" name="圖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58" name="圖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60" name="圖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3" name="流程圖: 程序 162">
            <a:hlinkClick r:id="rId7" action="ppaction://hlinksldjump"/>
          </p:cNvPr>
          <p:cNvSpPr/>
          <p:nvPr/>
        </p:nvSpPr>
        <p:spPr>
          <a:xfrm>
            <a:off x="2146725" y="3672284"/>
            <a:ext cx="250009" cy="6534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8" action="ppaction://hlinksldjump"/>
          </p:cNvPr>
          <p:cNvSpPr/>
          <p:nvPr/>
        </p:nvSpPr>
        <p:spPr>
          <a:xfrm>
            <a:off x="2516432" y="3690209"/>
            <a:ext cx="250009" cy="8047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9" action="ppaction://hlinksldjump"/>
          </p:cNvPr>
          <p:cNvSpPr/>
          <p:nvPr/>
        </p:nvSpPr>
        <p:spPr>
          <a:xfrm>
            <a:off x="2837924" y="3667471"/>
            <a:ext cx="250009" cy="81850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0" action="ppaction://hlinksldjump"/>
          </p:cNvPr>
          <p:cNvSpPr/>
          <p:nvPr/>
        </p:nvSpPr>
        <p:spPr>
          <a:xfrm>
            <a:off x="4603028" y="3769188"/>
            <a:ext cx="301061" cy="116518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1" action="ppaction://hlinksldjump"/>
          </p:cNvPr>
          <p:cNvSpPr/>
          <p:nvPr/>
        </p:nvSpPr>
        <p:spPr>
          <a:xfrm>
            <a:off x="5040507" y="3775257"/>
            <a:ext cx="304128" cy="197410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2" action="ppaction://hlinksldjump"/>
          </p:cNvPr>
          <p:cNvSpPr/>
          <p:nvPr/>
        </p:nvSpPr>
        <p:spPr>
          <a:xfrm>
            <a:off x="6208224" y="3672840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3" action="ppaction://hlinksldjump"/>
          </p:cNvPr>
          <p:cNvSpPr/>
          <p:nvPr/>
        </p:nvSpPr>
        <p:spPr>
          <a:xfrm>
            <a:off x="6538147" y="3679833"/>
            <a:ext cx="251774" cy="170939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4" action="ppaction://hlinksldjump"/>
          </p:cNvPr>
          <p:cNvSpPr/>
          <p:nvPr/>
        </p:nvSpPr>
        <p:spPr>
          <a:xfrm>
            <a:off x="1769134" y="3677467"/>
            <a:ext cx="250009" cy="10529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流程圖: 程序 171">
            <a:hlinkClick r:id="rId15" action="ppaction://hlinksldjump"/>
          </p:cNvPr>
          <p:cNvSpPr/>
          <p:nvPr/>
        </p:nvSpPr>
        <p:spPr>
          <a:xfrm>
            <a:off x="4144844" y="3788865"/>
            <a:ext cx="255653" cy="11455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3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539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"/>
                            </p:stCondLst>
                            <p:childTnLst>
                              <p:par>
                                <p:cTn id="130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10" grpId="0"/>
      <p:bldP spid="11" grpId="0"/>
      <p:bldP spid="13" grpId="0"/>
      <p:bldP spid="15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7" grpId="0" animBg="1"/>
      <p:bldP spid="53" grpId="0" animBg="1"/>
      <p:bldP spid="54" grpId="0"/>
      <p:bldP spid="163" grpId="0"/>
      <p:bldP spid="164" grpId="0"/>
      <p:bldP spid="165" grpId="0"/>
      <p:bldP spid="167" grpId="0"/>
      <p:bldP spid="168" grpId="0"/>
      <p:bldP spid="169" grpId="0"/>
      <p:bldP spid="170" grpId="0"/>
      <p:bldP spid="171" grpId="0"/>
      <p:bldP spid="1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淚滴形 34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淚滴形 35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淚滴形 36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淚滴形 37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淚滴形 38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弧形 39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弧形 40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弧形 41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3F57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弧形 42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弧形 43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3F57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45" name="直線單箭頭接點 44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7395D3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單箭頭接點 45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7395D3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079155" y="51455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51" name="群組 50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52" name="群組 51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54" name="橢圓 53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55" name="橢圓 54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56" name="圓角矩形 55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7" name="圓角矩形 56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53" name="等腰三角形 52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58" name="群組 57"/>
          <p:cNvGrpSpPr/>
          <p:nvPr/>
        </p:nvGrpSpPr>
        <p:grpSpPr>
          <a:xfrm>
            <a:off x="7224822" y="4242491"/>
            <a:ext cx="595737" cy="861038"/>
            <a:chOff x="6880631" y="1682744"/>
            <a:chExt cx="595737" cy="861038"/>
          </a:xfrm>
        </p:grpSpPr>
        <p:sp>
          <p:nvSpPr>
            <p:cNvPr id="59" name="圓角矩形 58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60" name="群組 59"/>
            <p:cNvGrpSpPr/>
            <p:nvPr/>
          </p:nvGrpSpPr>
          <p:grpSpPr>
            <a:xfrm rot="11829418">
              <a:off x="6880631" y="1944640"/>
              <a:ext cx="353798" cy="599142"/>
              <a:chOff x="7645576" y="3583013"/>
              <a:chExt cx="353798" cy="599142"/>
            </a:xfrm>
          </p:grpSpPr>
          <p:sp>
            <p:nvSpPr>
              <p:cNvPr id="62" name="等腰三角形 61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63" name="群組 62"/>
              <p:cNvGrpSpPr/>
              <p:nvPr/>
            </p:nvGrpSpPr>
            <p:grpSpPr>
              <a:xfrm>
                <a:off x="7738512" y="3583013"/>
                <a:ext cx="260862" cy="527372"/>
                <a:chOff x="7738512" y="3583013"/>
                <a:chExt cx="260862" cy="527372"/>
              </a:xfrm>
            </p:grpSpPr>
            <p:sp>
              <p:nvSpPr>
                <p:cNvPr id="64" name="圓角矩形 63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65" name="手繪多邊形 64"/>
                <p:cNvSpPr/>
                <p:nvPr/>
              </p:nvSpPr>
              <p:spPr>
                <a:xfrm rot="1437736">
                  <a:off x="7851776" y="3601129"/>
                  <a:ext cx="147598" cy="77007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66" name="手繪多邊形 65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67" name="直線接點 66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61" name="橢圓 60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68" name="群組 67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69" name="群組 68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71" name="手繪多邊形 70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72" name="橢圓 71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73" name="橢圓 72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70" name="手繪多邊形 69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2063154" y="3753676"/>
            <a:ext cx="477243" cy="470649"/>
            <a:chOff x="1492523" y="3753675"/>
            <a:chExt cx="477243" cy="470649"/>
          </a:xfrm>
        </p:grpSpPr>
        <p:sp>
          <p:nvSpPr>
            <p:cNvPr id="75" name="淚滴形 74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6" name="橢圓 75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淚滴形 76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79" name="淚滴形 78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0" name="橢圓 79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淚滴形 80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2" name="群組 81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83" name="淚滴形 82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" name="橢圓 83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淚滴形 84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6" name="群組 85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87" name="淚滴形 86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8" name="橢圓 87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淚滴形 88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91" name="淚滴形 90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2" name="橢圓 91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淚滴形 92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94" name="矩形 93"/>
          <p:cNvSpPr/>
          <p:nvPr/>
        </p:nvSpPr>
        <p:spPr>
          <a:xfrm>
            <a:off x="2173942" y="4862860"/>
            <a:ext cx="2031325" cy="34945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構思想表達的</a:t>
            </a: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pic>
        <p:nvPicPr>
          <p:cNvPr id="95" name="圖片 94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96" name="圖片 95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97" name="圖片 96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98" name="圖片 97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99" name="圖片 98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7002419" y="5782139"/>
            <a:ext cx="1223176" cy="936640"/>
          </a:xfrm>
          <a:prstGeom prst="rect">
            <a:avLst/>
          </a:prstGeom>
        </p:spPr>
      </p:pic>
      <p:grpSp>
        <p:nvGrpSpPr>
          <p:cNvPr id="100" name="群組 99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101" name="圓角矩形 100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02" name="群組 101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103" name="圓角矩形 102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4" name="手繪多邊形 103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5" name="手繪多邊形 104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106" name="群組 105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09" name="橢圓 108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0" name="橢圓 109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07" name="橢圓 106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08" name="等腰三角形 107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11" name="群組 110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2" name="等腰三角形 111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13" name="橢圓 112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4" name="橢圓 113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5" name="橢圓 114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6" name="橢圓 115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17" name="直線接點 116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線接點 117"/>
            <p:cNvCxnSpPr>
              <a:stCxn id="114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線接點 118"/>
            <p:cNvCxnSpPr>
              <a:stCxn id="115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120" name="手繪多邊形 1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61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7" grpId="0"/>
      <p:bldP spid="48" grpId="0"/>
      <p:bldP spid="49" grpId="0"/>
      <p:bldP spid="50" grpId="0"/>
      <p:bldP spid="9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手繪多邊形 27"/>
          <p:cNvSpPr/>
          <p:nvPr/>
        </p:nvSpPr>
        <p:spPr>
          <a:xfrm rot="20224810">
            <a:off x="1372797" y="2531386"/>
            <a:ext cx="2650066" cy="1443316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0" name="矩形 9"/>
          <p:cNvSpPr/>
          <p:nvPr/>
        </p:nvSpPr>
        <p:spPr>
          <a:xfrm rot="20677286">
            <a:off x="1839509" y="2728592"/>
            <a:ext cx="201644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zh-HK" altLang="en-US" sz="1400" b="1" spc="30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太陽很早便升起，要看到日出，應該要很早起床。</a:t>
            </a:r>
            <a:endParaRPr lang="zh-TW" altLang="en-US" sz="1400" b="1" spc="30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內容版面配置區 8"/>
          <p:cNvSpPr txBox="1">
            <a:spLocks/>
          </p:cNvSpPr>
          <p:nvPr/>
        </p:nvSpPr>
        <p:spPr bwMode="auto">
          <a:xfrm>
            <a:off x="5029091" y="1069402"/>
            <a:ext cx="2718872" cy="401620"/>
          </a:xfrm>
          <a:prstGeom prst="rect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HK" altLang="en-US" sz="1600" b="1" dirty="0" smtClean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晨</a:t>
            </a:r>
            <a:r>
              <a:rPr lang="zh-HK" altLang="en-US" sz="1600" b="1" dirty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早起身上山</a:t>
            </a:r>
            <a:r>
              <a:rPr lang="zh-HK" altLang="en-US" sz="1600" b="1" dirty="0" smtClean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等</a:t>
            </a:r>
            <a:endParaRPr lang="zh-HK" altLang="en-US" sz="1600" b="1" dirty="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0" name="內容版面配置區 8"/>
          <p:cNvSpPr txBox="1">
            <a:spLocks/>
          </p:cNvSpPr>
          <p:nvPr/>
        </p:nvSpPr>
        <p:spPr bwMode="auto">
          <a:xfrm>
            <a:off x="1305939" y="1067548"/>
            <a:ext cx="2634683" cy="37804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>
              <a:lnSpc>
                <a:spcPct val="100000"/>
              </a:lnSpc>
              <a:buClr>
                <a:srgbClr val="FE8637"/>
              </a:buClr>
              <a:buNone/>
              <a:tabLst/>
              <a:defRPr/>
            </a:pPr>
            <a:r>
              <a:rPr lang="zh-HK" altLang="en-US" sz="1600" b="1" dirty="0" smtClean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睇</a:t>
            </a:r>
            <a:r>
              <a:rPr lang="zh-HK" altLang="en-US" sz="1600" b="1" dirty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到迷人嘅</a:t>
            </a:r>
            <a:r>
              <a:rPr lang="zh-HK" altLang="en-US" sz="1600" b="1" dirty="0" smtClean="0">
                <a:solidFill>
                  <a:schemeClr val="accent1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日出</a:t>
            </a:r>
            <a:endParaRPr lang="zh-HK" altLang="en-US" sz="1600" b="1" dirty="0">
              <a:solidFill>
                <a:schemeClr val="accent1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084">
            <a:off x="2873538" y="1011170"/>
            <a:ext cx="4952487" cy="3095305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628" y="933846"/>
            <a:ext cx="615827" cy="661339"/>
          </a:xfrm>
          <a:prstGeom prst="rect">
            <a:avLst/>
          </a:prstGeom>
        </p:spPr>
      </p:pic>
      <p:pic>
        <p:nvPicPr>
          <p:cNvPr id="30" name="圖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870945" y="893950"/>
            <a:ext cx="754487" cy="741132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2155795" y="72525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（</a:t>
            </a:r>
            <a:r>
              <a:rPr lang="zh-TW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目的</a:t>
            </a:r>
            <a:r>
              <a:rPr lang="zh-HK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）</a:t>
            </a:r>
            <a:endParaRPr lang="en-US" altLang="zh-HK" sz="1200" b="1" dirty="0">
              <a:solidFill>
                <a:schemeClr val="tx1">
                  <a:lumMod val="65000"/>
                  <a:lumOff val="35000"/>
                </a:schemeClr>
              </a:solidFill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27729" y="735734"/>
            <a:ext cx="18774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（</a:t>
            </a:r>
            <a:r>
              <a:rPr lang="zh-TW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達到</a:t>
            </a:r>
            <a:r>
              <a:rPr lang="zh-TW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目的需要做的</a:t>
            </a:r>
            <a:r>
              <a:rPr lang="zh-TW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事</a:t>
            </a:r>
            <a:r>
              <a:rPr lang="zh-HK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）</a:t>
            </a:r>
            <a:endParaRPr lang="en-US" altLang="zh-HK" sz="1200" b="1" dirty="0">
              <a:solidFill>
                <a:schemeClr val="tx1">
                  <a:lumMod val="65000"/>
                  <a:lumOff val="35000"/>
                </a:schemeClr>
              </a:solidFill>
              <a:ea typeface="微軟正黑體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8" name="直線接點 3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手繪多邊形 38"/>
          <p:cNvSpPr/>
          <p:nvPr/>
        </p:nvSpPr>
        <p:spPr>
          <a:xfrm flipV="1">
            <a:off x="7220352" y="422014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0" name="弧形 39"/>
          <p:cNvSpPr/>
          <p:nvPr/>
        </p:nvSpPr>
        <p:spPr>
          <a:xfrm rot="10620496">
            <a:off x="7858660" y="412054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1" name="群組 40"/>
          <p:cNvGrpSpPr/>
          <p:nvPr/>
        </p:nvGrpSpPr>
        <p:grpSpPr>
          <a:xfrm>
            <a:off x="8319729" y="415746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2" name="手繪多邊形 4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手繪多邊形 42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0825B8"/>
                </a:gs>
                <a:gs pos="22000">
                  <a:srgbClr val="7395D3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4" name="橢圓 43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橢圓 44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6" name="摺角紙張 45"/>
          <p:cNvSpPr/>
          <p:nvPr/>
        </p:nvSpPr>
        <p:spPr>
          <a:xfrm>
            <a:off x="5937568" y="4157463"/>
            <a:ext cx="170954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手繪多邊形 46"/>
          <p:cNvSpPr/>
          <p:nvPr/>
        </p:nvSpPr>
        <p:spPr>
          <a:xfrm rot="15799771">
            <a:off x="7680559" y="395878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8" name="矩形 47"/>
          <p:cNvSpPr/>
          <p:nvPr/>
        </p:nvSpPr>
        <p:spPr>
          <a:xfrm>
            <a:off x="6337901" y="4808528"/>
            <a:ext cx="9908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HK" altLang="en-US" sz="1500" b="1" dirty="0">
                <a:solidFill>
                  <a:schemeClr val="accent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為咗</a:t>
            </a:r>
            <a:endParaRPr lang="zh-TW" altLang="en-US" sz="1500" b="1" dirty="0">
              <a:solidFill>
                <a:schemeClr val="accent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49" name="AutoShape 25"/>
          <p:cNvSpPr txBox="1">
            <a:spLocks noChangeArrowheads="1"/>
          </p:cNvSpPr>
          <p:nvPr/>
        </p:nvSpPr>
        <p:spPr bwMode="auto">
          <a:xfrm>
            <a:off x="6149885" y="4321848"/>
            <a:ext cx="1314743" cy="37691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765623" y="3761273"/>
            <a:ext cx="4139176" cy="2560016"/>
            <a:chOff x="765623" y="3761273"/>
            <a:chExt cx="4139176" cy="2560016"/>
          </a:xfrm>
        </p:grpSpPr>
        <p:pic>
          <p:nvPicPr>
            <p:cNvPr id="3" name="圖片 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34" name="群組 33"/>
            <p:cNvGrpSpPr/>
            <p:nvPr/>
          </p:nvGrpSpPr>
          <p:grpSpPr>
            <a:xfrm>
              <a:off x="2096426" y="4556839"/>
              <a:ext cx="2808373" cy="1488783"/>
              <a:chOff x="2036100" y="4523250"/>
              <a:chExt cx="2808373" cy="1488783"/>
            </a:xfrm>
          </p:grpSpPr>
          <p:grpSp>
            <p:nvGrpSpPr>
              <p:cNvPr id="35" name="群組 34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0" name="等腰三角形 49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1" name="半框架 50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4" name="圖片 5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2400951" y="4714955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396120" y="5095367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410148" y="5471287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58" name="手繪多邊形 5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472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0" grpId="0"/>
      <p:bldP spid="21" grpId="0" animBg="1"/>
      <p:bldP spid="20" grpId="0" animBg="1"/>
      <p:bldP spid="36" grpId="0"/>
      <p:bldP spid="37" grpId="0"/>
      <p:bldP spid="39" grpId="0" animBg="1"/>
      <p:bldP spid="40" grpId="0" animBg="1"/>
      <p:bldP spid="46" grpId="0" animBg="1"/>
      <p:bldP spid="46" grpId="1" animBg="1"/>
      <p:bldP spid="47" grpId="0" animBg="1"/>
      <p:bldP spid="47" grpId="1" animBg="1"/>
      <p:bldP spid="48" grpId="0"/>
      <p:bldP spid="48" grpId="1"/>
      <p:bldP spid="49" grpId="0" animBg="1"/>
      <p:bldP spid="4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4" name="群組 3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4" name="群組 13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7" name="弧形 8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5" name="群組 14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0" name="弧形 6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群組 15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3" name="弧形 5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6" name="弧形 3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9" name="弧形 1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" name="弧形 2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" name="弧形 4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" name="弧形 5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弧形 6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4" name="圓角化單一角落矩形 103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6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783306" y="1922154"/>
            <a:ext cx="2878781" cy="326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18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在日常生活或學習遇到困難時需要解決</a:t>
            </a:r>
            <a:endParaRPr lang="en-US" altLang="zh-TW" sz="18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endParaRPr lang="zh-TW" altLang="en-US" sz="18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zh-TW" altLang="en-US" sz="18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解決難題時，需要找出困難及其解決方法</a:t>
            </a:r>
            <a:endParaRPr lang="en-US" altLang="zh-TW" sz="18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7" name="圓角矩形 106"/>
          <p:cNvSpPr/>
          <p:nvPr/>
        </p:nvSpPr>
        <p:spPr>
          <a:xfrm>
            <a:off x="3527002" y="779398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手繪多邊形 107"/>
          <p:cNvSpPr/>
          <p:nvPr/>
        </p:nvSpPr>
        <p:spPr>
          <a:xfrm>
            <a:off x="3852999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9" name="手繪多邊形 108"/>
          <p:cNvSpPr/>
          <p:nvPr/>
        </p:nvSpPr>
        <p:spPr>
          <a:xfrm>
            <a:off x="7617827" y="512560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10" name="圓角矩形 109"/>
          <p:cNvSpPr/>
          <p:nvPr/>
        </p:nvSpPr>
        <p:spPr>
          <a:xfrm>
            <a:off x="7353234" y="563333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1" name="手繪多邊形 110"/>
          <p:cNvSpPr/>
          <p:nvPr/>
        </p:nvSpPr>
        <p:spPr>
          <a:xfrm>
            <a:off x="2616055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12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解決難題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234080" y="1712839"/>
            <a:ext cx="1025619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5" name="圖片 1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39843" y="4071562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121" name="矩形 120"/>
          <p:cNvSpPr/>
          <p:nvPr/>
        </p:nvSpPr>
        <p:spPr>
          <a:xfrm>
            <a:off x="3794360" y="1920234"/>
            <a:ext cx="3638283" cy="274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defTabSz="9144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TW" altLang="en-US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我們可以因應不同的情況運用不同的句子來表達困難及其解決方法，例如</a:t>
            </a:r>
            <a:r>
              <a:rPr lang="zh-TW" altLang="en-US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pc="300" dirty="0">
              <a:solidFill>
                <a:srgbClr val="0825B8"/>
              </a:solidFill>
              <a:ea typeface="微軟正黑體" panose="020B0604030504040204" pitchFamily="34" charset="-120"/>
            </a:endParaRPr>
          </a:p>
          <a:p>
            <a:pPr marL="285750" lvl="1" indent="-285750" defTabSz="914400">
              <a:lnSpc>
                <a:spcPct val="11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TW" altLang="en-US" sz="165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因應問題要清楚地解釋解決方法時，可以用</a:t>
            </a:r>
            <a:r>
              <a:rPr lang="zh-TW" altLang="en-US" sz="1650" b="1" u="sng" spc="300" dirty="0">
                <a:solidFill>
                  <a:schemeClr val="accent1"/>
                </a:solidFill>
                <a:ea typeface="微軟正黑體"/>
              </a:rPr>
              <a:t>目的關係</a:t>
            </a:r>
            <a:r>
              <a:rPr lang="zh-TW" altLang="en-US" sz="165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來表達</a:t>
            </a:r>
            <a:endParaRPr lang="en-US" altLang="zh-TW" sz="1650" spc="300" dirty="0">
              <a:solidFill>
                <a:schemeClr val="tx1">
                  <a:lumMod val="75000"/>
                  <a:lumOff val="25000"/>
                </a:schemeClr>
              </a:solidFill>
              <a:ea typeface="微軟正黑體" panose="020B0604030504040204" pitchFamily="34" charset="-120"/>
            </a:endParaRPr>
          </a:p>
          <a:p>
            <a:pPr marL="285750" lvl="1" indent="-285750" defTabSz="914400">
              <a:lnSpc>
                <a:spcPct val="110000"/>
              </a:lnSpc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zh-TW" altLang="en-US" sz="165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解釋</a:t>
            </a:r>
            <a:r>
              <a:rPr lang="zh-TW" altLang="en-US" sz="165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解決方法時，可以運用</a:t>
            </a:r>
            <a:r>
              <a:rPr lang="zh-TW" altLang="en-US" sz="1650" b="1" u="sng" spc="300" dirty="0">
                <a:solidFill>
                  <a:schemeClr val="accent1"/>
                </a:solidFill>
                <a:ea typeface="微軟正黑體"/>
              </a:rPr>
              <a:t>轉折關係</a:t>
            </a:r>
            <a:r>
              <a:rPr lang="zh-TW" altLang="en-US" sz="1650" spc="300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 panose="020B0604030504040204" pitchFamily="34" charset="-120"/>
              </a:rPr>
              <a:t>來強調重點</a:t>
            </a:r>
            <a:endParaRPr lang="en-US" altLang="zh-TW" sz="1650" spc="300" dirty="0">
              <a:solidFill>
                <a:schemeClr val="tx1">
                  <a:lumMod val="75000"/>
                  <a:lumOff val="25000"/>
                </a:schemeClr>
              </a:solidFill>
              <a:ea typeface="微軟正黑體" panose="020B0604030504040204" pitchFamily="34" charset="-120"/>
            </a:endParaRPr>
          </a:p>
        </p:txBody>
      </p:sp>
      <p:pic>
        <p:nvPicPr>
          <p:cNvPr id="119" name="圖片 1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18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409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63" presetClass="path" presetSubtype="0" accel="58000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5" dur="27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L 0.09184 -1.85185E-6 " pathEditMode="relative" rAng="0" ptsTypes="AA">
                                      <p:cBhvr>
                                        <p:cTn id="37" dur="21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48148E-6 L 0.09184 1.48148E-6 " pathEditMode="relative" rAng="0" ptsTypes="AA">
                                      <p:cBhvr>
                                        <p:cTn id="39" dur="16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17466 -0.00023 " pathEditMode="relative" rAng="0" ptsTypes="AA">
                                      <p:cBhvr>
                                        <p:cTn id="41" dur="2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9982 -7.40741E-7 " pathEditMode="relative" rAng="0" ptsTypes="AA">
                                      <p:cBhvr>
                                        <p:cTn id="43" dur="18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7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7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/>
      <p:bldP spid="1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8856246">
            <a:off x="6944329" y="3632371"/>
            <a:ext cx="308110" cy="736897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圓角矩形 4"/>
          <p:cNvSpPr/>
          <p:nvPr/>
        </p:nvSpPr>
        <p:spPr>
          <a:xfrm>
            <a:off x="1900990" y="3037599"/>
            <a:ext cx="5226396" cy="83039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剪去對角線角落矩形 26"/>
          <p:cNvSpPr/>
          <p:nvPr/>
        </p:nvSpPr>
        <p:spPr>
          <a:xfrm>
            <a:off x="1980955" y="3131148"/>
            <a:ext cx="5016431" cy="599799"/>
          </a:xfrm>
          <a:prstGeom prst="snip2DiagRect">
            <a:avLst/>
          </a:prstGeom>
          <a:solidFill>
            <a:schemeClr val="bg1"/>
          </a:solidFill>
          <a:ln>
            <a:solidFill>
              <a:srgbClr val="FF802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343" y="608899"/>
            <a:ext cx="5123780" cy="577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34231" y="1268724"/>
            <a:ext cx="2050180" cy="784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E75C01"/>
            </a:solidFill>
          </a:ln>
        </p:spPr>
        <p:txBody>
          <a:bodyPr wrap="square">
            <a:spAutoFit/>
          </a:bodyPr>
          <a:lstStyle/>
          <a:p>
            <a:endParaRPr lang="en-US" altLang="zh-HK" sz="1500" b="1" dirty="0" smtClean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HK" altLang="en-US" sz="1500" b="1" dirty="0" smtClean="0">
                <a:solidFill>
                  <a:srgbClr val="E75C0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要</a:t>
            </a:r>
            <a:r>
              <a:rPr lang="zh-TW" altLang="en-US" sz="1500" b="1" dirty="0">
                <a:solidFill>
                  <a:srgbClr val="E75C0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睇到迷人嘅日出</a:t>
            </a:r>
            <a:r>
              <a:rPr lang="zh-TW" altLang="en-US" sz="1500" b="1" dirty="0" smtClean="0">
                <a:solidFill>
                  <a:srgbClr val="E75C0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HK" sz="1500" b="1" dirty="0">
              <a:solidFill>
                <a:srgbClr val="E75C0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HK" altLang="en-US" sz="1500" b="1" dirty="0" smtClean="0">
                <a:solidFill>
                  <a:srgbClr val="0825B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endParaRPr lang="zh-HK" altLang="en-US" sz="1500" b="1" dirty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61715" y="1268724"/>
            <a:ext cx="2454443" cy="7848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endParaRPr lang="en-US" altLang="zh-HK" sz="1500" b="1" dirty="0" smtClean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HK" altLang="en-US" sz="1500" b="1" dirty="0" smtClean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晨</a:t>
            </a:r>
            <a:r>
              <a:rPr lang="zh-HK" altLang="en-US" sz="1500" b="1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早起身上山等</a:t>
            </a:r>
            <a:r>
              <a:rPr lang="zh-TW" altLang="en-US" sz="1500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500" b="1" dirty="0" smtClean="0">
              <a:solidFill>
                <a:srgbClr val="00B05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r>
              <a:rPr lang="zh-HK" altLang="en-US" sz="1500" b="1" dirty="0" smtClean="0">
                <a:solidFill>
                  <a:srgbClr val="0825B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endParaRPr lang="zh-HK" altLang="en-US" sz="1500" b="1" dirty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79765" y="1269245"/>
            <a:ext cx="1054466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825B8"/>
            </a:solidFill>
          </a:ln>
        </p:spPr>
        <p:txBody>
          <a:bodyPr wrap="square">
            <a:spAutoFit/>
          </a:bodyPr>
          <a:lstStyle/>
          <a:p>
            <a:endParaRPr lang="en-US" altLang="zh-HK" sz="1500" b="1" dirty="0" smtClean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HK" altLang="en-US" sz="1500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為咗</a:t>
            </a:r>
            <a:endParaRPr lang="zh-TW" altLang="en-US" sz="1500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HK" altLang="en-US" sz="1500" b="1" dirty="0" smtClean="0">
                <a:solidFill>
                  <a:srgbClr val="0825B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endParaRPr lang="zh-HK" altLang="en-US" sz="1500" b="1" dirty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群組 17"/>
          <p:cNvGrpSpPr/>
          <p:nvPr/>
        </p:nvGrpSpPr>
        <p:grpSpPr>
          <a:xfrm>
            <a:off x="4516275" y="1697183"/>
            <a:ext cx="690880" cy="760246"/>
            <a:chOff x="2089866" y="2528181"/>
            <a:chExt cx="690880" cy="760246"/>
          </a:xfrm>
        </p:grpSpPr>
        <p:sp>
          <p:nvSpPr>
            <p:cNvPr id="24" name="五邊形 23"/>
            <p:cNvSpPr/>
            <p:nvPr/>
          </p:nvSpPr>
          <p:spPr>
            <a:xfrm rot="16200000">
              <a:off x="2055183" y="2562864"/>
              <a:ext cx="760246" cy="690880"/>
            </a:xfrm>
            <a:prstGeom prst="homePlate">
              <a:avLst/>
            </a:prstGeom>
            <a:solidFill>
              <a:srgbClr val="F19E91"/>
            </a:soli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107018" y="2908289"/>
              <a:ext cx="646331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HK" altLang="en-US" b="1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我哋</a:t>
              </a:r>
              <a:endParaRPr lang="en-US" altLang="zh-TW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184563" y="3256285"/>
            <a:ext cx="46205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</a:pPr>
            <a:r>
              <a:rPr lang="zh-HK" altLang="en-US" sz="1600" b="1" u="sng" dirty="0">
                <a:solidFill>
                  <a:schemeClr val="accent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為</a:t>
            </a:r>
            <a:r>
              <a:rPr lang="zh-HK" altLang="en-US" sz="1600" b="1" u="sng" dirty="0" smtClean="0">
                <a:solidFill>
                  <a:schemeClr val="accent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咗</a:t>
            </a:r>
            <a:r>
              <a:rPr lang="zh-HK" altLang="en-US" sz="1600" b="1" dirty="0">
                <a:solidFill>
                  <a:srgbClr val="FF802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要</a:t>
            </a:r>
            <a:r>
              <a:rPr lang="zh-TW" altLang="en-US" sz="1600" b="1" dirty="0">
                <a:solidFill>
                  <a:srgbClr val="FF802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睇到迷人嘅日出</a:t>
            </a:r>
            <a:r>
              <a:rPr lang="zh-TW" altLang="en-US" sz="1600" b="1" dirty="0" smtClean="0">
                <a:solidFill>
                  <a:srgbClr val="FF802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dirty="0">
                <a:solidFill>
                  <a:srgbClr val="00B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我哋晨早起身上山等</a:t>
            </a:r>
            <a:r>
              <a:rPr lang="zh-TW" altLang="en-US" sz="1600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b="1" dirty="0">
              <a:solidFill>
                <a:srgbClr val="00B05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158" y="4120800"/>
            <a:ext cx="401607" cy="1169235"/>
          </a:xfrm>
          <a:prstGeom prst="rect">
            <a:avLst/>
          </a:prstGeom>
        </p:spPr>
      </p:pic>
      <p:grpSp>
        <p:nvGrpSpPr>
          <p:cNvPr id="38" name="群組 37"/>
          <p:cNvGrpSpPr/>
          <p:nvPr/>
        </p:nvGrpSpPr>
        <p:grpSpPr>
          <a:xfrm>
            <a:off x="5297019" y="1994563"/>
            <a:ext cx="1817233" cy="402088"/>
            <a:chOff x="2942912" y="3665322"/>
            <a:chExt cx="1817233" cy="402088"/>
          </a:xfrm>
        </p:grpSpPr>
        <p:sp>
          <p:nvSpPr>
            <p:cNvPr id="40" name="圓角矩形 39"/>
            <p:cNvSpPr/>
            <p:nvPr/>
          </p:nvSpPr>
          <p:spPr>
            <a:xfrm>
              <a:off x="3172794" y="3665322"/>
              <a:ext cx="1587351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/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如果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複句中</a:t>
              </a:r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endParaRPr lang="en-US" altLang="zh-TW" sz="11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marL="180975"/>
              <a:r>
                <a:rPr lang="zh-HK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語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要自行加上</a:t>
              </a:r>
              <a:endParaRPr lang="zh-HK" altLang="en-US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1" name="圓角矩形 40"/>
            <p:cNvSpPr/>
            <p:nvPr/>
          </p:nvSpPr>
          <p:spPr>
            <a:xfrm>
              <a:off x="3216955" y="3681012"/>
              <a:ext cx="1543190" cy="370261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42" name="群組 41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43" name="橢圓 42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44" name="群組 43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46" name="梯形 45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橢圓 46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5" name="手繪多邊形 44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2" name="群組 1"/>
          <p:cNvGrpSpPr/>
          <p:nvPr/>
        </p:nvGrpSpPr>
        <p:grpSpPr>
          <a:xfrm>
            <a:off x="765623" y="3761273"/>
            <a:ext cx="4989717" cy="2560016"/>
            <a:chOff x="765623" y="3761273"/>
            <a:chExt cx="4989717" cy="2560016"/>
          </a:xfrm>
        </p:grpSpPr>
        <p:pic>
          <p:nvPicPr>
            <p:cNvPr id="48" name="圖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49" name="群組 48"/>
            <p:cNvGrpSpPr/>
            <p:nvPr/>
          </p:nvGrpSpPr>
          <p:grpSpPr>
            <a:xfrm>
              <a:off x="2096425" y="4556839"/>
              <a:ext cx="3658915" cy="1134707"/>
              <a:chOff x="2036100" y="4523250"/>
              <a:chExt cx="2808373" cy="1488783"/>
            </a:xfrm>
          </p:grpSpPr>
          <p:grpSp>
            <p:nvGrpSpPr>
              <p:cNvPr id="50" name="群組 49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矩形 53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1" name="等腰三角形 50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2" name="半框架 51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454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5" name="圖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2296968" y="4731575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296437" y="5137975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56" name="手繪多邊形 5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876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7" grpId="0" animBg="1"/>
      <p:bldP spid="3" grpId="0" animBg="1"/>
      <p:bldP spid="23" grpId="0" animBg="1"/>
      <p:bldP spid="30" grpId="0" animBg="1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手繪多邊形 25"/>
          <p:cNvSpPr/>
          <p:nvPr/>
        </p:nvSpPr>
        <p:spPr>
          <a:xfrm rot="20224810">
            <a:off x="4181647" y="546596"/>
            <a:ext cx="3981813" cy="2168631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15" name="內容版面配置區 8"/>
          <p:cNvSpPr txBox="1">
            <a:spLocks/>
          </p:cNvSpPr>
          <p:nvPr/>
        </p:nvSpPr>
        <p:spPr bwMode="auto">
          <a:xfrm>
            <a:off x="946845" y="1490772"/>
            <a:ext cx="1657006" cy="5419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FE8637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zh-HK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802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身體健康</a:t>
            </a:r>
            <a:endParaRPr kumimoji="0" lang="zh-HK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8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909" y="752533"/>
            <a:ext cx="3450912" cy="36471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9948" y="887005"/>
            <a:ext cx="2926378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HK" altLang="en-US" sz="15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要達到身體健康這個目標，</a:t>
            </a:r>
            <a:endParaRPr lang="en-US" altLang="zh-HK" sz="15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defRPr/>
            </a:pPr>
            <a:r>
              <a:rPr lang="zh-HK" altLang="en-US" sz="15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需要做甚麼事</a:t>
            </a:r>
            <a:r>
              <a:rPr lang="zh-TW" altLang="en-US" sz="15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TW" sz="15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defRPr/>
            </a:pPr>
            <a:endParaRPr lang="en-US" altLang="zh-HK" sz="15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en-US" altLang="zh-HK" sz="1500" b="1" dirty="0" smtClean="0">
                <a:solidFill>
                  <a:srgbClr val="0070C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 </a:t>
            </a:r>
            <a:r>
              <a:rPr lang="zh-HK" altLang="en-US" sz="15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每天都早睡早起</a:t>
            </a:r>
            <a:endParaRPr lang="en-US" altLang="zh-HK" sz="15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en-US" altLang="zh-HK" sz="1500" b="1" dirty="0" smtClean="0">
                <a:solidFill>
                  <a:srgbClr val="0070C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 </a:t>
            </a:r>
            <a:r>
              <a:rPr lang="zh-HK" altLang="en-US" sz="15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每天都做三十分鐘帶氧運動</a:t>
            </a:r>
            <a:endParaRPr lang="zh-TW" altLang="en-US" sz="15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en-US" altLang="zh-HK" sz="1500" b="1" dirty="0" smtClean="0">
                <a:solidFill>
                  <a:srgbClr val="0070C0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3. </a:t>
            </a:r>
            <a:r>
              <a:rPr lang="zh-HK" altLang="en-US" sz="15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很注重均衡飲食</a:t>
            </a:r>
            <a:endParaRPr lang="en-US" altLang="zh-HK" sz="15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defTabSz="914400">
              <a:lnSpc>
                <a:spcPct val="150000"/>
              </a:lnSpc>
              <a:defRPr/>
            </a:pPr>
            <a:r>
              <a:rPr lang="en-US" altLang="zh-TW" sz="1600" dirty="0" smtClean="0">
                <a:solidFill>
                  <a:srgbClr val="0070C0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 </a:t>
            </a:r>
            <a:r>
              <a:rPr lang="en-US" altLang="zh-TW" sz="1600" dirty="0" smtClean="0">
                <a:solidFill>
                  <a:srgbClr val="0070C0"/>
                </a:solidFill>
                <a:ea typeface="微軟正黑體"/>
              </a:rPr>
              <a:t>⋯⋯</a:t>
            </a:r>
            <a:endParaRPr lang="en-US" altLang="zh-HK" sz="15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10833" y="1134403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目的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21658" y="610006"/>
            <a:ext cx="18774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（</a:t>
            </a:r>
            <a:r>
              <a:rPr lang="zh-TW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達到</a:t>
            </a:r>
            <a:r>
              <a:rPr lang="zh-TW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目的需要做的</a:t>
            </a:r>
            <a:r>
              <a:rPr lang="zh-TW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事</a:t>
            </a:r>
            <a:r>
              <a:rPr lang="zh-HK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）</a:t>
            </a:r>
            <a:endParaRPr lang="en-US" altLang="zh-HK" sz="1200" b="1" dirty="0">
              <a:solidFill>
                <a:schemeClr val="tx1">
                  <a:lumMod val="65000"/>
                  <a:lumOff val="35000"/>
                </a:schemeClr>
              </a:solidFill>
              <a:ea typeface="微軟正黑體"/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976" y="556335"/>
            <a:ext cx="615827" cy="661339"/>
          </a:xfrm>
          <a:prstGeom prst="rect">
            <a:avLst/>
          </a:prstGeom>
        </p:spPr>
      </p:pic>
      <p:pic>
        <p:nvPicPr>
          <p:cNvPr id="30" name="圖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781210" y="1876976"/>
            <a:ext cx="754487" cy="741132"/>
          </a:xfrm>
          <a:prstGeom prst="rect">
            <a:avLst/>
          </a:prstGeom>
        </p:spPr>
      </p:pic>
      <p:sp>
        <p:nvSpPr>
          <p:cNvPr id="22" name="手繪多邊形 21"/>
          <p:cNvSpPr/>
          <p:nvPr/>
        </p:nvSpPr>
        <p:spPr>
          <a:xfrm flipV="1">
            <a:off x="7201179" y="4354919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3" name="弧形 22"/>
          <p:cNvSpPr/>
          <p:nvPr/>
        </p:nvSpPr>
        <p:spPr>
          <a:xfrm rot="10620496">
            <a:off x="7839487" y="4255327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4" name="群組 23"/>
          <p:cNvGrpSpPr/>
          <p:nvPr/>
        </p:nvGrpSpPr>
        <p:grpSpPr>
          <a:xfrm>
            <a:off x="8300556" y="4292242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1" name="手繪多邊形 30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手繪多邊形 31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0825B8"/>
                </a:gs>
                <a:gs pos="22000">
                  <a:srgbClr val="7395D3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5" name="摺角紙張 34"/>
          <p:cNvSpPr/>
          <p:nvPr/>
        </p:nvSpPr>
        <p:spPr>
          <a:xfrm>
            <a:off x="5918395" y="4292242"/>
            <a:ext cx="170954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手繪多邊形 35"/>
          <p:cNvSpPr/>
          <p:nvPr/>
        </p:nvSpPr>
        <p:spPr>
          <a:xfrm rot="15799771">
            <a:off x="7661386" y="4093561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37" name="矩形 36"/>
          <p:cNvSpPr/>
          <p:nvPr/>
        </p:nvSpPr>
        <p:spPr>
          <a:xfrm>
            <a:off x="6318728" y="4943307"/>
            <a:ext cx="9908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E8637"/>
              </a:buClr>
              <a:defRPr/>
            </a:pPr>
            <a:r>
              <a:rPr lang="zh-HK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endParaRPr lang="zh-TW" altLang="en-US" sz="15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AutoShape 25"/>
          <p:cNvSpPr txBox="1">
            <a:spLocks noChangeArrowheads="1"/>
          </p:cNvSpPr>
          <p:nvPr/>
        </p:nvSpPr>
        <p:spPr bwMode="auto">
          <a:xfrm>
            <a:off x="6130712" y="4456627"/>
            <a:ext cx="1314743" cy="37691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39" name="群組 3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40" name="圓角化單一角落矩形 3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群組 55"/>
          <p:cNvGrpSpPr/>
          <p:nvPr/>
        </p:nvGrpSpPr>
        <p:grpSpPr>
          <a:xfrm>
            <a:off x="765623" y="3761273"/>
            <a:ext cx="4139176" cy="2560016"/>
            <a:chOff x="765623" y="3761273"/>
            <a:chExt cx="4139176" cy="2560016"/>
          </a:xfrm>
        </p:grpSpPr>
        <p:pic>
          <p:nvPicPr>
            <p:cNvPr id="57" name="圖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58" name="群組 57"/>
            <p:cNvGrpSpPr/>
            <p:nvPr/>
          </p:nvGrpSpPr>
          <p:grpSpPr>
            <a:xfrm>
              <a:off x="2096426" y="4556839"/>
              <a:ext cx="2808373" cy="1488783"/>
              <a:chOff x="2036100" y="4523250"/>
              <a:chExt cx="2808373" cy="1488783"/>
            </a:xfrm>
          </p:grpSpPr>
          <p:grpSp>
            <p:nvGrpSpPr>
              <p:cNvPr id="63" name="群組 62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6" name="矩形 65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4" name="等腰三角形 63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5" name="半框架 64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60" name="矩形 59"/>
            <p:cNvSpPr/>
            <p:nvPr/>
          </p:nvSpPr>
          <p:spPr>
            <a:xfrm>
              <a:off x="2400951" y="4714955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396120" y="5095367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410148" y="5471287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5" name="投影片編號版面配置區 6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31</a:t>
            </a:r>
            <a:endParaRPr lang="zh-HK" altLang="en-US" dirty="0"/>
          </a:p>
        </p:txBody>
      </p:sp>
      <p:sp>
        <p:nvSpPr>
          <p:cNvPr id="46" name="手繪多邊形 4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437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5" grpId="0" animBg="1"/>
      <p:bldP spid="3" grpId="0"/>
      <p:bldP spid="27" grpId="0"/>
      <p:bldP spid="28" grpId="0"/>
      <p:bldP spid="22" grpId="0" animBg="1"/>
      <p:bldP spid="23" grpId="0" animBg="1"/>
      <p:bldP spid="35" grpId="0" animBg="1"/>
      <p:bldP spid="35" grpId="1" animBg="1"/>
      <p:bldP spid="36" grpId="0" animBg="1"/>
      <p:bldP spid="36" grpId="1" animBg="1"/>
      <p:bldP spid="37" grpId="0"/>
      <p:bldP spid="37" grpId="1"/>
      <p:bldP spid="38" grpId="0" animBg="1"/>
      <p:bldP spid="38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906846" y="1029108"/>
            <a:ext cx="2992955" cy="392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HK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每天</a:t>
            </a:r>
            <a:r>
              <a:rPr lang="zh-HK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都早睡早起</a:t>
            </a:r>
            <a:r>
              <a:rPr lang="zh-TW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，</a:t>
            </a:r>
            <a:endParaRPr lang="en-US" altLang="zh-TW" sz="1500" dirty="0">
              <a:solidFill>
                <a:srgbClr val="00B050"/>
              </a:solidFill>
              <a:latin typeface="Corbel"/>
              <a:ea typeface="微軟正黑體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33779" y="1029108"/>
            <a:ext cx="873067" cy="415498"/>
          </a:xfrm>
          <a:prstGeom prst="rect">
            <a:avLst/>
          </a:prstGeom>
          <a:solidFill>
            <a:srgbClr val="F19E91"/>
          </a:solidFill>
          <a:ln>
            <a:solidFill>
              <a:srgbClr val="E96A55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媽媽</a:t>
            </a:r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33264" y="1121776"/>
            <a:ext cx="1537989" cy="9925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E75C0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HK" sz="1500" dirty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r>
              <a:rPr lang="zh-HK" altLang="en-US" sz="1500" dirty="0" smtClean="0">
                <a:solidFill>
                  <a:srgbClr val="E75C01"/>
                </a:solidFill>
                <a:latin typeface="Corbel"/>
                <a:ea typeface="微軟正黑體"/>
              </a:rPr>
              <a:t>身體健康</a:t>
            </a:r>
            <a:r>
              <a:rPr lang="zh-TW" altLang="en-US" sz="1500" dirty="0" smtClean="0">
                <a:solidFill>
                  <a:srgbClr val="E75C01"/>
                </a:solidFill>
                <a:latin typeface="Corbel"/>
                <a:ea typeface="微軟正黑體"/>
              </a:rPr>
              <a:t>。</a:t>
            </a:r>
            <a:endParaRPr lang="en-US" altLang="zh-TW" sz="1500" dirty="0" smtClean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endParaRPr lang="en-US" altLang="zh-HK" sz="1500" dirty="0">
              <a:solidFill>
                <a:srgbClr val="E75C01"/>
              </a:solidFill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906846" y="1421523"/>
            <a:ext cx="2992955" cy="392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每天都做</a:t>
            </a:r>
            <a:r>
              <a:rPr lang="zh-HK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三十分鐘</a:t>
            </a: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帶氧運動，</a:t>
            </a:r>
            <a:endParaRPr lang="en-US" altLang="zh-TW" sz="1500" dirty="0">
              <a:solidFill>
                <a:srgbClr val="00B050"/>
              </a:solidFill>
              <a:latin typeface="Corbel"/>
              <a:ea typeface="微軟正黑體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033779" y="1421523"/>
            <a:ext cx="873067" cy="392415"/>
          </a:xfrm>
          <a:prstGeom prst="rect">
            <a:avLst/>
          </a:prstGeom>
          <a:solidFill>
            <a:srgbClr val="F19E91"/>
          </a:solidFill>
          <a:ln>
            <a:solidFill>
              <a:srgbClr val="E96A55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HK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我</a:t>
            </a:r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06846" y="1811854"/>
            <a:ext cx="2992955" cy="392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HK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很注重</a:t>
            </a: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均衡飲食，</a:t>
            </a:r>
          </a:p>
        </p:txBody>
      </p:sp>
      <p:sp>
        <p:nvSpPr>
          <p:cNvPr id="55" name="矩形 54"/>
          <p:cNvSpPr/>
          <p:nvPr/>
        </p:nvSpPr>
        <p:spPr>
          <a:xfrm>
            <a:off x="1034856" y="1812373"/>
            <a:ext cx="873067" cy="392415"/>
          </a:xfrm>
          <a:prstGeom prst="rect">
            <a:avLst/>
          </a:prstGeom>
          <a:solidFill>
            <a:srgbClr val="F19E91"/>
          </a:solidFill>
          <a:ln>
            <a:solidFill>
              <a:srgbClr val="E96A55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婆婆</a:t>
            </a:r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6" name="投影片編號版面配置區 6"/>
          <p:cNvSpPr txBox="1">
            <a:spLocks/>
          </p:cNvSpPr>
          <p:nvPr/>
        </p:nvSpPr>
        <p:spPr>
          <a:xfrm>
            <a:off x="17147039" y="5475025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4572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en-US" altLang="zh-HK" dirty="0">
                <a:ea typeface="微軟正黑體"/>
              </a:rPr>
              <a:t>49</a:t>
            </a:r>
            <a:endParaRPr lang="zh-HK" altLang="en-US" dirty="0">
              <a:ea typeface="微軟正黑體"/>
            </a:endParaRPr>
          </a:p>
        </p:txBody>
      </p:sp>
      <p:sp>
        <p:nvSpPr>
          <p:cNvPr id="36" name="投影片編號版面配置區 19"/>
          <p:cNvSpPr txBox="1">
            <a:spLocks/>
          </p:cNvSpPr>
          <p:nvPr/>
        </p:nvSpPr>
        <p:spPr>
          <a:xfrm>
            <a:off x="17147039" y="5475025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4572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fld id="{615DD1C8-0560-4461-B8B6-A1AFA9F5C4F2}" type="slidenum">
              <a:rPr lang="zh-HK" altLang="en-US" smtClean="0">
                <a:ea typeface="微軟正黑體"/>
              </a:rPr>
              <a:pPr defTabSz="914400">
                <a:defRPr/>
              </a:pPr>
              <a:t>32</a:t>
            </a:fld>
            <a:endParaRPr lang="zh-HK" altLang="en-US">
              <a:ea typeface="微軟正黑體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668" y="412529"/>
            <a:ext cx="4714962" cy="531619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5458817" y="1121775"/>
            <a:ext cx="574447" cy="9925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E75C0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HK" sz="1500" dirty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r>
              <a:rPr lang="zh-TW" altLang="en-US" sz="1500" dirty="0" smtClean="0">
                <a:solidFill>
                  <a:srgbClr val="E75C01"/>
                </a:solidFill>
                <a:latin typeface="Corbel"/>
                <a:ea typeface="微軟正黑體"/>
              </a:rPr>
              <a:t>保持</a:t>
            </a:r>
            <a:endParaRPr lang="en-US" altLang="zh-TW" sz="1500" dirty="0" smtClean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endParaRPr lang="en-US" altLang="zh-HK" sz="1500" dirty="0">
              <a:solidFill>
                <a:srgbClr val="E75C01"/>
              </a:solidFill>
              <a:latin typeface="Corbel"/>
              <a:ea typeface="微軟正黑體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899801" y="1121776"/>
            <a:ext cx="559016" cy="9925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825B8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FE8637"/>
              </a:buClr>
              <a:defRPr/>
            </a:pPr>
            <a:endParaRPr lang="en-US" altLang="zh-HK" sz="1500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  <a:buClr>
                <a:srgbClr val="FE8637"/>
              </a:buClr>
              <a:defRPr/>
            </a:pPr>
            <a:r>
              <a:rPr lang="zh-HK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以</a:t>
            </a:r>
            <a:endParaRPr lang="en-US" altLang="zh-HK" sz="1500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  <a:buClr>
                <a:srgbClr val="FE8637"/>
              </a:buClr>
              <a:defRPr/>
            </a:pPr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2380183" y="2744349"/>
            <a:ext cx="4490884" cy="499905"/>
            <a:chOff x="2380183" y="3411147"/>
            <a:chExt cx="4490884" cy="499905"/>
          </a:xfrm>
        </p:grpSpPr>
        <p:sp>
          <p:nvSpPr>
            <p:cNvPr id="35" name="剪去對角線角落矩形 34"/>
            <p:cNvSpPr/>
            <p:nvPr/>
          </p:nvSpPr>
          <p:spPr>
            <a:xfrm>
              <a:off x="2380183" y="3411147"/>
              <a:ext cx="4490884" cy="499905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543275" y="3457067"/>
              <a:ext cx="4207904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Ø"/>
              </a:pPr>
              <a:r>
                <a:rPr lang="zh-TW" altLang="en-US" sz="1600" b="1" dirty="0">
                  <a:solidFill>
                    <a:srgbClr val="F19E91"/>
                  </a:solidFill>
                  <a:latin typeface="Corbel"/>
                  <a:ea typeface="微軟正黑體"/>
                </a:rPr>
                <a:t>媽媽</a:t>
              </a:r>
              <a:r>
                <a:rPr lang="zh-HK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每天都早睡早起</a:t>
              </a:r>
              <a:r>
                <a:rPr lang="zh-TW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，</a:t>
              </a:r>
              <a:r>
                <a:rPr lang="zh-HK" altLang="en-US" sz="1600" b="1" u="sng" dirty="0">
                  <a:solidFill>
                    <a:schemeClr val="accent1"/>
                  </a:solidFill>
                  <a:latin typeface="Corbel"/>
                  <a:ea typeface="微軟正黑體"/>
                </a:rPr>
                <a:t>以</a:t>
              </a:r>
              <a:r>
                <a:rPr lang="zh-TW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保持</a:t>
              </a:r>
              <a:r>
                <a:rPr lang="zh-HK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身體健康</a:t>
              </a:r>
              <a:r>
                <a:rPr lang="zh-TW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。</a:t>
              </a:r>
              <a:endParaRPr lang="en-US" altLang="zh-HK" sz="1600" b="1" dirty="0">
                <a:solidFill>
                  <a:srgbClr val="FF8021"/>
                </a:solidFill>
                <a:latin typeface="Corbel"/>
                <a:ea typeface="微軟正黑體"/>
              </a:endParaRPr>
            </a:p>
          </p:txBody>
        </p:sp>
      </p:grpSp>
      <p:grpSp>
        <p:nvGrpSpPr>
          <p:cNvPr id="2" name="群組 1"/>
          <p:cNvGrpSpPr/>
          <p:nvPr/>
        </p:nvGrpSpPr>
        <p:grpSpPr>
          <a:xfrm>
            <a:off x="2380183" y="3194411"/>
            <a:ext cx="5246744" cy="499905"/>
            <a:chOff x="2380183" y="3408627"/>
            <a:chExt cx="5246744" cy="499905"/>
          </a:xfrm>
        </p:grpSpPr>
        <p:sp>
          <p:nvSpPr>
            <p:cNvPr id="37" name="剪去對角線角落矩形 36"/>
            <p:cNvSpPr/>
            <p:nvPr/>
          </p:nvSpPr>
          <p:spPr>
            <a:xfrm>
              <a:off x="2380183" y="3408627"/>
              <a:ext cx="5246744" cy="499905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543275" y="3464938"/>
              <a:ext cx="4969352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Ø"/>
              </a:pPr>
              <a:r>
                <a:rPr lang="zh-HK" altLang="en-US" sz="1600" b="1" dirty="0">
                  <a:solidFill>
                    <a:srgbClr val="F19E91"/>
                  </a:solidFill>
                  <a:latin typeface="Corbel"/>
                  <a:ea typeface="微軟正黑體"/>
                </a:rPr>
                <a:t>我</a:t>
              </a:r>
              <a:r>
                <a:rPr lang="zh-TW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每天都做</a:t>
              </a:r>
              <a:r>
                <a:rPr lang="zh-HK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三十分鐘</a:t>
              </a:r>
              <a:r>
                <a:rPr lang="zh-TW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帶氧運動</a:t>
              </a:r>
              <a:r>
                <a:rPr lang="zh-TW" altLang="en-US" sz="1600" b="1" dirty="0" smtClean="0">
                  <a:solidFill>
                    <a:srgbClr val="00B050"/>
                  </a:solidFill>
                  <a:latin typeface="Corbel"/>
                  <a:ea typeface="微軟正黑體"/>
                </a:rPr>
                <a:t>，</a:t>
              </a:r>
              <a:r>
                <a:rPr lang="zh-HK" altLang="en-US" sz="1600" b="1" u="sng" dirty="0">
                  <a:solidFill>
                    <a:schemeClr val="accent1"/>
                  </a:solidFill>
                  <a:latin typeface="Corbel"/>
                  <a:ea typeface="微軟正黑體"/>
                </a:rPr>
                <a:t>以</a:t>
              </a:r>
              <a:r>
                <a:rPr lang="zh-TW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保持</a:t>
              </a:r>
              <a:r>
                <a:rPr lang="zh-HK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身體健康</a:t>
              </a:r>
              <a:r>
                <a:rPr lang="zh-TW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。</a:t>
              </a:r>
              <a:endParaRPr lang="en-US" altLang="zh-HK" sz="1600" b="1" dirty="0">
                <a:solidFill>
                  <a:srgbClr val="FF8021"/>
                </a:solidFill>
                <a:latin typeface="Corbel"/>
                <a:ea typeface="微軟正黑體"/>
              </a:endParaRPr>
            </a:p>
          </p:txBody>
        </p:sp>
      </p:grpSp>
      <p:grpSp>
        <p:nvGrpSpPr>
          <p:cNvPr id="39" name="群組 38"/>
          <p:cNvGrpSpPr/>
          <p:nvPr/>
        </p:nvGrpSpPr>
        <p:grpSpPr>
          <a:xfrm>
            <a:off x="2380183" y="3693964"/>
            <a:ext cx="5132444" cy="491727"/>
            <a:chOff x="2380183" y="3408627"/>
            <a:chExt cx="5132444" cy="491727"/>
          </a:xfrm>
        </p:grpSpPr>
        <p:sp>
          <p:nvSpPr>
            <p:cNvPr id="40" name="剪去對角線角落矩形 39"/>
            <p:cNvSpPr/>
            <p:nvPr/>
          </p:nvSpPr>
          <p:spPr>
            <a:xfrm>
              <a:off x="2380183" y="3408627"/>
              <a:ext cx="4370996" cy="491727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543275" y="3454547"/>
              <a:ext cx="4969352" cy="4124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Ø"/>
              </a:pPr>
              <a:r>
                <a:rPr lang="zh-TW" altLang="en-US" sz="1600" b="1" dirty="0">
                  <a:solidFill>
                    <a:srgbClr val="F19E91"/>
                  </a:solidFill>
                  <a:latin typeface="Corbel"/>
                  <a:ea typeface="微軟正黑體"/>
                </a:rPr>
                <a:t>婆婆</a:t>
              </a:r>
              <a:r>
                <a:rPr lang="zh-HK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很注重</a:t>
              </a:r>
              <a:r>
                <a:rPr lang="zh-TW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均衡飲食</a:t>
              </a:r>
              <a:r>
                <a:rPr lang="zh-TW" altLang="en-US" sz="1600" b="1" dirty="0" smtClean="0">
                  <a:solidFill>
                    <a:srgbClr val="00B050"/>
                  </a:solidFill>
                  <a:latin typeface="Corbel"/>
                  <a:ea typeface="微軟正黑體"/>
                </a:rPr>
                <a:t>，</a:t>
              </a:r>
              <a:r>
                <a:rPr lang="zh-HK" altLang="en-US" sz="1600" b="1" u="sng" dirty="0">
                  <a:solidFill>
                    <a:schemeClr val="accent1"/>
                  </a:solidFill>
                  <a:latin typeface="Corbel"/>
                  <a:ea typeface="微軟正黑體"/>
                </a:rPr>
                <a:t>以</a:t>
              </a:r>
              <a:r>
                <a:rPr lang="zh-TW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保持</a:t>
              </a:r>
              <a:r>
                <a:rPr lang="zh-HK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身體健康</a:t>
              </a:r>
              <a:r>
                <a:rPr lang="zh-TW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。</a:t>
              </a:r>
              <a:endParaRPr lang="zh-HK" altLang="en-US" sz="1600" b="1" dirty="0">
                <a:solidFill>
                  <a:srgbClr val="FF8021"/>
                </a:solidFill>
                <a:latin typeface="Corbel"/>
                <a:ea typeface="微軟正黑體"/>
              </a:endParaRPr>
            </a:p>
          </p:txBody>
        </p:sp>
      </p:grpSp>
      <p:grpSp>
        <p:nvGrpSpPr>
          <p:cNvPr id="57" name="群組 56"/>
          <p:cNvGrpSpPr/>
          <p:nvPr/>
        </p:nvGrpSpPr>
        <p:grpSpPr>
          <a:xfrm>
            <a:off x="765623" y="3761273"/>
            <a:ext cx="4989717" cy="2560016"/>
            <a:chOff x="765623" y="3761273"/>
            <a:chExt cx="4989717" cy="2560016"/>
          </a:xfrm>
        </p:grpSpPr>
        <p:pic>
          <p:nvPicPr>
            <p:cNvPr id="58" name="圖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60" name="群組 59"/>
            <p:cNvGrpSpPr/>
            <p:nvPr/>
          </p:nvGrpSpPr>
          <p:grpSpPr>
            <a:xfrm>
              <a:off x="2096425" y="4556839"/>
              <a:ext cx="3658915" cy="1134707"/>
              <a:chOff x="2036100" y="4523250"/>
              <a:chExt cx="2808373" cy="1488783"/>
            </a:xfrm>
          </p:grpSpPr>
          <p:grpSp>
            <p:nvGrpSpPr>
              <p:cNvPr id="64" name="群組 63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7" name="矩形 66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矩形 67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5" name="等腰三角形 64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6" name="半框架 65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454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61" name="圖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2296968" y="4731575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296437" y="5137975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grpSp>
        <p:nvGrpSpPr>
          <p:cNvPr id="42" name="群組 41"/>
          <p:cNvGrpSpPr/>
          <p:nvPr/>
        </p:nvGrpSpPr>
        <p:grpSpPr>
          <a:xfrm>
            <a:off x="5637510" y="1943725"/>
            <a:ext cx="2044457" cy="402088"/>
            <a:chOff x="2942912" y="3665322"/>
            <a:chExt cx="2044457" cy="402088"/>
          </a:xfrm>
        </p:grpSpPr>
        <p:sp>
          <p:nvSpPr>
            <p:cNvPr id="43" name="圓角矩形 42"/>
            <p:cNvSpPr/>
            <p:nvPr/>
          </p:nvSpPr>
          <p:spPr>
            <a:xfrm>
              <a:off x="3172794" y="3665322"/>
              <a:ext cx="1814575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179388" defTabSz="914400">
                <a:defRPr/>
              </a:pP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關聯詞「</a:t>
              </a:r>
              <a:r>
                <a:rPr lang="en-US" altLang="zh-HK" sz="1100" b="1" dirty="0">
                  <a:solidFill>
                    <a:schemeClr val="accent2"/>
                  </a:solidFill>
                  <a:latin typeface="+mn-ea"/>
                  <a:cs typeface="Arial" panose="020B0604020202020204" pitchFamily="34" charset="0"/>
                </a:rPr>
                <a:t>……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以</a:t>
              </a:r>
              <a:r>
                <a:rPr lang="en-US" altLang="zh-HK" sz="1100" b="1" dirty="0">
                  <a:solidFill>
                    <a:schemeClr val="accent2"/>
                  </a:solidFill>
                  <a:latin typeface="+mn-ea"/>
                  <a:cs typeface="Meiryo" panose="020B0604030504040204" pitchFamily="34" charset="-128"/>
                </a:rPr>
                <a:t>…… </a:t>
              </a:r>
              <a:r>
                <a:rPr lang="zh-HK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」</a:t>
              </a:r>
              <a:endParaRPr lang="en-US" altLang="zh-HK" sz="11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  <a:p>
              <a:pPr lvl="0" indent="179388" defTabSz="914400">
                <a:defRPr/>
              </a:pPr>
              <a:r>
                <a:rPr lang="zh-HK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後面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必須運用動詞。</a:t>
              </a:r>
            </a:p>
          </p:txBody>
        </p:sp>
        <p:sp>
          <p:nvSpPr>
            <p:cNvPr id="44" name="圓角矩形 43"/>
            <p:cNvSpPr/>
            <p:nvPr/>
          </p:nvSpPr>
          <p:spPr>
            <a:xfrm>
              <a:off x="3216955" y="3681012"/>
              <a:ext cx="1543190" cy="370261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45" name="群組 44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46" name="橢圓 45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47" name="群組 46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54" name="梯形 53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橢圓 55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2" name="手繪多邊形 51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69" name="投影片編號版面配置區 6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32</a:t>
            </a:r>
            <a:endParaRPr lang="zh-HK" altLang="en-US" dirty="0"/>
          </a:p>
        </p:txBody>
      </p:sp>
      <p:sp>
        <p:nvSpPr>
          <p:cNvPr id="70" name="手繪多邊形 6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9492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1" grpId="0" animBg="1"/>
      <p:bldP spid="31" grpId="1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51" grpId="0" animBg="1"/>
      <p:bldP spid="51" grpId="1" animBg="1"/>
      <p:bldP spid="53" grpId="0" animBg="1"/>
      <p:bldP spid="53" grpId="1" animBg="1"/>
      <p:bldP spid="55" grpId="0" animBg="1"/>
      <p:bldP spid="55" grpId="1" animBg="1"/>
      <p:bldP spid="59" grpId="0" animBg="1"/>
      <p:bldP spid="59" grpId="1" animBg="1"/>
      <p:bldP spid="59" grpId="2" animBg="1"/>
      <p:bldP spid="59" grpId="3" animBg="1"/>
      <p:bldP spid="50" grpId="0" animBg="1"/>
      <p:bldP spid="50" grpId="1" animBg="1"/>
      <p:bldP spid="50" grpId="2" animBg="1"/>
      <p:bldP spid="50" grpId="3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手繪多邊形 34"/>
          <p:cNvSpPr/>
          <p:nvPr/>
        </p:nvSpPr>
        <p:spPr>
          <a:xfrm rot="20224810">
            <a:off x="5546430" y="1211353"/>
            <a:ext cx="2818768" cy="1535197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28" name="手繪多邊形 27"/>
          <p:cNvSpPr/>
          <p:nvPr/>
        </p:nvSpPr>
        <p:spPr>
          <a:xfrm rot="20224810">
            <a:off x="1252257" y="2533369"/>
            <a:ext cx="2818768" cy="1535197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3686">
            <a:off x="3722232" y="1423184"/>
            <a:ext cx="1999886" cy="2764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197" y="303389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市民</a:t>
            </a:r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預防登革熱</a:t>
            </a:r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900" y="2449635"/>
            <a:ext cx="615827" cy="661339"/>
          </a:xfrm>
          <a:prstGeom prst="rect">
            <a:avLst/>
          </a:prstGeom>
        </p:spPr>
      </p:pic>
      <p:pic>
        <p:nvPicPr>
          <p:cNvPr id="34" name="圖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0000">
            <a:off x="2624400" y="2180784"/>
            <a:ext cx="754487" cy="74113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55502" y="1273189"/>
            <a:ext cx="201596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TW" altLang="en-US" sz="16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市民應該定期清除積水，防止蚊子滋生，以及避免被蚊子叮咬。</a:t>
            </a:r>
            <a:endParaRPr lang="en-US" altLang="zh-HK" sz="16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14223" y="2756892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目的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77408" y="991808"/>
            <a:ext cx="18774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達到</a:t>
            </a:r>
            <a:r>
              <a:rPr lang="zh-TW" altLang="en-US" sz="1200" b="1" dirty="0">
                <a:ea typeface="微軟正黑體"/>
              </a:rPr>
              <a:t>目的需要做的</a:t>
            </a:r>
            <a:r>
              <a:rPr lang="zh-TW" altLang="en-US" sz="1200" b="1" dirty="0" smtClean="0">
                <a:ea typeface="微軟正黑體"/>
              </a:rPr>
              <a:t>事</a:t>
            </a:r>
            <a:r>
              <a:rPr lang="zh-HK" altLang="en-US" sz="1200" b="1" dirty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grpSp>
        <p:nvGrpSpPr>
          <p:cNvPr id="38" name="群組 3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9" name="圓角化單一角落矩形 3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45" name="直線接點 4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手繪多邊形 45"/>
          <p:cNvSpPr/>
          <p:nvPr/>
        </p:nvSpPr>
        <p:spPr>
          <a:xfrm flipV="1">
            <a:off x="7205955" y="4749000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7" name="弧形 46"/>
          <p:cNvSpPr/>
          <p:nvPr/>
        </p:nvSpPr>
        <p:spPr>
          <a:xfrm rot="10620496">
            <a:off x="7844263" y="4649408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8" name="群組 47"/>
          <p:cNvGrpSpPr/>
          <p:nvPr/>
        </p:nvGrpSpPr>
        <p:grpSpPr>
          <a:xfrm>
            <a:off x="8305332" y="4686323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9" name="手繪多邊形 4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手繪多邊形 4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0825B8"/>
                </a:gs>
                <a:gs pos="22000">
                  <a:srgbClr val="7395D3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2" name="橢圓 5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3" name="摺角紙張 52"/>
          <p:cNvSpPr/>
          <p:nvPr/>
        </p:nvSpPr>
        <p:spPr>
          <a:xfrm>
            <a:off x="5923171" y="4686323"/>
            <a:ext cx="170954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4" name="手繪多邊形 53"/>
          <p:cNvSpPr/>
          <p:nvPr/>
        </p:nvSpPr>
        <p:spPr>
          <a:xfrm rot="15799771">
            <a:off x="7666162" y="4487642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5" name="矩形 54"/>
          <p:cNvSpPr/>
          <p:nvPr/>
        </p:nvSpPr>
        <p:spPr>
          <a:xfrm>
            <a:off x="6323504" y="5337388"/>
            <a:ext cx="9908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HK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TW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了</a:t>
            </a:r>
          </a:p>
        </p:txBody>
      </p:sp>
      <p:sp>
        <p:nvSpPr>
          <p:cNvPr id="56" name="AutoShape 25"/>
          <p:cNvSpPr txBox="1">
            <a:spLocks noChangeArrowheads="1"/>
          </p:cNvSpPr>
          <p:nvPr/>
        </p:nvSpPr>
        <p:spPr bwMode="auto">
          <a:xfrm>
            <a:off x="6135488" y="4850708"/>
            <a:ext cx="1314743" cy="37691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65" name="群組 64"/>
          <p:cNvGrpSpPr/>
          <p:nvPr/>
        </p:nvGrpSpPr>
        <p:grpSpPr>
          <a:xfrm>
            <a:off x="765623" y="3761273"/>
            <a:ext cx="4139176" cy="2560016"/>
            <a:chOff x="765623" y="3761273"/>
            <a:chExt cx="4139176" cy="2560016"/>
          </a:xfrm>
        </p:grpSpPr>
        <p:pic>
          <p:nvPicPr>
            <p:cNvPr id="66" name="圖片 6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67" name="群組 66"/>
            <p:cNvGrpSpPr/>
            <p:nvPr/>
          </p:nvGrpSpPr>
          <p:grpSpPr>
            <a:xfrm>
              <a:off x="2096426" y="4556839"/>
              <a:ext cx="2808373" cy="1488783"/>
              <a:chOff x="2036100" y="4523250"/>
              <a:chExt cx="2808373" cy="1488783"/>
            </a:xfrm>
          </p:grpSpPr>
          <p:grpSp>
            <p:nvGrpSpPr>
              <p:cNvPr id="72" name="群組 71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73" name="等腰三角形 72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74" name="半框架 73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68" name="圖片 6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69" name="矩形 68"/>
            <p:cNvSpPr/>
            <p:nvPr/>
          </p:nvSpPr>
          <p:spPr>
            <a:xfrm>
              <a:off x="2400951" y="4714955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396120" y="5095367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410148" y="5471287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1" name="投影片編號版面配置區 6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33</a:t>
            </a:r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728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8" grpId="0" animBg="1"/>
      <p:bldP spid="3" grpId="0"/>
      <p:bldP spid="4" grpId="0"/>
      <p:bldP spid="36" grpId="0"/>
      <p:bldP spid="37" grpId="0"/>
      <p:bldP spid="46" grpId="0" animBg="1"/>
      <p:bldP spid="47" grpId="0" animBg="1"/>
      <p:bldP spid="53" grpId="0" animBg="1"/>
      <p:bldP spid="53" grpId="1" animBg="1"/>
      <p:bldP spid="54" grpId="0" animBg="1"/>
      <p:bldP spid="54" grpId="1" animBg="1"/>
      <p:bldP spid="55" grpId="0"/>
      <p:bldP spid="55" grpId="1"/>
      <p:bldP spid="56" grpId="0" animBg="1"/>
      <p:bldP spid="5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6" name="投影片編號版面配置區 6"/>
          <p:cNvSpPr txBox="1">
            <a:spLocks/>
          </p:cNvSpPr>
          <p:nvPr/>
        </p:nvSpPr>
        <p:spPr>
          <a:xfrm>
            <a:off x="8077124" y="5691717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4572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en-US" altLang="zh-HK" dirty="0">
                <a:ea typeface="微軟正黑體"/>
              </a:rPr>
              <a:t>49</a:t>
            </a:r>
            <a:endParaRPr lang="zh-HK" altLang="en-US" dirty="0">
              <a:ea typeface="微軟正黑體"/>
            </a:endParaRPr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57" y="768073"/>
            <a:ext cx="4783821" cy="539383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441797" y="1540022"/>
            <a:ext cx="1259769" cy="784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E75C01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dirty="0" smtClean="0">
                <a:solidFill>
                  <a:srgbClr val="E75C01"/>
                </a:solidFill>
                <a:latin typeface="Corbel"/>
                <a:ea typeface="微軟正黑體"/>
              </a:rPr>
              <a:t>預防登革熱，</a:t>
            </a:r>
            <a:endParaRPr lang="en-US" altLang="zh-HK" sz="1500" dirty="0" smtClean="0">
              <a:solidFill>
                <a:srgbClr val="E75C01"/>
              </a:solidFill>
              <a:latin typeface="Corbel"/>
              <a:ea typeface="微軟正黑體"/>
            </a:endParaRPr>
          </a:p>
          <a:p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94870" y="1540022"/>
            <a:ext cx="5087054" cy="7848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R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HK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  <a:p>
            <a:pPr marR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HK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應該</a:t>
            </a:r>
            <a:r>
              <a:rPr lang="zh-HK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定期</a:t>
            </a: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清除積水</a:t>
            </a:r>
            <a:r>
              <a:rPr lang="zh-TW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，防止</a:t>
            </a: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蚊子滋生，以及避免被蚊子叮咬</a:t>
            </a:r>
            <a:r>
              <a:rPr lang="zh-HK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。</a:t>
            </a:r>
            <a:endParaRPr lang="en-US" altLang="zh-HK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  <a:p>
            <a:pPr marR="0" lvl="0" indent="0" algn="ctr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HK" altLang="en-US" sz="1500" dirty="0">
              <a:solidFill>
                <a:srgbClr val="00B050"/>
              </a:solidFill>
              <a:latin typeface="Corbel"/>
              <a:ea typeface="微軟正黑體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4993" y="1540543"/>
            <a:ext cx="576586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825B8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HK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為</a:t>
            </a: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了</a:t>
            </a:r>
            <a:endParaRPr lang="zh-TW" altLang="en-US" sz="1500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01566" y="1540022"/>
            <a:ext cx="593303" cy="784830"/>
          </a:xfrm>
          <a:prstGeom prst="rect">
            <a:avLst/>
          </a:prstGeom>
          <a:solidFill>
            <a:srgbClr val="F19E91"/>
          </a:solidFill>
          <a:ln>
            <a:solidFill>
              <a:srgbClr val="E96A55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市民</a:t>
            </a:r>
            <a:endParaRPr lang="en-US" altLang="zh-TW" sz="1500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群組 30"/>
          <p:cNvGrpSpPr/>
          <p:nvPr/>
        </p:nvGrpSpPr>
        <p:grpSpPr>
          <a:xfrm>
            <a:off x="3881804" y="2594765"/>
            <a:ext cx="4490884" cy="797195"/>
            <a:chOff x="2380183" y="3411147"/>
            <a:chExt cx="4490884" cy="797195"/>
          </a:xfrm>
        </p:grpSpPr>
        <p:sp>
          <p:nvSpPr>
            <p:cNvPr id="32" name="剪去對角線角落矩形 31"/>
            <p:cNvSpPr/>
            <p:nvPr/>
          </p:nvSpPr>
          <p:spPr>
            <a:xfrm>
              <a:off x="2380183" y="3411147"/>
              <a:ext cx="4490884" cy="797195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543275" y="3457067"/>
              <a:ext cx="4207904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Ø"/>
              </a:pPr>
              <a:r>
                <a:rPr lang="zh-HK" altLang="en-US" sz="1600" b="1" u="sng" dirty="0">
                  <a:solidFill>
                    <a:schemeClr val="accent1"/>
                  </a:solidFill>
                  <a:latin typeface="Corbel"/>
                  <a:ea typeface="微軟正黑體"/>
                </a:rPr>
                <a:t>為</a:t>
              </a:r>
              <a:r>
                <a:rPr lang="zh-TW" altLang="en-US" sz="1600" b="1" u="sng" dirty="0">
                  <a:solidFill>
                    <a:schemeClr val="accent1"/>
                  </a:solidFill>
                  <a:latin typeface="Corbel"/>
                  <a:ea typeface="微軟正黑體"/>
                </a:rPr>
                <a:t>了</a:t>
              </a:r>
              <a:r>
                <a:rPr lang="zh-TW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預防登革熱，</a:t>
              </a:r>
              <a:r>
                <a:rPr lang="zh-HK" altLang="en-US" sz="1600" b="1" dirty="0">
                  <a:solidFill>
                    <a:srgbClr val="F19E91"/>
                  </a:solidFill>
                  <a:latin typeface="Corbel"/>
                  <a:ea typeface="微軟正黑體"/>
                </a:rPr>
                <a:t>市民</a:t>
              </a:r>
              <a:r>
                <a:rPr lang="zh-HK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應該定期</a:t>
              </a:r>
              <a:r>
                <a:rPr lang="zh-TW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清除積水，防止蚊子滋生，以及避免被蚊子叮咬</a:t>
              </a:r>
              <a:r>
                <a:rPr lang="zh-HK" altLang="en-US" sz="1600" b="1" dirty="0" smtClean="0">
                  <a:solidFill>
                    <a:srgbClr val="00B050"/>
                  </a:solidFill>
                  <a:latin typeface="Corbel"/>
                  <a:ea typeface="微軟正黑體"/>
                </a:rPr>
                <a:t>。</a:t>
              </a:r>
              <a:endParaRPr lang="en-US" altLang="zh-TW" sz="1600" b="1" dirty="0">
                <a:solidFill>
                  <a:srgbClr val="00B050"/>
                </a:solidFill>
                <a:latin typeface="Corbel"/>
                <a:ea typeface="微軟正黑體"/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877582" y="2444171"/>
            <a:ext cx="2032682" cy="402088"/>
            <a:chOff x="2942912" y="3665322"/>
            <a:chExt cx="2032682" cy="402088"/>
          </a:xfrm>
        </p:grpSpPr>
        <p:sp>
          <p:nvSpPr>
            <p:cNvPr id="45" name="圓角矩形 44"/>
            <p:cNvSpPr/>
            <p:nvPr/>
          </p:nvSpPr>
          <p:spPr>
            <a:xfrm>
              <a:off x="3172794" y="3665322"/>
              <a:ext cx="1802800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177800" defTabSz="914400">
                <a:defRPr/>
              </a:pP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運用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「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為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了」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時</a:t>
              </a:r>
              <a:r>
                <a:rPr lang="zh-HK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，應該</a:t>
              </a:r>
              <a:endParaRPr lang="en-US" altLang="zh-HK" sz="11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  <a:p>
              <a:pPr lvl="0" indent="177800" defTabSz="914400">
                <a:defRPr/>
              </a:pPr>
              <a:r>
                <a:rPr lang="zh-HK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把</a:t>
              </a:r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目的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放在前面的分句</a:t>
              </a:r>
              <a:endPara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  <p:sp>
          <p:nvSpPr>
            <p:cNvPr id="46" name="圓角矩形 45"/>
            <p:cNvSpPr/>
            <p:nvPr/>
          </p:nvSpPr>
          <p:spPr>
            <a:xfrm>
              <a:off x="3216954" y="3681012"/>
              <a:ext cx="1652815" cy="370261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47" name="群組 46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48" name="橢圓 47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49" name="群組 48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51" name="梯形 50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橢圓 51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0" name="手繪多邊形 49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53" name="群組 52"/>
          <p:cNvGrpSpPr/>
          <p:nvPr/>
        </p:nvGrpSpPr>
        <p:grpSpPr>
          <a:xfrm>
            <a:off x="765623" y="3761273"/>
            <a:ext cx="4989717" cy="2560016"/>
            <a:chOff x="765623" y="3761273"/>
            <a:chExt cx="4989717" cy="2560016"/>
          </a:xfrm>
        </p:grpSpPr>
        <p:pic>
          <p:nvPicPr>
            <p:cNvPr id="54" name="圖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55" name="群組 54"/>
            <p:cNvGrpSpPr/>
            <p:nvPr/>
          </p:nvGrpSpPr>
          <p:grpSpPr>
            <a:xfrm>
              <a:off x="2096425" y="4556839"/>
              <a:ext cx="3658915" cy="1134707"/>
              <a:chOff x="2036100" y="4523250"/>
              <a:chExt cx="2808373" cy="1488783"/>
            </a:xfrm>
          </p:grpSpPr>
          <p:grpSp>
            <p:nvGrpSpPr>
              <p:cNvPr id="59" name="群組 58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2" name="矩形 61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0" name="等腰三角形 59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1" name="半框架 60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454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6" name="圖片 5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57" name="矩形 56"/>
            <p:cNvSpPr/>
            <p:nvPr/>
          </p:nvSpPr>
          <p:spPr>
            <a:xfrm>
              <a:off x="2296968" y="4731575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96437" y="5137975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sp>
        <p:nvSpPr>
          <p:cNvPr id="38" name="投影片編號版面配置區 6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34</a:t>
            </a:r>
            <a:endParaRPr lang="zh-HK" altLang="en-US" dirty="0"/>
          </a:p>
        </p:txBody>
      </p:sp>
      <p:sp>
        <p:nvSpPr>
          <p:cNvPr id="39" name="手繪多邊形 3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6786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388" y="486974"/>
            <a:ext cx="3625668" cy="2949045"/>
          </a:xfrm>
          <a:prstGeom prst="rect">
            <a:avLst/>
          </a:prstGeom>
        </p:spPr>
      </p:pic>
      <p:sp>
        <p:nvSpPr>
          <p:cNvPr id="28" name="手繪多邊形 27"/>
          <p:cNvSpPr/>
          <p:nvPr/>
        </p:nvSpPr>
        <p:spPr>
          <a:xfrm rot="20224810">
            <a:off x="1343084" y="2568398"/>
            <a:ext cx="2875801" cy="1566259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12401" y="2995418"/>
            <a:ext cx="23307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sz="15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納稅人請緊記稅單上指明的繳稅日期，準時交稅。</a:t>
            </a:r>
            <a:endParaRPr lang="zh-HK" altLang="en-US" sz="15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手繪多邊形 28"/>
          <p:cNvSpPr/>
          <p:nvPr/>
        </p:nvSpPr>
        <p:spPr>
          <a:xfrm rot="20224810">
            <a:off x="4914692" y="3244386"/>
            <a:ext cx="2940824" cy="1339408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26911" y="3283927"/>
            <a:ext cx="224132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TW" altLang="en-US" sz="15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納稅人避免受罰或因被追討欠稅所引致的不便。</a:t>
            </a:r>
            <a:endParaRPr lang="en-US" altLang="zh-HK" sz="15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6" name="圖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6453127" y="2516359"/>
            <a:ext cx="754487" cy="741132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5619675" y="299501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目的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pic>
        <p:nvPicPr>
          <p:cNvPr id="38" name="圖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728561" y="1974815"/>
            <a:ext cx="615827" cy="661339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672640" y="2755909"/>
            <a:ext cx="18774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達到</a:t>
            </a:r>
            <a:r>
              <a:rPr lang="zh-TW" altLang="en-US" sz="1200" b="1" dirty="0">
                <a:ea typeface="微軟正黑體"/>
              </a:rPr>
              <a:t>目的需要做的</a:t>
            </a:r>
            <a:r>
              <a:rPr lang="zh-TW" altLang="en-US" sz="1200" b="1" dirty="0" smtClean="0">
                <a:ea typeface="微軟正黑體"/>
              </a:rPr>
              <a:t>事</a:t>
            </a:r>
            <a:r>
              <a:rPr lang="zh-HK" altLang="en-US" sz="1200" b="1" dirty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sp>
        <p:nvSpPr>
          <p:cNvPr id="22" name="手繪多邊形 21"/>
          <p:cNvSpPr/>
          <p:nvPr/>
        </p:nvSpPr>
        <p:spPr>
          <a:xfrm flipV="1">
            <a:off x="7220352" y="4459124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23" name="弧形 22"/>
          <p:cNvSpPr/>
          <p:nvPr/>
        </p:nvSpPr>
        <p:spPr>
          <a:xfrm rot="10620496">
            <a:off x="7858660" y="4359532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4" name="群組 23"/>
          <p:cNvGrpSpPr/>
          <p:nvPr/>
        </p:nvGrpSpPr>
        <p:grpSpPr>
          <a:xfrm>
            <a:off x="8319729" y="4396447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25" name="手繪多邊形 24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手繪多邊形 3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0825B8"/>
                </a:gs>
                <a:gs pos="22000">
                  <a:srgbClr val="7395D3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橢圓 3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橢圓 32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摺角紙張 39"/>
          <p:cNvSpPr/>
          <p:nvPr/>
        </p:nvSpPr>
        <p:spPr>
          <a:xfrm>
            <a:off x="5937568" y="4396447"/>
            <a:ext cx="170954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手繪多邊形 40"/>
          <p:cNvSpPr/>
          <p:nvPr/>
        </p:nvSpPr>
        <p:spPr>
          <a:xfrm rot="15799771">
            <a:off x="7680559" y="4197766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2" name="矩形 41"/>
          <p:cNvSpPr/>
          <p:nvPr/>
        </p:nvSpPr>
        <p:spPr>
          <a:xfrm>
            <a:off x="6337901" y="5047512"/>
            <a:ext cx="9908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以免</a:t>
            </a:r>
          </a:p>
        </p:txBody>
      </p:sp>
      <p:sp>
        <p:nvSpPr>
          <p:cNvPr id="43" name="AutoShape 25"/>
          <p:cNvSpPr txBox="1">
            <a:spLocks noChangeArrowheads="1"/>
          </p:cNvSpPr>
          <p:nvPr/>
        </p:nvSpPr>
        <p:spPr bwMode="auto">
          <a:xfrm>
            <a:off x="6149885" y="4560832"/>
            <a:ext cx="1314743" cy="37691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4" name="圓角化單一角落矩形 3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46" name="直線接點 4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群組 57"/>
          <p:cNvGrpSpPr/>
          <p:nvPr/>
        </p:nvGrpSpPr>
        <p:grpSpPr>
          <a:xfrm>
            <a:off x="765623" y="3761273"/>
            <a:ext cx="4139176" cy="2560016"/>
            <a:chOff x="765623" y="3761273"/>
            <a:chExt cx="4139176" cy="2560016"/>
          </a:xfrm>
        </p:grpSpPr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60" name="群組 59"/>
            <p:cNvGrpSpPr/>
            <p:nvPr/>
          </p:nvGrpSpPr>
          <p:grpSpPr>
            <a:xfrm>
              <a:off x="2096426" y="4556839"/>
              <a:ext cx="2808373" cy="1488783"/>
              <a:chOff x="2036100" y="4523250"/>
              <a:chExt cx="2808373" cy="1488783"/>
            </a:xfrm>
          </p:grpSpPr>
          <p:grpSp>
            <p:nvGrpSpPr>
              <p:cNvPr id="65" name="群組 64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8" name="矩形 67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6" name="等腰三角形 65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7" name="半框架 66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61" name="圖片 6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2400951" y="4714955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396120" y="5095367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410148" y="5471287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7" name="投影片編號版面配置區 6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35</a:t>
            </a:r>
            <a:endParaRPr lang="zh-HK" altLang="en-US" dirty="0"/>
          </a:p>
        </p:txBody>
      </p: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934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" grpId="0"/>
      <p:bldP spid="29" grpId="0" animBg="1"/>
      <p:bldP spid="4" grpId="0"/>
      <p:bldP spid="37" grpId="0"/>
      <p:bldP spid="39" grpId="0"/>
      <p:bldP spid="22" grpId="0" animBg="1"/>
      <p:bldP spid="23" grpId="0" animBg="1"/>
      <p:bldP spid="40" grpId="0" animBg="1"/>
      <p:bldP spid="40" grpId="1" animBg="1"/>
      <p:bldP spid="41" grpId="0" animBg="1"/>
      <p:bldP spid="41" grpId="1" animBg="1"/>
      <p:bldP spid="42" grpId="0"/>
      <p:bldP spid="42" grpId="1"/>
      <p:bldP spid="43" grpId="0" animBg="1"/>
      <p:bldP spid="43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圖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613" y="561073"/>
            <a:ext cx="4598476" cy="518485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1802672" y="1874731"/>
            <a:ext cx="2240927" cy="9925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endParaRPr lang="en-US" altLang="zh-TW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  <a:p>
            <a:pPr algn="ctr">
              <a:lnSpc>
                <a:spcPct val="95000"/>
              </a:lnSpc>
              <a:buClr>
                <a:srgbClr val="FE8637"/>
              </a:buClr>
              <a:defRPr/>
            </a:pPr>
            <a:r>
              <a:rPr lang="zh-TW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請</a:t>
            </a: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緊記稅單</a:t>
            </a:r>
            <a:r>
              <a:rPr lang="zh-TW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上</a:t>
            </a: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指明的</a:t>
            </a:r>
            <a:endParaRPr lang="en-US" altLang="zh-TW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  <a:p>
            <a:pPr algn="ctr">
              <a:lnSpc>
                <a:spcPct val="95000"/>
              </a:lnSpc>
              <a:buClr>
                <a:srgbClr val="FE8637"/>
              </a:buClr>
              <a:defRPr/>
            </a:pPr>
            <a:r>
              <a:rPr lang="zh-TW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繳稅日期，</a:t>
            </a: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準時交</a:t>
            </a:r>
            <a:r>
              <a:rPr lang="zh-TW" altLang="en-US" sz="1500" dirty="0" smtClean="0">
                <a:solidFill>
                  <a:srgbClr val="00B050"/>
                </a:solidFill>
                <a:latin typeface="Corbel"/>
                <a:ea typeface="微軟正黑體"/>
              </a:rPr>
              <a:t>稅</a:t>
            </a:r>
            <a:r>
              <a:rPr lang="zh-TW" altLang="en-US" sz="1500" dirty="0">
                <a:solidFill>
                  <a:srgbClr val="00B050"/>
                </a:solidFill>
                <a:latin typeface="Corbel"/>
                <a:ea typeface="微軟正黑體"/>
              </a:rPr>
              <a:t>，</a:t>
            </a:r>
            <a:endParaRPr lang="en-US" altLang="zh-TW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endParaRPr lang="en-US" altLang="zh-TW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54825" y="1869782"/>
            <a:ext cx="765061" cy="992579"/>
          </a:xfrm>
          <a:prstGeom prst="rect">
            <a:avLst/>
          </a:prstGeom>
          <a:solidFill>
            <a:srgbClr val="F19E91"/>
          </a:solidFill>
          <a:ln>
            <a:solidFill>
              <a:srgbClr val="E96A55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TW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納稅人</a:t>
            </a:r>
            <a:endParaRPr lang="en-US" altLang="zh-TW" sz="1500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043599" y="1874731"/>
            <a:ext cx="756664" cy="99257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825B8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Clr>
                <a:srgbClr val="FE8637"/>
              </a:buClr>
              <a:defRPr/>
            </a:pPr>
            <a:endParaRPr lang="en-US" altLang="zh-HK" sz="1500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  <a:buClr>
                <a:srgbClr val="FE8637"/>
              </a:buClr>
              <a:defRPr/>
            </a:pPr>
            <a:r>
              <a:rPr lang="zh-HK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以</a:t>
            </a: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免</a:t>
            </a:r>
            <a:endParaRPr lang="en-US" altLang="zh-HK" sz="1500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  <a:buClr>
                <a:srgbClr val="FE8637"/>
              </a:buClr>
              <a:defRPr/>
            </a:pPr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605082" y="1878662"/>
            <a:ext cx="823097" cy="9925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HK" sz="1500" dirty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r>
              <a:rPr lang="zh-TW" altLang="en-US" sz="1500" dirty="0" smtClean="0">
                <a:solidFill>
                  <a:srgbClr val="E75C01"/>
                </a:solidFill>
                <a:latin typeface="Corbel"/>
                <a:ea typeface="微軟正黑體"/>
              </a:rPr>
              <a:t>避免</a:t>
            </a:r>
            <a:endParaRPr lang="en-US" altLang="zh-TW" sz="1500" dirty="0" smtClean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endParaRPr lang="en-US" altLang="zh-HK" sz="1500" dirty="0">
              <a:solidFill>
                <a:srgbClr val="E75C01"/>
              </a:solidFill>
              <a:latin typeface="Corbel"/>
              <a:ea typeface="微軟正黑體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27980" y="1874047"/>
            <a:ext cx="1985288" cy="9948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E75C01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endParaRPr lang="en-US" altLang="zh-TW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dirty="0">
                <a:solidFill>
                  <a:srgbClr val="E75C01"/>
                </a:solidFill>
                <a:latin typeface="Corbel"/>
                <a:ea typeface="微軟正黑體"/>
              </a:rPr>
              <a:t>受罰或因被追討</a:t>
            </a:r>
            <a:endParaRPr lang="en-US" altLang="zh-TW" sz="1500" dirty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dirty="0">
                <a:solidFill>
                  <a:srgbClr val="E75C01"/>
                </a:solidFill>
                <a:latin typeface="Corbel"/>
                <a:ea typeface="微軟正黑體"/>
              </a:rPr>
              <a:t>欠稅所引致的不便。</a:t>
            </a:r>
            <a:endParaRPr lang="en-US" altLang="zh-TW" sz="1500" dirty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  <a:buClr>
                <a:srgbClr val="FE8637"/>
              </a:buClr>
              <a:defRPr/>
            </a:pPr>
            <a:endParaRPr lang="en-US" altLang="zh-TW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  <a:p>
            <a:pPr algn="ctr">
              <a:lnSpc>
                <a:spcPct val="0"/>
              </a:lnSpc>
              <a:buClr>
                <a:srgbClr val="FE8637"/>
              </a:buClr>
              <a:defRPr/>
            </a:pPr>
            <a:endParaRPr lang="en-US" altLang="zh-TW" sz="1500" dirty="0" smtClean="0">
              <a:solidFill>
                <a:srgbClr val="00B050"/>
              </a:solidFill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78785" y="1874731"/>
            <a:ext cx="826297" cy="992579"/>
          </a:xfrm>
          <a:prstGeom prst="rect">
            <a:avLst/>
          </a:prstGeom>
          <a:solidFill>
            <a:srgbClr val="F19E9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endParaRPr lang="en-US" altLang="zh-HK" sz="1500" dirty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納稅人</a:t>
            </a:r>
            <a:endParaRPr lang="en-US" altLang="zh-TW" sz="1500" dirty="0" smtClean="0">
              <a:solidFill>
                <a:srgbClr val="E75C01"/>
              </a:solidFill>
              <a:latin typeface="Corbel"/>
              <a:ea typeface="微軟正黑體"/>
            </a:endParaRPr>
          </a:p>
          <a:p>
            <a:pPr algn="ctr">
              <a:lnSpc>
                <a:spcPct val="130000"/>
              </a:lnSpc>
            </a:pPr>
            <a:endParaRPr lang="en-US" altLang="zh-HK" sz="1500" dirty="0">
              <a:solidFill>
                <a:srgbClr val="E75C01"/>
              </a:solidFill>
              <a:latin typeface="Corbel"/>
              <a:ea typeface="微軟正黑體"/>
            </a:endParaRP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xfrm>
            <a:off x="8186408" y="7472414"/>
            <a:ext cx="609600" cy="5207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/>
        </p:nvCxnSpPr>
        <p:spPr>
          <a:xfrm flipV="1">
            <a:off x="4778785" y="1878662"/>
            <a:ext cx="826297" cy="990273"/>
          </a:xfrm>
          <a:prstGeom prst="line">
            <a:avLst/>
          </a:prstGeom>
          <a:ln>
            <a:solidFill>
              <a:srgbClr val="FF1D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接點 26"/>
          <p:cNvCxnSpPr/>
          <p:nvPr/>
        </p:nvCxnSpPr>
        <p:spPr>
          <a:xfrm flipV="1">
            <a:off x="5601882" y="1885583"/>
            <a:ext cx="826297" cy="990273"/>
          </a:xfrm>
          <a:prstGeom prst="line">
            <a:avLst/>
          </a:prstGeom>
          <a:ln>
            <a:solidFill>
              <a:srgbClr val="FF5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群組 27"/>
          <p:cNvGrpSpPr/>
          <p:nvPr/>
        </p:nvGrpSpPr>
        <p:grpSpPr>
          <a:xfrm>
            <a:off x="2111136" y="3497249"/>
            <a:ext cx="5175602" cy="825289"/>
            <a:chOff x="2376137" y="3411147"/>
            <a:chExt cx="3948860" cy="1129959"/>
          </a:xfrm>
        </p:grpSpPr>
        <p:sp>
          <p:nvSpPr>
            <p:cNvPr id="29" name="剪去對角線角落矩形 28"/>
            <p:cNvSpPr/>
            <p:nvPr/>
          </p:nvSpPr>
          <p:spPr>
            <a:xfrm>
              <a:off x="2376137" y="3411147"/>
              <a:ext cx="3948860" cy="1129959"/>
            </a:xfrm>
            <a:prstGeom prst="snip2Diag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543275" y="3457068"/>
              <a:ext cx="3633115" cy="10029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Ø"/>
                <a:defRPr/>
              </a:pPr>
              <a:r>
                <a:rPr lang="zh-TW" altLang="en-US" sz="1600" b="1" dirty="0">
                  <a:solidFill>
                    <a:srgbClr val="F19E91"/>
                  </a:solidFill>
                  <a:latin typeface="Corbel"/>
                  <a:ea typeface="微軟正黑體"/>
                </a:rPr>
                <a:t>納稅人</a:t>
              </a:r>
              <a:r>
                <a:rPr lang="zh-TW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請緊記稅單上指明</a:t>
              </a:r>
              <a:r>
                <a:rPr lang="zh-TW" altLang="en-US" sz="1600" b="1" dirty="0" smtClean="0">
                  <a:solidFill>
                    <a:srgbClr val="00B050"/>
                  </a:solidFill>
                  <a:latin typeface="Corbel"/>
                  <a:ea typeface="微軟正黑體"/>
                </a:rPr>
                <a:t>的繳稅</a:t>
              </a:r>
              <a:r>
                <a:rPr lang="zh-TW" altLang="en-US" sz="1600" b="1" dirty="0">
                  <a:solidFill>
                    <a:srgbClr val="00B050"/>
                  </a:solidFill>
                  <a:latin typeface="Corbel"/>
                  <a:ea typeface="微軟正黑體"/>
                </a:rPr>
                <a:t>日期，準時交稅，</a:t>
              </a:r>
              <a:r>
                <a:rPr lang="zh-HK" altLang="en-US" sz="1600" b="1" u="sng" dirty="0">
                  <a:solidFill>
                    <a:schemeClr val="accent1"/>
                  </a:solidFill>
                  <a:latin typeface="Corbel"/>
                  <a:ea typeface="微軟正黑體"/>
                </a:rPr>
                <a:t>以</a:t>
              </a:r>
              <a:r>
                <a:rPr lang="zh-TW" altLang="en-US" sz="1600" b="1" u="sng" dirty="0" smtClean="0">
                  <a:solidFill>
                    <a:schemeClr val="accent1"/>
                  </a:solidFill>
                  <a:latin typeface="Corbel"/>
                  <a:ea typeface="微軟正黑體"/>
                </a:rPr>
                <a:t>免</a:t>
              </a:r>
              <a:r>
                <a:rPr lang="zh-TW" altLang="en-US" sz="1600" b="1" dirty="0" smtClean="0">
                  <a:solidFill>
                    <a:srgbClr val="FF8021"/>
                  </a:solidFill>
                  <a:latin typeface="Corbel"/>
                  <a:ea typeface="微軟正黑體"/>
                </a:rPr>
                <a:t>受罰</a:t>
              </a:r>
              <a:r>
                <a:rPr lang="zh-TW" altLang="en-US" sz="1600" b="1" dirty="0">
                  <a:solidFill>
                    <a:srgbClr val="FF8021"/>
                  </a:solidFill>
                  <a:latin typeface="Corbel"/>
                  <a:ea typeface="微軟正黑體"/>
                </a:rPr>
                <a:t>或因被追</a:t>
              </a:r>
              <a:r>
                <a:rPr lang="zh-TW" altLang="en-US" sz="1600" b="1" dirty="0" smtClean="0">
                  <a:solidFill>
                    <a:srgbClr val="FF8021"/>
                  </a:solidFill>
                  <a:latin typeface="Corbel"/>
                  <a:ea typeface="微軟正黑體"/>
                </a:rPr>
                <a:t>討欠稅所引致的不便。</a:t>
              </a:r>
              <a:endParaRPr lang="en-US" altLang="zh-TW" sz="1600" b="1" dirty="0">
                <a:solidFill>
                  <a:srgbClr val="FF8021"/>
                </a:solidFill>
                <a:latin typeface="Corbel"/>
                <a:ea typeface="微軟正黑體"/>
              </a:endParaRPr>
            </a:p>
          </p:txBody>
        </p:sp>
      </p:grpSp>
      <p:grpSp>
        <p:nvGrpSpPr>
          <p:cNvPr id="36" name="群組 35"/>
          <p:cNvGrpSpPr/>
          <p:nvPr/>
        </p:nvGrpSpPr>
        <p:grpSpPr>
          <a:xfrm>
            <a:off x="4800263" y="2810506"/>
            <a:ext cx="2032682" cy="402088"/>
            <a:chOff x="2942912" y="3665322"/>
            <a:chExt cx="2032682" cy="402088"/>
          </a:xfrm>
        </p:grpSpPr>
        <p:sp>
          <p:nvSpPr>
            <p:cNvPr id="38" name="圓角矩形 37"/>
            <p:cNvSpPr/>
            <p:nvPr/>
          </p:nvSpPr>
          <p:spPr>
            <a:xfrm>
              <a:off x="3172794" y="3665322"/>
              <a:ext cx="1802800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177800" defTabSz="914400">
                <a:defRPr/>
              </a:pP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兩個分句的主語相同，</a:t>
              </a:r>
              <a:endParaRPr lang="en-US" altLang="zh-HK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  <a:p>
              <a:pPr indent="177800" defTabSz="914400">
                <a:defRPr/>
              </a:pP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應刪去目的分句的</a:t>
              </a:r>
              <a:r>
                <a:rPr lang="zh-HK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主語</a:t>
              </a:r>
              <a:endParaRPr lang="en-US" altLang="zh-TW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  <p:sp>
          <p:nvSpPr>
            <p:cNvPr id="37" name="圓角矩形 36"/>
            <p:cNvSpPr/>
            <p:nvPr/>
          </p:nvSpPr>
          <p:spPr>
            <a:xfrm>
              <a:off x="3216954" y="3681012"/>
              <a:ext cx="1737162" cy="370261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45" name="群組 44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46" name="橢圓 45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47" name="群組 46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56" name="梯形 55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橢圓 58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2" name="手繪多邊形 51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60" name="群組 59"/>
          <p:cNvGrpSpPr/>
          <p:nvPr/>
        </p:nvGrpSpPr>
        <p:grpSpPr>
          <a:xfrm>
            <a:off x="4114851" y="1315710"/>
            <a:ext cx="2525327" cy="402088"/>
            <a:chOff x="2942912" y="3665322"/>
            <a:chExt cx="2653514" cy="402088"/>
          </a:xfrm>
        </p:grpSpPr>
        <p:sp>
          <p:nvSpPr>
            <p:cNvPr id="61" name="圓角矩形 60"/>
            <p:cNvSpPr/>
            <p:nvPr/>
          </p:nvSpPr>
          <p:spPr>
            <a:xfrm>
              <a:off x="3172794" y="3665322"/>
              <a:ext cx="2423632" cy="402088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177800" defTabSz="914400">
                <a:defRPr/>
              </a:pP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關聯詞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「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以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免」已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含有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「避免</a:t>
              </a:r>
              <a:r>
                <a:rPr lang="zh-HK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」</a:t>
              </a:r>
              <a:endParaRPr lang="en-US" altLang="zh-HK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  <a:p>
              <a:pPr indent="177800" defTabSz="914400">
                <a:defRPr/>
              </a:pPr>
              <a:r>
                <a:rPr lang="zh-TW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的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意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思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，所以刪去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「避免</a:t>
              </a:r>
              <a:r>
                <a:rPr lang="zh-HK" altLang="en-US" sz="11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」。</a:t>
              </a:r>
              <a:endParaRPr lang="en-US" altLang="zh-TW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  <p:sp>
          <p:nvSpPr>
            <p:cNvPr id="62" name="圓角矩形 61"/>
            <p:cNvSpPr/>
            <p:nvPr/>
          </p:nvSpPr>
          <p:spPr>
            <a:xfrm>
              <a:off x="3216954" y="3681012"/>
              <a:ext cx="2379472" cy="370261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63" name="群組 62"/>
            <p:cNvGrpSpPr/>
            <p:nvPr/>
          </p:nvGrpSpPr>
          <p:grpSpPr>
            <a:xfrm>
              <a:off x="2942912" y="3681012"/>
              <a:ext cx="434998" cy="376518"/>
              <a:chOff x="3294973" y="3730553"/>
              <a:chExt cx="434998" cy="376518"/>
            </a:xfrm>
          </p:grpSpPr>
          <p:sp>
            <p:nvSpPr>
              <p:cNvPr id="64" name="橢圓 63"/>
              <p:cNvSpPr/>
              <p:nvPr/>
            </p:nvSpPr>
            <p:spPr>
              <a:xfrm>
                <a:off x="3353453" y="3730553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65" name="群組 64"/>
              <p:cNvGrpSpPr/>
              <p:nvPr/>
            </p:nvGrpSpPr>
            <p:grpSpPr>
              <a:xfrm>
                <a:off x="3504207" y="3802125"/>
                <a:ext cx="75006" cy="255663"/>
                <a:chOff x="3504207" y="3802125"/>
                <a:chExt cx="75006" cy="255663"/>
              </a:xfrm>
            </p:grpSpPr>
            <p:sp>
              <p:nvSpPr>
                <p:cNvPr id="67" name="梯形 66"/>
                <p:cNvSpPr/>
                <p:nvPr/>
              </p:nvSpPr>
              <p:spPr>
                <a:xfrm rot="10800000">
                  <a:off x="3504207" y="3802125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橢圓 67"/>
                <p:cNvSpPr/>
                <p:nvPr/>
              </p:nvSpPr>
              <p:spPr>
                <a:xfrm>
                  <a:off x="3514405" y="4003177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6" name="手繪多邊形 65"/>
              <p:cNvSpPr/>
              <p:nvPr/>
            </p:nvSpPr>
            <p:spPr>
              <a:xfrm rot="14131024">
                <a:off x="3392309" y="3649420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55" name="群組 54"/>
          <p:cNvGrpSpPr/>
          <p:nvPr/>
        </p:nvGrpSpPr>
        <p:grpSpPr>
          <a:xfrm>
            <a:off x="765623" y="3761273"/>
            <a:ext cx="4989717" cy="2560016"/>
            <a:chOff x="765623" y="3761273"/>
            <a:chExt cx="4989717" cy="2560016"/>
          </a:xfrm>
        </p:grpSpPr>
        <p:pic>
          <p:nvPicPr>
            <p:cNvPr id="57" name="圖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58" name="群組 57"/>
            <p:cNvGrpSpPr/>
            <p:nvPr/>
          </p:nvGrpSpPr>
          <p:grpSpPr>
            <a:xfrm>
              <a:off x="2096425" y="4556839"/>
              <a:ext cx="3658915" cy="1134707"/>
              <a:chOff x="2036100" y="4523250"/>
              <a:chExt cx="2808373" cy="1488783"/>
            </a:xfrm>
          </p:grpSpPr>
          <p:grpSp>
            <p:nvGrpSpPr>
              <p:cNvPr id="72" name="群組 71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73" name="等腰三角形 72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74" name="半框架 73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454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69" name="圖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70" name="矩形 69"/>
            <p:cNvSpPr/>
            <p:nvPr/>
          </p:nvSpPr>
          <p:spPr>
            <a:xfrm>
              <a:off x="2296968" y="4731575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296437" y="5137975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sp>
        <p:nvSpPr>
          <p:cNvPr id="77" name="投影片編號版面配置區 6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36</a:t>
            </a:r>
            <a:endParaRPr lang="zh-HK" altLang="en-US" dirty="0"/>
          </a:p>
        </p:txBody>
      </p:sp>
      <p:sp>
        <p:nvSpPr>
          <p:cNvPr id="78" name="手繪多邊形 7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724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40" grpId="0" animBg="1"/>
      <p:bldP spid="50" grpId="0" animBg="1"/>
      <p:bldP spid="53" grpId="0" animBg="1"/>
      <p:bldP spid="53" grpId="1" animBg="1"/>
      <p:bldP spid="54" grpId="0" animBg="1"/>
      <p:bldP spid="49" grpId="0" animBg="1"/>
      <p:bldP spid="49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49123" y="3343264"/>
            <a:ext cx="1496532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17188" y="3491146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05330" y="3497479"/>
            <a:ext cx="1271054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5174" y="3497479"/>
            <a:ext cx="1512722" cy="242907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4372C4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rgbClr val="4372C4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 smtClean="0">
                <a:solidFill>
                  <a:srgbClr val="4372C4"/>
                </a:solidFill>
                <a:latin typeface="Arial" panose="020B0604020202020204" pitchFamily="34" charset="0"/>
                <a:ea typeface="微軟正黑體"/>
              </a:rPr>
              <a:t>工作紙</a:t>
            </a:r>
            <a:r>
              <a:rPr lang="zh-TW" altLang="en-US" b="1" spc="-900" dirty="0">
                <a:solidFill>
                  <a:srgbClr val="4372C4"/>
                </a:solidFill>
                <a:ea typeface="微軟正黑體"/>
              </a:rPr>
              <a:t>及句子框架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endParaRPr lang="zh-TW" altLang="en-US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群組 118"/>
          <p:cNvGrpSpPr/>
          <p:nvPr/>
        </p:nvGrpSpPr>
        <p:grpSpPr>
          <a:xfrm>
            <a:off x="672373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0" name="群組 11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2" name="群組 12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4" name="群組 12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6" name="圓角化同側角落矩形 12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圓角化同側角落矩形 12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8" name="群組 12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5" name="弧形 12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圓角化同側角落矩形 12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1" name="圓角矩形 12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1" name="圓角化同側角落矩形 130"/>
          <p:cNvSpPr/>
          <p:nvPr/>
        </p:nvSpPr>
        <p:spPr>
          <a:xfrm>
            <a:off x="728954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2" name="圓角矩形 131"/>
          <p:cNvSpPr/>
          <p:nvPr/>
        </p:nvSpPr>
        <p:spPr>
          <a:xfrm>
            <a:off x="754806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738655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手繪多邊形 133"/>
          <p:cNvSpPr/>
          <p:nvPr/>
        </p:nvSpPr>
        <p:spPr>
          <a:xfrm>
            <a:off x="735348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弧形 134"/>
          <p:cNvSpPr/>
          <p:nvPr/>
        </p:nvSpPr>
        <p:spPr>
          <a:xfrm rot="13638684">
            <a:off x="7520685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橢圓 135"/>
          <p:cNvSpPr/>
          <p:nvPr/>
        </p:nvSpPr>
        <p:spPr>
          <a:xfrm>
            <a:off x="7419651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7658111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弧形 137"/>
          <p:cNvSpPr/>
          <p:nvPr/>
        </p:nvSpPr>
        <p:spPr>
          <a:xfrm rot="11272823">
            <a:off x="757623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8133355">
            <a:off x="7388571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731171">
            <a:off x="762861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手繪多邊形 140"/>
          <p:cNvSpPr/>
          <p:nvPr/>
        </p:nvSpPr>
        <p:spPr>
          <a:xfrm>
            <a:off x="786844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弧形 141"/>
          <p:cNvSpPr/>
          <p:nvPr/>
        </p:nvSpPr>
        <p:spPr>
          <a:xfrm rot="1461097">
            <a:off x="779527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5704529">
            <a:off x="749453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4" name="群組 143"/>
          <p:cNvGrpSpPr/>
          <p:nvPr/>
        </p:nvGrpSpPr>
        <p:grpSpPr>
          <a:xfrm>
            <a:off x="802478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8" name="弧形 147"/>
          <p:cNvSpPr/>
          <p:nvPr/>
        </p:nvSpPr>
        <p:spPr>
          <a:xfrm rot="15944160">
            <a:off x="740394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圓角矩形 148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手繪多邊形 149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手繪多邊形 152"/>
          <p:cNvSpPr/>
          <p:nvPr/>
        </p:nvSpPr>
        <p:spPr>
          <a:xfrm>
            <a:off x="1309822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4" name="圓角矩形 153"/>
          <p:cNvSpPr/>
          <p:nvPr/>
        </p:nvSpPr>
        <p:spPr>
          <a:xfrm>
            <a:off x="6059397" y="3465747"/>
            <a:ext cx="429267" cy="118196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1264171" y="900183"/>
            <a:ext cx="657163" cy="645532"/>
          </a:xfrm>
          <a:prstGeom prst="rect">
            <a:avLst/>
          </a:prstGeom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5"/>
          </a:xfrm>
          <a:prstGeom prst="rect">
            <a:avLst/>
          </a:prstGeom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2" cy="1961462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6002"/>
            <a:ext cx="1210506" cy="1321468"/>
          </a:xfrm>
          <a:prstGeom prst="rect">
            <a:avLst/>
          </a:prstGeom>
        </p:spPr>
      </p:pic>
      <p:pic>
        <p:nvPicPr>
          <p:cNvPr id="161" name="圖片 16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2" name="流程圖: 程序 161">
            <a:hlinkClick r:id="rId7" action="ppaction://hlinksldjump"/>
          </p:cNvPr>
          <p:cNvSpPr/>
          <p:nvPr/>
        </p:nvSpPr>
        <p:spPr>
          <a:xfrm>
            <a:off x="2051475" y="3824684"/>
            <a:ext cx="250009" cy="6534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8" action="ppaction://hlinksldjump"/>
          </p:cNvPr>
          <p:cNvSpPr/>
          <p:nvPr/>
        </p:nvSpPr>
        <p:spPr>
          <a:xfrm>
            <a:off x="2421182" y="3842609"/>
            <a:ext cx="250009" cy="8047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9" action="ppaction://hlinksldjump"/>
          </p:cNvPr>
          <p:cNvSpPr/>
          <p:nvPr/>
        </p:nvSpPr>
        <p:spPr>
          <a:xfrm>
            <a:off x="2742674" y="3819871"/>
            <a:ext cx="250009" cy="81850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0" action="ppaction://hlinksldjump"/>
          </p:cNvPr>
          <p:cNvSpPr/>
          <p:nvPr/>
        </p:nvSpPr>
        <p:spPr>
          <a:xfrm>
            <a:off x="4402959" y="3816458"/>
            <a:ext cx="301061" cy="8465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1" action="ppaction://hlinksldjump"/>
          </p:cNvPr>
          <p:cNvSpPr/>
          <p:nvPr/>
        </p:nvSpPr>
        <p:spPr>
          <a:xfrm>
            <a:off x="4736414" y="3824069"/>
            <a:ext cx="304128" cy="14711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2" action="ppaction://hlinksldjump"/>
          </p:cNvPr>
          <p:cNvSpPr/>
          <p:nvPr/>
        </p:nvSpPr>
        <p:spPr>
          <a:xfrm>
            <a:off x="6137490" y="3901948"/>
            <a:ext cx="293553" cy="56359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3" action="ppaction://hlinksldjump"/>
          </p:cNvPr>
          <p:cNvSpPr/>
          <p:nvPr/>
        </p:nvSpPr>
        <p:spPr>
          <a:xfrm>
            <a:off x="6596919" y="3925303"/>
            <a:ext cx="330146" cy="19706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4" action="ppaction://hlinksldjump"/>
          </p:cNvPr>
          <p:cNvSpPr/>
          <p:nvPr/>
        </p:nvSpPr>
        <p:spPr>
          <a:xfrm>
            <a:off x="1664889" y="3819137"/>
            <a:ext cx="250009" cy="10529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5" action="ppaction://hlinksldjump"/>
          </p:cNvPr>
          <p:cNvSpPr/>
          <p:nvPr/>
        </p:nvSpPr>
        <p:spPr>
          <a:xfrm>
            <a:off x="4059081" y="3795289"/>
            <a:ext cx="255653" cy="88763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25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"/>
                            </p:stCondLst>
                            <p:childTnLst>
                              <p:par>
                                <p:cTn id="130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8" grpId="0" animBg="1"/>
      <p:bldP spid="154" grpId="0" animBg="1"/>
      <p:bldP spid="155" grpId="0"/>
      <p:bldP spid="162" grpId="0"/>
      <p:bldP spid="163" grpId="0"/>
      <p:bldP spid="164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10" y="216572"/>
            <a:ext cx="902435" cy="10900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70753" y="1318015"/>
            <a:ext cx="986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31" name="群組 3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3" name="圓角化單一角落矩形 3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練習一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8" name="直線接點 3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1130167" y="1079487"/>
            <a:ext cx="4355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ts val="1000"/>
              </a:spcBef>
            </a:pP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</a:t>
            </a:r>
            <a:r>
              <a:rPr lang="zh-TW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如何改良這個實驗設計才可以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做到公平測試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呢？</a:t>
            </a:r>
          </a:p>
        </p:txBody>
      </p:sp>
      <p:sp>
        <p:nvSpPr>
          <p:cNvPr id="51" name="圓角矩形 50"/>
          <p:cNvSpPr/>
          <p:nvPr/>
        </p:nvSpPr>
        <p:spPr>
          <a:xfrm>
            <a:off x="691441" y="338607"/>
            <a:ext cx="6174817" cy="67691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2741" y="509375"/>
            <a:ext cx="5739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俊樂設計了以下實驗來找出哪一種物料的過濾效果最佳</a:t>
            </a:r>
            <a:r>
              <a:rPr lang="zh-HK" altLang="en-US" sz="16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6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53" name="剪去單一角落矩形 52"/>
          <p:cNvSpPr/>
          <p:nvPr/>
        </p:nvSpPr>
        <p:spPr>
          <a:xfrm>
            <a:off x="891683" y="1015517"/>
            <a:ext cx="4679436" cy="946857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4" name="橢圓 53"/>
          <p:cNvSpPr/>
          <p:nvPr/>
        </p:nvSpPr>
        <p:spPr>
          <a:xfrm>
            <a:off x="640137" y="840514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23" name="群組 22"/>
          <p:cNvGrpSpPr/>
          <p:nvPr/>
        </p:nvGrpSpPr>
        <p:grpSpPr>
          <a:xfrm>
            <a:off x="1355868" y="2609778"/>
            <a:ext cx="6473466" cy="2854902"/>
            <a:chOff x="1355868" y="2609778"/>
            <a:chExt cx="6473466" cy="2854902"/>
          </a:xfrm>
        </p:grpSpPr>
        <p:pic>
          <p:nvPicPr>
            <p:cNvPr id="56" name="圖片 5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7629" y="2609778"/>
              <a:ext cx="4552721" cy="2831770"/>
            </a:xfrm>
            <a:prstGeom prst="rect">
              <a:avLst/>
            </a:prstGeom>
          </p:spPr>
        </p:pic>
        <p:sp>
          <p:nvSpPr>
            <p:cNvPr id="57" name="文字方塊 56"/>
            <p:cNvSpPr txBox="1"/>
            <p:nvPr/>
          </p:nvSpPr>
          <p:spPr>
            <a:xfrm>
              <a:off x="1355868" y="3099668"/>
              <a:ext cx="10355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400cm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8" name="文字方塊 57"/>
            <p:cNvSpPr txBox="1"/>
            <p:nvPr/>
          </p:nvSpPr>
          <p:spPr>
            <a:xfrm>
              <a:off x="1862782" y="3638171"/>
              <a:ext cx="6721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塑膠瓶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9" name="文字方塊 58"/>
            <p:cNvSpPr txBox="1"/>
            <p:nvPr/>
          </p:nvSpPr>
          <p:spPr>
            <a:xfrm>
              <a:off x="2259795" y="3961182"/>
              <a:ext cx="5197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小石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0" name="文字方塊 59"/>
            <p:cNvSpPr txBox="1"/>
            <p:nvPr/>
          </p:nvSpPr>
          <p:spPr>
            <a:xfrm>
              <a:off x="3977258" y="5218459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4522875" y="3120018"/>
              <a:ext cx="10408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200</a:t>
              </a:r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6351602" y="3104629"/>
              <a:ext cx="14777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300</a:t>
              </a:r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3" name="文字方塊 62"/>
            <p:cNvSpPr txBox="1"/>
            <p:nvPr/>
          </p:nvSpPr>
          <p:spPr>
            <a:xfrm>
              <a:off x="4012445" y="4015215"/>
              <a:ext cx="510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棉花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4" name="文字方塊 63"/>
            <p:cNvSpPr txBox="1"/>
            <p:nvPr/>
          </p:nvSpPr>
          <p:spPr>
            <a:xfrm>
              <a:off x="5487046" y="3982557"/>
              <a:ext cx="4938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漏斗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5" name="文字方塊 64"/>
            <p:cNvSpPr txBox="1"/>
            <p:nvPr/>
          </p:nvSpPr>
          <p:spPr>
            <a:xfrm>
              <a:off x="6896579" y="3993443"/>
              <a:ext cx="3340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沙 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5463804" y="5218459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67" name="直線接點 66"/>
            <p:cNvCxnSpPr/>
            <p:nvPr/>
          </p:nvCxnSpPr>
          <p:spPr>
            <a:xfrm>
              <a:off x="2266625" y="3241649"/>
              <a:ext cx="512959" cy="1245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線接點 67"/>
            <p:cNvCxnSpPr/>
            <p:nvPr/>
          </p:nvCxnSpPr>
          <p:spPr>
            <a:xfrm>
              <a:off x="2418491" y="3768976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接點 68"/>
            <p:cNvCxnSpPr/>
            <p:nvPr/>
          </p:nvCxnSpPr>
          <p:spPr>
            <a:xfrm>
              <a:off x="2675852" y="4095547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接點 69"/>
            <p:cNvCxnSpPr>
              <a:endCxn id="61" idx="1"/>
            </p:cNvCxnSpPr>
            <p:nvPr/>
          </p:nvCxnSpPr>
          <p:spPr>
            <a:xfrm flipV="1">
              <a:off x="4305852" y="3243129"/>
              <a:ext cx="217023" cy="545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接點 70"/>
            <p:cNvCxnSpPr>
              <a:endCxn id="62" idx="1"/>
            </p:cNvCxnSpPr>
            <p:nvPr/>
          </p:nvCxnSpPr>
          <p:spPr>
            <a:xfrm flipV="1">
              <a:off x="5843904" y="3227740"/>
              <a:ext cx="507698" cy="4104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接點 71"/>
            <p:cNvCxnSpPr/>
            <p:nvPr/>
          </p:nvCxnSpPr>
          <p:spPr>
            <a:xfrm>
              <a:off x="5894897" y="4116407"/>
              <a:ext cx="355298" cy="69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接點 72"/>
            <p:cNvCxnSpPr/>
            <p:nvPr/>
          </p:nvCxnSpPr>
          <p:spPr>
            <a:xfrm>
              <a:off x="5130645" y="4123343"/>
              <a:ext cx="355298" cy="69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接點 73"/>
            <p:cNvCxnSpPr/>
            <p:nvPr/>
          </p:nvCxnSpPr>
          <p:spPr>
            <a:xfrm>
              <a:off x="4430413" y="4123343"/>
              <a:ext cx="522032" cy="3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接點 74"/>
            <p:cNvCxnSpPr/>
            <p:nvPr/>
          </p:nvCxnSpPr>
          <p:spPr>
            <a:xfrm>
              <a:off x="6406032" y="4134220"/>
              <a:ext cx="522032" cy="3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字方塊 75"/>
            <p:cNvSpPr txBox="1"/>
            <p:nvPr/>
          </p:nvSpPr>
          <p:spPr>
            <a:xfrm>
              <a:off x="2266625" y="5196687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77" name="直線接點 76"/>
            <p:cNvCxnSpPr/>
            <p:nvPr/>
          </p:nvCxnSpPr>
          <p:spPr>
            <a:xfrm>
              <a:off x="2675852" y="5349264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接點 77"/>
            <p:cNvCxnSpPr/>
            <p:nvPr/>
          </p:nvCxnSpPr>
          <p:spPr>
            <a:xfrm>
              <a:off x="4397574" y="5349264"/>
              <a:ext cx="55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接點 78"/>
            <p:cNvCxnSpPr/>
            <p:nvPr/>
          </p:nvCxnSpPr>
          <p:spPr>
            <a:xfrm>
              <a:off x="5881484" y="5349264"/>
              <a:ext cx="5245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41" name="手繪多邊形 4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401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1" grpId="0" animBg="1"/>
      <p:bldP spid="52" grpId="0"/>
      <p:bldP spid="53" grpId="0" animBg="1"/>
      <p:bldP spid="5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圓角矩形 86"/>
          <p:cNvSpPr/>
          <p:nvPr/>
        </p:nvSpPr>
        <p:spPr>
          <a:xfrm>
            <a:off x="691441" y="338607"/>
            <a:ext cx="6174817" cy="67691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2741" y="509375"/>
            <a:ext cx="5739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俊樂設計了以下實驗來找出哪一種物料的過濾效果最佳</a:t>
            </a:r>
            <a:r>
              <a:rPr lang="zh-HK" altLang="en-US" sz="16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6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0167" y="1079487"/>
            <a:ext cx="4355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ts val="1000"/>
              </a:spcBef>
            </a:pP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如何改良這個實驗設計才可以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做到</a:t>
            </a:r>
            <a:r>
              <a:rPr lang="zh-TW" altLang="en-US" sz="24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公平測試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呢？</a:t>
            </a:r>
          </a:p>
        </p:txBody>
      </p:sp>
      <p:sp>
        <p:nvSpPr>
          <p:cNvPr id="61" name="剪去單一角落矩形 60"/>
          <p:cNvSpPr/>
          <p:nvPr/>
        </p:nvSpPr>
        <p:spPr>
          <a:xfrm>
            <a:off x="891683" y="1015517"/>
            <a:ext cx="4679436" cy="946857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2" name="橢圓 61"/>
          <p:cNvSpPr/>
          <p:nvPr/>
        </p:nvSpPr>
        <p:spPr>
          <a:xfrm>
            <a:off x="640137" y="840514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592982" y="1904737"/>
            <a:ext cx="100624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b="1" spc="300" dirty="0" smtClean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  </a:t>
            </a:r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01834">
            <a:off x="3277352" y="1788234"/>
            <a:ext cx="699955" cy="687566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1355868" y="2609778"/>
            <a:ext cx="6473466" cy="2854902"/>
            <a:chOff x="1355868" y="2609778"/>
            <a:chExt cx="6473466" cy="2854902"/>
          </a:xfrm>
        </p:grpSpPr>
        <p:pic>
          <p:nvPicPr>
            <p:cNvPr id="63" name="圖片 6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7629" y="2609778"/>
              <a:ext cx="4552721" cy="2831770"/>
            </a:xfrm>
            <a:prstGeom prst="rect">
              <a:avLst/>
            </a:prstGeom>
          </p:spPr>
        </p:pic>
        <p:sp>
          <p:nvSpPr>
            <p:cNvPr id="64" name="文字方塊 63"/>
            <p:cNvSpPr txBox="1"/>
            <p:nvPr/>
          </p:nvSpPr>
          <p:spPr>
            <a:xfrm>
              <a:off x="1355868" y="3099668"/>
              <a:ext cx="10355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400cm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5" name="文字方塊 64"/>
            <p:cNvSpPr txBox="1"/>
            <p:nvPr/>
          </p:nvSpPr>
          <p:spPr>
            <a:xfrm>
              <a:off x="1862782" y="3638171"/>
              <a:ext cx="6721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塑膠瓶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2259795" y="3961182"/>
              <a:ext cx="5197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小石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3977258" y="5218459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4522875" y="3120018"/>
              <a:ext cx="10408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200</a:t>
              </a:r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9" name="文字方塊 68"/>
            <p:cNvSpPr txBox="1"/>
            <p:nvPr/>
          </p:nvSpPr>
          <p:spPr>
            <a:xfrm>
              <a:off x="6351602" y="3104629"/>
              <a:ext cx="14777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300</a:t>
              </a:r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0" name="文字方塊 69"/>
            <p:cNvSpPr txBox="1"/>
            <p:nvPr/>
          </p:nvSpPr>
          <p:spPr>
            <a:xfrm>
              <a:off x="4012445" y="4015215"/>
              <a:ext cx="510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棉花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1" name="文字方塊 70"/>
            <p:cNvSpPr txBox="1"/>
            <p:nvPr/>
          </p:nvSpPr>
          <p:spPr>
            <a:xfrm>
              <a:off x="5487046" y="3982557"/>
              <a:ext cx="4938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漏斗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2" name="文字方塊 71"/>
            <p:cNvSpPr txBox="1"/>
            <p:nvPr/>
          </p:nvSpPr>
          <p:spPr>
            <a:xfrm>
              <a:off x="6896579" y="3993443"/>
              <a:ext cx="3340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沙 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3" name="文字方塊 72"/>
            <p:cNvSpPr txBox="1"/>
            <p:nvPr/>
          </p:nvSpPr>
          <p:spPr>
            <a:xfrm>
              <a:off x="5463804" y="5218459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74" name="直線接點 73"/>
            <p:cNvCxnSpPr/>
            <p:nvPr/>
          </p:nvCxnSpPr>
          <p:spPr>
            <a:xfrm>
              <a:off x="2266625" y="3241649"/>
              <a:ext cx="512959" cy="1245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接點 74"/>
            <p:cNvCxnSpPr/>
            <p:nvPr/>
          </p:nvCxnSpPr>
          <p:spPr>
            <a:xfrm>
              <a:off x="2418491" y="3768976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接點 75"/>
            <p:cNvCxnSpPr/>
            <p:nvPr/>
          </p:nvCxnSpPr>
          <p:spPr>
            <a:xfrm>
              <a:off x="2675852" y="4095547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接點 76"/>
            <p:cNvCxnSpPr>
              <a:endCxn id="68" idx="1"/>
            </p:cNvCxnSpPr>
            <p:nvPr/>
          </p:nvCxnSpPr>
          <p:spPr>
            <a:xfrm flipV="1">
              <a:off x="4305852" y="3243129"/>
              <a:ext cx="217023" cy="545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接點 77"/>
            <p:cNvCxnSpPr>
              <a:endCxn id="69" idx="1"/>
            </p:cNvCxnSpPr>
            <p:nvPr/>
          </p:nvCxnSpPr>
          <p:spPr>
            <a:xfrm flipV="1">
              <a:off x="5843904" y="3227740"/>
              <a:ext cx="507698" cy="4104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接點 78"/>
            <p:cNvCxnSpPr/>
            <p:nvPr/>
          </p:nvCxnSpPr>
          <p:spPr>
            <a:xfrm>
              <a:off x="5894897" y="4116407"/>
              <a:ext cx="355298" cy="69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接點 79"/>
            <p:cNvCxnSpPr/>
            <p:nvPr/>
          </p:nvCxnSpPr>
          <p:spPr>
            <a:xfrm>
              <a:off x="5130645" y="4123343"/>
              <a:ext cx="355298" cy="69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/>
            <p:cNvCxnSpPr/>
            <p:nvPr/>
          </p:nvCxnSpPr>
          <p:spPr>
            <a:xfrm>
              <a:off x="4430413" y="4123343"/>
              <a:ext cx="522032" cy="3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接點 81"/>
            <p:cNvCxnSpPr/>
            <p:nvPr/>
          </p:nvCxnSpPr>
          <p:spPr>
            <a:xfrm>
              <a:off x="6406032" y="4134220"/>
              <a:ext cx="522032" cy="3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字方塊 82"/>
            <p:cNvSpPr txBox="1"/>
            <p:nvPr/>
          </p:nvSpPr>
          <p:spPr>
            <a:xfrm>
              <a:off x="2266625" y="5196687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84" name="直線接點 83"/>
            <p:cNvCxnSpPr/>
            <p:nvPr/>
          </p:nvCxnSpPr>
          <p:spPr>
            <a:xfrm>
              <a:off x="2675852" y="5349264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線接點 84"/>
            <p:cNvCxnSpPr/>
            <p:nvPr/>
          </p:nvCxnSpPr>
          <p:spPr>
            <a:xfrm>
              <a:off x="4397574" y="5349264"/>
              <a:ext cx="55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線接點 85"/>
            <p:cNvCxnSpPr/>
            <p:nvPr/>
          </p:nvCxnSpPr>
          <p:spPr>
            <a:xfrm>
              <a:off x="5881484" y="5349264"/>
              <a:ext cx="5245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圖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10" y="216572"/>
            <a:ext cx="902435" cy="1090000"/>
          </a:xfrm>
          <a:prstGeom prst="rect">
            <a:avLst/>
          </a:prstGeom>
        </p:spPr>
      </p:pic>
      <p:sp>
        <p:nvSpPr>
          <p:cNvPr id="51" name="文字方塊 50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70753" y="1318015"/>
            <a:ext cx="986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52" name="群組 5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3" name="圓角化單一角落矩形 5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57" name="直線接點 5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sp>
        <p:nvSpPr>
          <p:cNvPr id="43" name="手繪多邊形 4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836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841" y="2348969"/>
            <a:ext cx="2890068" cy="2061390"/>
          </a:xfrm>
          <a:prstGeom prst="rect">
            <a:avLst/>
          </a:prstGeom>
        </p:spPr>
      </p:pic>
      <p:sp>
        <p:nvSpPr>
          <p:cNvPr id="33" name="圓角矩形 32"/>
          <p:cNvSpPr/>
          <p:nvPr/>
        </p:nvSpPr>
        <p:spPr>
          <a:xfrm>
            <a:off x="744205" y="241416"/>
            <a:ext cx="7133703" cy="9179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2" name="圓角化對角線角落矩形 41"/>
          <p:cNvSpPr/>
          <p:nvPr/>
        </p:nvSpPr>
        <p:spPr>
          <a:xfrm>
            <a:off x="874129" y="2112727"/>
            <a:ext cx="3670162" cy="1035362"/>
          </a:xfrm>
          <a:prstGeom prst="round2DiagRect">
            <a:avLst/>
          </a:prstGeom>
          <a:solidFill>
            <a:schemeClr val="accent5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44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874129" y="237846"/>
            <a:ext cx="1849650" cy="979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32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目的關係</a:t>
            </a:r>
            <a:endParaRPr lang="zh-HK" altLang="en-US" sz="40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23778" y="250941"/>
            <a:ext cx="4855857" cy="851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28600" defTabSz="914400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sz="2000" spc="3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因應問題要清楚地解釋解決方法時</a:t>
            </a:r>
            <a:r>
              <a:rPr lang="zh-TW" altLang="en-US" sz="2000" b="1" spc="3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spc="3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可以用</a:t>
            </a:r>
            <a:r>
              <a:rPr lang="zh-TW" altLang="en-US" sz="2000" u="sng" spc="30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目的關係</a:t>
            </a:r>
            <a:r>
              <a:rPr lang="zh-TW" altLang="en-US" sz="2000" spc="300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來表達</a:t>
            </a:r>
            <a:endParaRPr lang="en-US" altLang="zh-TW" sz="2000" spc="300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五邊形 26"/>
          <p:cNvSpPr/>
          <p:nvPr/>
        </p:nvSpPr>
        <p:spPr>
          <a:xfrm>
            <a:off x="346419" y="1500675"/>
            <a:ext cx="2244381" cy="539750"/>
          </a:xfrm>
          <a:prstGeom prst="homePlate">
            <a:avLst/>
          </a:prstGeom>
          <a:solidFill>
            <a:srgbClr val="BCEB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sp>
        <p:nvSpPr>
          <p:cNvPr id="37" name="標題 1"/>
          <p:cNvSpPr>
            <a:spLocks noGrp="1"/>
          </p:cNvSpPr>
          <p:nvPr>
            <p:ph type="title" idx="4294967295"/>
          </p:nvPr>
        </p:nvSpPr>
        <p:spPr>
          <a:xfrm>
            <a:off x="874129" y="1504950"/>
            <a:ext cx="1453435" cy="482600"/>
          </a:xfrm>
        </p:spPr>
        <p:txBody>
          <a:bodyPr>
            <a:noAutofit/>
          </a:bodyPr>
          <a:lstStyle/>
          <a:p>
            <a:r>
              <a:rPr lang="zh-TW" altLang="en-US" sz="2300" dirty="0">
                <a:solidFill>
                  <a:srgbClr val="0070C0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 Unicode MS" pitchFamily="34" charset="-120"/>
              </a:rPr>
              <a:t>氣候變化</a:t>
            </a:r>
            <a:endParaRPr lang="zh-HK" altLang="en-US" sz="2300" dirty="0">
              <a:solidFill>
                <a:srgbClr val="0070C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45" name="Rectangle 19">
            <a:extLst>
              <a:ext uri="{FF2B5EF4-FFF2-40B4-BE49-F238E27FC236}">
                <a16:creationId xmlns:a16="http://schemas.microsoft.com/office/drawing/2014/main" id="{521468FE-7359-4BF1-8D83-489E0A54A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7359" y="2180659"/>
            <a:ext cx="3246483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TW" altLang="en-US" sz="2000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香港如何調整發電燃料組合以減少碳排放？</a:t>
            </a:r>
            <a:endParaRPr lang="zh-TW" altLang="en-US" sz="2000" spc="300" dirty="0">
              <a:solidFill>
                <a:srgbClr val="FF5E43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8" name="群組 7"/>
          <p:cNvGrpSpPr/>
          <p:nvPr/>
        </p:nvGrpSpPr>
        <p:grpSpPr>
          <a:xfrm rot="21307964">
            <a:off x="6091878" y="1040227"/>
            <a:ext cx="1515779" cy="1636294"/>
            <a:chOff x="6861875" y="1749903"/>
            <a:chExt cx="1515779" cy="1636294"/>
          </a:xfrm>
        </p:grpSpPr>
        <p:sp>
          <p:nvSpPr>
            <p:cNvPr id="7" name="閃電 6"/>
            <p:cNvSpPr/>
            <p:nvPr/>
          </p:nvSpPr>
          <p:spPr>
            <a:xfrm flipH="1">
              <a:off x="6861875" y="1749903"/>
              <a:ext cx="1515779" cy="1636294"/>
            </a:xfrm>
            <a:prstGeom prst="lightningBol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矩形 1"/>
            <p:cNvSpPr/>
            <p:nvPr/>
          </p:nvSpPr>
          <p:spPr>
            <a:xfrm rot="21352533">
              <a:off x="6899903" y="2003522"/>
              <a:ext cx="442750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TW" sz="4000" b="1" dirty="0" smtClean="0">
                  <a:solidFill>
                    <a:schemeClr val="accent2">
                      <a:lumMod val="7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cs typeface="Arial Unicode MS" pitchFamily="34" charset="-120"/>
                </a:rPr>
                <a:t>!</a:t>
              </a:r>
              <a:endParaRPr lang="zh-HK" altLang="en-US" sz="40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689563">
              <a:off x="7082000" y="2259198"/>
              <a:ext cx="928460" cy="67710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HK" alt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Meiryo UI" panose="020B0604030504040204" pitchFamily="34" charset="-128"/>
                  <a:ea typeface="Meiryo UI" panose="020B0604030504040204" pitchFamily="34" charset="-128"/>
                  <a:cs typeface="Meiryo UI" panose="020B0604030504040204" pitchFamily="34" charset="-128"/>
                </a:rPr>
                <a:t>解決</a:t>
              </a:r>
              <a:r>
                <a:rPr lang="zh-HK" altLang="en-US" b="1" dirty="0" smtClean="0">
                  <a:solidFill>
                    <a:schemeClr val="accent2">
                      <a:lumMod val="75000"/>
                    </a:schemeClr>
                  </a:solidFill>
                  <a:latin typeface="Meiryo UI" panose="020B0604030504040204" pitchFamily="34" charset="-128"/>
                  <a:ea typeface="Meiryo UI" panose="020B0604030504040204" pitchFamily="34" charset="-128"/>
                  <a:cs typeface="Meiryo UI" panose="020B0604030504040204" pitchFamily="34" charset="-128"/>
                </a:rPr>
                <a:t>   </a:t>
              </a:r>
              <a:endParaRPr lang="en-US" altLang="zh-HK" b="1" dirty="0" smtClean="0">
                <a:solidFill>
                  <a:schemeClr val="accent2">
                    <a:lumMod val="7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  <a:p>
              <a:pPr algn="ctr"/>
              <a:r>
                <a:rPr lang="zh-HK" altLang="en-US" b="1" dirty="0" smtClean="0">
                  <a:solidFill>
                    <a:schemeClr val="accent2">
                      <a:lumMod val="75000"/>
                    </a:schemeClr>
                  </a:solidFill>
                  <a:latin typeface="Meiryo UI" panose="020B0604030504040204" pitchFamily="34" charset="-128"/>
                  <a:ea typeface="Meiryo UI" panose="020B0604030504040204" pitchFamily="34" charset="-128"/>
                  <a:cs typeface="Meiryo UI" panose="020B0604030504040204" pitchFamily="34" charset="-128"/>
                </a:rPr>
                <a:t>難</a:t>
              </a:r>
              <a:r>
                <a:rPr lang="zh-TW" altLang="en-US" b="1" dirty="0" smtClean="0">
                  <a:solidFill>
                    <a:schemeClr val="accent2">
                      <a:lumMod val="75000"/>
                    </a:schemeClr>
                  </a:solidFill>
                  <a:latin typeface="Meiryo UI" panose="020B0604030504040204" pitchFamily="34" charset="-128"/>
                  <a:ea typeface="Meiryo UI" panose="020B0604030504040204" pitchFamily="34" charset="-128"/>
                  <a:cs typeface="Meiryo UI" panose="020B0604030504040204" pitchFamily="34" charset="-128"/>
                </a:rPr>
                <a:t>題</a:t>
              </a:r>
              <a:endParaRPr lang="zh-HK" altLang="en-US" b="1" dirty="0">
                <a:solidFill>
                  <a:schemeClr val="accent2">
                    <a:lumMod val="75000"/>
                  </a:schemeClr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endParaRPr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TW" altLang="en-US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目</a:t>
              </a:r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的</a:t>
              </a:r>
              <a:r>
                <a:rPr kumimoji="1" lang="zh-HK" altLang="en-US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關係</a:t>
              </a:r>
              <a:endParaRPr kumimoji="1" lang="zh-HK" altLang="en-US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</p:grpSp>
      <p:sp>
        <p:nvSpPr>
          <p:cNvPr id="38" name="橢圓 37"/>
          <p:cNvSpPr/>
          <p:nvPr/>
        </p:nvSpPr>
        <p:spPr>
          <a:xfrm>
            <a:off x="647233" y="1932031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874129" y="4350977"/>
            <a:ext cx="3923332" cy="1504805"/>
            <a:chOff x="874129" y="3948952"/>
            <a:chExt cx="3923332" cy="1504805"/>
          </a:xfrm>
        </p:grpSpPr>
        <p:sp>
          <p:nvSpPr>
            <p:cNvPr id="31" name="L 圖案 1">
              <a:extLst>
                <a:ext uri="{FF2B5EF4-FFF2-40B4-BE49-F238E27FC236}">
                  <a16:creationId xmlns:a16="http://schemas.microsoft.com/office/drawing/2014/main" id="{4A2E5E2C-B825-4251-8BC5-E2A830E93208}"/>
                </a:ext>
              </a:extLst>
            </p:cNvPr>
            <p:cNvSpPr/>
            <p:nvPr/>
          </p:nvSpPr>
          <p:spPr bwMode="auto">
            <a:xfrm rot="10800000" flipH="1">
              <a:off x="874129" y="3948952"/>
              <a:ext cx="3923332" cy="1461251"/>
            </a:xfrm>
            <a:custGeom>
              <a:avLst/>
              <a:gdLst>
                <a:gd name="connsiteX0" fmla="*/ 0 w 3743325"/>
                <a:gd name="connsiteY0" fmla="*/ 0 h 1308674"/>
                <a:gd name="connsiteX1" fmla="*/ 1676634 w 3743325"/>
                <a:gd name="connsiteY1" fmla="*/ 0 h 1308674"/>
                <a:gd name="connsiteX2" fmla="*/ 1676634 w 3743325"/>
                <a:gd name="connsiteY2" fmla="*/ 439898 h 1308674"/>
                <a:gd name="connsiteX3" fmla="*/ 3743325 w 3743325"/>
                <a:gd name="connsiteY3" fmla="*/ 439898 h 1308674"/>
                <a:gd name="connsiteX4" fmla="*/ 3743325 w 3743325"/>
                <a:gd name="connsiteY4" fmla="*/ 1308674 h 1308674"/>
                <a:gd name="connsiteX5" fmla="*/ 0 w 3743325"/>
                <a:gd name="connsiteY5" fmla="*/ 1308674 h 1308674"/>
                <a:gd name="connsiteX6" fmla="*/ 0 w 3743325"/>
                <a:gd name="connsiteY6" fmla="*/ 0 h 1308674"/>
                <a:gd name="connsiteX0" fmla="*/ 0 w 4733925"/>
                <a:gd name="connsiteY0" fmla="*/ 0 h 1318199"/>
                <a:gd name="connsiteX1" fmla="*/ 2667234 w 4733925"/>
                <a:gd name="connsiteY1" fmla="*/ 9525 h 1318199"/>
                <a:gd name="connsiteX2" fmla="*/ 2667234 w 4733925"/>
                <a:gd name="connsiteY2" fmla="*/ 449423 h 1318199"/>
                <a:gd name="connsiteX3" fmla="*/ 4733925 w 4733925"/>
                <a:gd name="connsiteY3" fmla="*/ 449423 h 1318199"/>
                <a:gd name="connsiteX4" fmla="*/ 4733925 w 4733925"/>
                <a:gd name="connsiteY4" fmla="*/ 1318199 h 1318199"/>
                <a:gd name="connsiteX5" fmla="*/ 990600 w 4733925"/>
                <a:gd name="connsiteY5" fmla="*/ 1318199 h 1318199"/>
                <a:gd name="connsiteX6" fmla="*/ 0 w 4733925"/>
                <a:gd name="connsiteY6" fmla="*/ 0 h 1318199"/>
                <a:gd name="connsiteX0" fmla="*/ 28575 w 4762500"/>
                <a:gd name="connsiteY0" fmla="*/ 0 h 1318199"/>
                <a:gd name="connsiteX1" fmla="*/ 2695809 w 4762500"/>
                <a:gd name="connsiteY1" fmla="*/ 9525 h 1318199"/>
                <a:gd name="connsiteX2" fmla="*/ 2695809 w 4762500"/>
                <a:gd name="connsiteY2" fmla="*/ 449423 h 1318199"/>
                <a:gd name="connsiteX3" fmla="*/ 4762500 w 4762500"/>
                <a:gd name="connsiteY3" fmla="*/ 449423 h 1318199"/>
                <a:gd name="connsiteX4" fmla="*/ 4762500 w 4762500"/>
                <a:gd name="connsiteY4" fmla="*/ 1318199 h 1318199"/>
                <a:gd name="connsiteX5" fmla="*/ 0 w 4762500"/>
                <a:gd name="connsiteY5" fmla="*/ 1308674 h 1318199"/>
                <a:gd name="connsiteX6" fmla="*/ 28575 w 4762500"/>
                <a:gd name="connsiteY6" fmla="*/ 0 h 1318199"/>
                <a:gd name="connsiteX0" fmla="*/ 9525 w 4762500"/>
                <a:gd name="connsiteY0" fmla="*/ 0 h 1309457"/>
                <a:gd name="connsiteX1" fmla="*/ 2695809 w 4762500"/>
                <a:gd name="connsiteY1" fmla="*/ 783 h 1309457"/>
                <a:gd name="connsiteX2" fmla="*/ 2695809 w 4762500"/>
                <a:gd name="connsiteY2" fmla="*/ 440681 h 1309457"/>
                <a:gd name="connsiteX3" fmla="*/ 4762500 w 4762500"/>
                <a:gd name="connsiteY3" fmla="*/ 440681 h 1309457"/>
                <a:gd name="connsiteX4" fmla="*/ 4762500 w 4762500"/>
                <a:gd name="connsiteY4" fmla="*/ 1309457 h 1309457"/>
                <a:gd name="connsiteX5" fmla="*/ 0 w 4762500"/>
                <a:gd name="connsiteY5" fmla="*/ 1299932 h 1309457"/>
                <a:gd name="connsiteX6" fmla="*/ 9525 w 4762500"/>
                <a:gd name="connsiteY6" fmla="*/ 0 h 1309457"/>
                <a:gd name="connsiteX0" fmla="*/ 9525 w 4762500"/>
                <a:gd name="connsiteY0" fmla="*/ 0 h 1309457"/>
                <a:gd name="connsiteX1" fmla="*/ 2695809 w 4762500"/>
                <a:gd name="connsiteY1" fmla="*/ 783 h 1309457"/>
                <a:gd name="connsiteX2" fmla="*/ 2864622 w 4762500"/>
                <a:gd name="connsiteY2" fmla="*/ 440681 h 1309457"/>
                <a:gd name="connsiteX3" fmla="*/ 4762500 w 4762500"/>
                <a:gd name="connsiteY3" fmla="*/ 440681 h 1309457"/>
                <a:gd name="connsiteX4" fmla="*/ 4762500 w 4762500"/>
                <a:gd name="connsiteY4" fmla="*/ 1309457 h 1309457"/>
                <a:gd name="connsiteX5" fmla="*/ 0 w 4762500"/>
                <a:gd name="connsiteY5" fmla="*/ 1299932 h 1309457"/>
                <a:gd name="connsiteX6" fmla="*/ 9525 w 4762500"/>
                <a:gd name="connsiteY6" fmla="*/ 0 h 1309457"/>
                <a:gd name="connsiteX0" fmla="*/ 9525 w 4762500"/>
                <a:gd name="connsiteY0" fmla="*/ 0 h 1309457"/>
                <a:gd name="connsiteX1" fmla="*/ 2695809 w 4762500"/>
                <a:gd name="connsiteY1" fmla="*/ 783 h 1309457"/>
                <a:gd name="connsiteX2" fmla="*/ 3582075 w 4762500"/>
                <a:gd name="connsiteY2" fmla="*/ 420245 h 1309457"/>
                <a:gd name="connsiteX3" fmla="*/ 4762500 w 4762500"/>
                <a:gd name="connsiteY3" fmla="*/ 440681 h 1309457"/>
                <a:gd name="connsiteX4" fmla="*/ 4762500 w 4762500"/>
                <a:gd name="connsiteY4" fmla="*/ 1309457 h 1309457"/>
                <a:gd name="connsiteX5" fmla="*/ 0 w 4762500"/>
                <a:gd name="connsiteY5" fmla="*/ 1299932 h 1309457"/>
                <a:gd name="connsiteX6" fmla="*/ 9525 w 4762500"/>
                <a:gd name="connsiteY6" fmla="*/ 0 h 1309457"/>
                <a:gd name="connsiteX0" fmla="*/ 9525 w 4762500"/>
                <a:gd name="connsiteY0" fmla="*/ 0 h 1309457"/>
                <a:gd name="connsiteX1" fmla="*/ 2695809 w 4762500"/>
                <a:gd name="connsiteY1" fmla="*/ 783 h 1309457"/>
                <a:gd name="connsiteX2" fmla="*/ 4762500 w 4762500"/>
                <a:gd name="connsiteY2" fmla="*/ 440681 h 1309457"/>
                <a:gd name="connsiteX3" fmla="*/ 4762500 w 4762500"/>
                <a:gd name="connsiteY3" fmla="*/ 1309457 h 1309457"/>
                <a:gd name="connsiteX4" fmla="*/ 0 w 4762500"/>
                <a:gd name="connsiteY4" fmla="*/ 1299932 h 1309457"/>
                <a:gd name="connsiteX5" fmla="*/ 9525 w 4762500"/>
                <a:gd name="connsiteY5" fmla="*/ 0 h 1309457"/>
                <a:gd name="connsiteX0" fmla="*/ 9525 w 4762500"/>
                <a:gd name="connsiteY0" fmla="*/ 0 h 1309457"/>
                <a:gd name="connsiteX1" fmla="*/ 2695809 w 4762500"/>
                <a:gd name="connsiteY1" fmla="*/ 783 h 1309457"/>
                <a:gd name="connsiteX2" fmla="*/ 3637085 w 4762500"/>
                <a:gd name="connsiteY2" fmla="*/ 430463 h 1309457"/>
                <a:gd name="connsiteX3" fmla="*/ 4762500 w 4762500"/>
                <a:gd name="connsiteY3" fmla="*/ 1309457 h 1309457"/>
                <a:gd name="connsiteX4" fmla="*/ 0 w 4762500"/>
                <a:gd name="connsiteY4" fmla="*/ 1299932 h 1309457"/>
                <a:gd name="connsiteX5" fmla="*/ 9525 w 4762500"/>
                <a:gd name="connsiteY5" fmla="*/ 0 h 1309457"/>
                <a:gd name="connsiteX0" fmla="*/ 9525 w 3637085"/>
                <a:gd name="connsiteY0" fmla="*/ 0 h 1309457"/>
                <a:gd name="connsiteX1" fmla="*/ 2695809 w 3637085"/>
                <a:gd name="connsiteY1" fmla="*/ 783 h 1309457"/>
                <a:gd name="connsiteX2" fmla="*/ 3637085 w 3637085"/>
                <a:gd name="connsiteY2" fmla="*/ 430463 h 1309457"/>
                <a:gd name="connsiteX3" fmla="*/ 3637084 w 3637085"/>
                <a:gd name="connsiteY3" fmla="*/ 1309457 h 1309457"/>
                <a:gd name="connsiteX4" fmla="*/ 0 w 3637085"/>
                <a:gd name="connsiteY4" fmla="*/ 1299932 h 1309457"/>
                <a:gd name="connsiteX5" fmla="*/ 9525 w 3637085"/>
                <a:gd name="connsiteY5" fmla="*/ 0 h 1309457"/>
                <a:gd name="connsiteX0" fmla="*/ 9525 w 3637085"/>
                <a:gd name="connsiteY0" fmla="*/ 0 h 1309457"/>
                <a:gd name="connsiteX1" fmla="*/ 3092583 w 3637085"/>
                <a:gd name="connsiteY1" fmla="*/ 783 h 1309457"/>
                <a:gd name="connsiteX2" fmla="*/ 3637085 w 3637085"/>
                <a:gd name="connsiteY2" fmla="*/ 430463 h 1309457"/>
                <a:gd name="connsiteX3" fmla="*/ 3637084 w 3637085"/>
                <a:gd name="connsiteY3" fmla="*/ 1309457 h 1309457"/>
                <a:gd name="connsiteX4" fmla="*/ 0 w 3637085"/>
                <a:gd name="connsiteY4" fmla="*/ 1299932 h 1309457"/>
                <a:gd name="connsiteX5" fmla="*/ 9525 w 3637085"/>
                <a:gd name="connsiteY5" fmla="*/ 0 h 1309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7085" h="1309457">
                  <a:moveTo>
                    <a:pt x="9525" y="0"/>
                  </a:moveTo>
                  <a:lnTo>
                    <a:pt x="3092583" y="783"/>
                  </a:lnTo>
                  <a:lnTo>
                    <a:pt x="3637085" y="430463"/>
                  </a:lnTo>
                  <a:cubicBezTo>
                    <a:pt x="3637085" y="723461"/>
                    <a:pt x="3637084" y="1016459"/>
                    <a:pt x="3637084" y="1309457"/>
                  </a:cubicBezTo>
                  <a:lnTo>
                    <a:pt x="0" y="1299932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395D3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solidFill>
                  <a:srgbClr val="FF0000"/>
                </a:solidFill>
                <a:ea typeface="微軟正黑體" panose="020B0604030504040204" pitchFamily="34" charset="-120"/>
              </a:endParaRPr>
            </a:p>
          </p:txBody>
        </p:sp>
        <p:sp>
          <p:nvSpPr>
            <p:cNvPr id="34" name="橢圓 33"/>
            <p:cNvSpPr/>
            <p:nvPr/>
          </p:nvSpPr>
          <p:spPr>
            <a:xfrm>
              <a:off x="4294368" y="4950664"/>
              <a:ext cx="503093" cy="503093"/>
            </a:xfrm>
            <a:prstGeom prst="ellipse">
              <a:avLst/>
            </a:prstGeom>
            <a:solidFill>
              <a:srgbClr val="7395D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答</a:t>
              </a:r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66625" y="4128890"/>
              <a:ext cx="3697087" cy="114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HK" altLang="en-US" sz="1900" b="1" u="sng" dirty="0">
                  <a:solidFill>
                    <a:schemeClr val="accent1"/>
                  </a:solidFill>
                  <a:latin typeface="Corbel"/>
                  <a:ea typeface="微軟正黑體"/>
                </a:rPr>
                <a:t>為了</a:t>
              </a:r>
              <a:r>
                <a:rPr lang="zh-HK" altLang="en-US" sz="1900" dirty="0">
                  <a:solidFill>
                    <a:srgbClr val="FF5E43"/>
                  </a:solidFill>
                  <a:latin typeface="Corbel"/>
                  <a:ea typeface="微軟正黑體"/>
                </a:rPr>
                <a:t>減少碳排放</a:t>
              </a:r>
              <a:r>
                <a:rPr lang="zh-HK" altLang="en-US" sz="1900" dirty="0">
                  <a:solidFill>
                    <a:srgbClr val="FF5E43"/>
                  </a:solidFill>
                </a:rPr>
                <a:t>，</a:t>
              </a:r>
              <a:r>
                <a:rPr lang="zh-HK" altLang="en-US" sz="1900" dirty="0">
                  <a:solidFill>
                    <a:srgbClr val="00B050"/>
                  </a:solidFill>
                  <a:latin typeface="Corbel"/>
                  <a:ea typeface="微軟正黑體"/>
                </a:rPr>
                <a:t>香港將繼續逐步減少燃煤發電，並使用更多天然氣及增加非化石燃料來源</a:t>
              </a:r>
              <a:r>
                <a:rPr lang="zh-HK" altLang="en-US" sz="1900" dirty="0">
                  <a:solidFill>
                    <a:srgbClr val="00B050"/>
                  </a:solidFill>
                </a:rPr>
                <a:t>。</a:t>
              </a:r>
            </a:p>
          </p:txBody>
        </p:sp>
      </p:grpSp>
      <p:sp>
        <p:nvSpPr>
          <p:cNvPr id="22" name="向左箭號圖說文字 7">
            <a:extLst>
              <a:ext uri="{FF2B5EF4-FFF2-40B4-BE49-F238E27FC236}">
                <a16:creationId xmlns:a16="http://schemas.microsoft.com/office/drawing/2014/main" id="{1873992B-CF8C-43DC-88F5-A3A72B6784C5}"/>
              </a:ext>
            </a:extLst>
          </p:cNvPr>
          <p:cNvSpPr/>
          <p:nvPr/>
        </p:nvSpPr>
        <p:spPr>
          <a:xfrm>
            <a:off x="4693316" y="4851913"/>
            <a:ext cx="1798275" cy="636651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6267"/>
            </a:avLst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rgbClr val="00B05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5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達到目的</a:t>
            </a:r>
            <a:endParaRPr lang="en-US" altLang="zh-TW" sz="1500" b="1" spc="300" dirty="0" smtClean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  <a:p>
            <a:pPr algn="ctr"/>
            <a:r>
              <a:rPr lang="zh-TW" altLang="en-US" sz="15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需要</a:t>
            </a:r>
            <a:r>
              <a:rPr lang="zh-TW" altLang="en-US" sz="15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做的事</a:t>
            </a:r>
            <a:endParaRPr lang="en-US" altLang="zh-HK" sz="1500" b="1" spc="300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69018">
            <a:off x="6238603" y="4560624"/>
            <a:ext cx="650843" cy="698943"/>
          </a:xfrm>
          <a:prstGeom prst="rect">
            <a:avLst/>
          </a:prstGeom>
        </p:spPr>
      </p:pic>
      <p:sp>
        <p:nvSpPr>
          <p:cNvPr id="36" name="向下箭號圖說文字 35"/>
          <p:cNvSpPr/>
          <p:nvPr/>
        </p:nvSpPr>
        <p:spPr>
          <a:xfrm>
            <a:off x="1867202" y="4004232"/>
            <a:ext cx="856576" cy="579416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spc="300" dirty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zh-TW" altLang="en-US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10626">
            <a:off x="1343439" y="3874324"/>
            <a:ext cx="699955" cy="68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2" grpId="0" animBg="1"/>
      <p:bldP spid="44" grpId="0"/>
      <p:bldP spid="3" grpId="0"/>
      <p:bldP spid="27" grpId="0" animBg="1"/>
      <p:bldP spid="37" grpId="0"/>
      <p:bldP spid="45" grpId="0"/>
      <p:bldP spid="38" grpId="0" animBg="1"/>
      <p:bldP spid="22" grpId="0" animBg="1"/>
      <p:bldP spid="3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圓角矩形 73"/>
          <p:cNvSpPr/>
          <p:nvPr/>
        </p:nvSpPr>
        <p:spPr>
          <a:xfrm>
            <a:off x="691441" y="338607"/>
            <a:ext cx="6174817" cy="67691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2741" y="509375"/>
            <a:ext cx="5739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俊樂設計了以下實驗來找出哪一種物料的過濾效果最佳</a:t>
            </a:r>
            <a:r>
              <a:rPr lang="zh-HK" altLang="en-US" sz="16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6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2694812" y="2844905"/>
            <a:ext cx="5874717" cy="2854902"/>
            <a:chOff x="2694812" y="2844905"/>
            <a:chExt cx="5874717" cy="2854902"/>
          </a:xfrm>
        </p:grpSpPr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6573" y="2844905"/>
              <a:ext cx="4552721" cy="2831770"/>
            </a:xfrm>
            <a:prstGeom prst="rect">
              <a:avLst/>
            </a:prstGeom>
          </p:spPr>
        </p:pic>
        <p:sp>
          <p:nvSpPr>
            <p:cNvPr id="21" name="文字方塊 20"/>
            <p:cNvSpPr txBox="1"/>
            <p:nvPr/>
          </p:nvSpPr>
          <p:spPr>
            <a:xfrm>
              <a:off x="2694812" y="3334795"/>
              <a:ext cx="10355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400cm</a:t>
              </a:r>
              <a:r>
                <a:rPr lang="en-US" altLang="zh-HK" sz="1000" b="1" baseline="30000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="1" baseline="30000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="1" baseline="30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3201726" y="3873298"/>
              <a:ext cx="6721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塑膠瓶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3598739" y="4196309"/>
              <a:ext cx="5197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小石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5316202" y="5453586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5861819" y="3355145"/>
              <a:ext cx="10408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200</a:t>
              </a:r>
              <a:r>
                <a:rPr lang="en-US" altLang="zh-HK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="1" baseline="30000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="1" baseline="30000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="1" baseline="30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5351389" y="4250342"/>
              <a:ext cx="510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棉花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6825990" y="4217684"/>
              <a:ext cx="4938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漏斗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8235523" y="4228570"/>
              <a:ext cx="3340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沙 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6802748" y="5453586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3605569" y="3476776"/>
              <a:ext cx="512959" cy="1245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接點 39"/>
            <p:cNvCxnSpPr/>
            <p:nvPr/>
          </p:nvCxnSpPr>
          <p:spPr>
            <a:xfrm>
              <a:off x="3757435" y="4004103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接點 40"/>
            <p:cNvCxnSpPr/>
            <p:nvPr/>
          </p:nvCxnSpPr>
          <p:spPr>
            <a:xfrm>
              <a:off x="4014796" y="4330674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接點 41"/>
            <p:cNvCxnSpPr>
              <a:endCxn id="27" idx="1"/>
            </p:cNvCxnSpPr>
            <p:nvPr/>
          </p:nvCxnSpPr>
          <p:spPr>
            <a:xfrm flipV="1">
              <a:off x="5644796" y="3478256"/>
              <a:ext cx="217023" cy="545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接點 42"/>
            <p:cNvCxnSpPr>
              <a:endCxn id="34" idx="1"/>
            </p:cNvCxnSpPr>
            <p:nvPr/>
          </p:nvCxnSpPr>
          <p:spPr>
            <a:xfrm flipV="1">
              <a:off x="7182848" y="3462867"/>
              <a:ext cx="507698" cy="4104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>
              <a:off x="7233841" y="4351534"/>
              <a:ext cx="355298" cy="69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>
              <a:off x="6469589" y="4358470"/>
              <a:ext cx="355298" cy="69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接點 45"/>
            <p:cNvCxnSpPr/>
            <p:nvPr/>
          </p:nvCxnSpPr>
          <p:spPr>
            <a:xfrm>
              <a:off x="5769357" y="4358470"/>
              <a:ext cx="522032" cy="3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接點 46"/>
            <p:cNvCxnSpPr/>
            <p:nvPr/>
          </p:nvCxnSpPr>
          <p:spPr>
            <a:xfrm>
              <a:off x="7744976" y="4369347"/>
              <a:ext cx="522032" cy="3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字方塊 47"/>
            <p:cNvSpPr txBox="1"/>
            <p:nvPr/>
          </p:nvSpPr>
          <p:spPr>
            <a:xfrm>
              <a:off x="3605569" y="5431814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9" name="直線接點 48"/>
            <p:cNvCxnSpPr/>
            <p:nvPr/>
          </p:nvCxnSpPr>
          <p:spPr>
            <a:xfrm>
              <a:off x="4014796" y="5584391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接點 49"/>
            <p:cNvCxnSpPr/>
            <p:nvPr/>
          </p:nvCxnSpPr>
          <p:spPr>
            <a:xfrm>
              <a:off x="5736518" y="5584391"/>
              <a:ext cx="55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/>
            <p:cNvCxnSpPr/>
            <p:nvPr/>
          </p:nvCxnSpPr>
          <p:spPr>
            <a:xfrm>
              <a:off x="7220428" y="5584391"/>
              <a:ext cx="5245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群組 4"/>
          <p:cNvGrpSpPr/>
          <p:nvPr/>
        </p:nvGrpSpPr>
        <p:grpSpPr>
          <a:xfrm>
            <a:off x="1061692" y="4365406"/>
            <a:ext cx="2230325" cy="765703"/>
            <a:chOff x="1061692" y="4365406"/>
            <a:chExt cx="2230325" cy="765703"/>
          </a:xfrm>
        </p:grpSpPr>
        <p:sp>
          <p:nvSpPr>
            <p:cNvPr id="53" name="圓角化對角線角落矩形 52"/>
            <p:cNvSpPr/>
            <p:nvPr/>
          </p:nvSpPr>
          <p:spPr>
            <a:xfrm>
              <a:off x="1062635" y="4365406"/>
              <a:ext cx="2126755" cy="765703"/>
            </a:xfrm>
            <a:prstGeom prst="round2DiagRect">
              <a:avLst/>
            </a:prstGeom>
            <a:solidFill>
              <a:srgbClr val="FF5E43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61692" y="4568326"/>
              <a:ext cx="2230325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污水</a:t>
              </a:r>
              <a:r>
                <a:rPr lang="zh-TW" altLang="en-US" sz="15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</a:t>
              </a:r>
              <a:r>
                <a:rPr lang="zh-TW" altLang="en-US" sz="1500" b="1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量</a:t>
              </a:r>
              <a:r>
                <a:rPr lang="zh-TW" altLang="en-US" sz="15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是否相同？</a:t>
              </a:r>
              <a:endParaRPr lang="zh-HK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33" name="圖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10" y="216572"/>
            <a:ext cx="902435" cy="1090000"/>
          </a:xfrm>
          <a:prstGeom prst="rect">
            <a:avLst/>
          </a:prstGeom>
        </p:spPr>
      </p:pic>
      <p:sp>
        <p:nvSpPr>
          <p:cNvPr id="54" name="文字方塊 53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70753" y="1318015"/>
            <a:ext cx="986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61" name="群組 6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62" name="圓角化單一角落矩形 6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66" name="直線接點 6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/>
          <p:cNvSpPr/>
          <p:nvPr/>
        </p:nvSpPr>
        <p:spPr>
          <a:xfrm>
            <a:off x="1130167" y="1079487"/>
            <a:ext cx="4355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ts val="1000"/>
              </a:spcBef>
            </a:pP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如何改良這個實驗設計才可以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做到</a:t>
            </a:r>
            <a:r>
              <a:rPr lang="zh-TW" altLang="en-US" sz="24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公平測試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呢？</a:t>
            </a:r>
          </a:p>
        </p:txBody>
      </p:sp>
      <p:sp>
        <p:nvSpPr>
          <p:cNvPr id="70" name="剪去單一角落矩形 69"/>
          <p:cNvSpPr/>
          <p:nvPr/>
        </p:nvSpPr>
        <p:spPr>
          <a:xfrm>
            <a:off x="891683" y="1015517"/>
            <a:ext cx="4679436" cy="946857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1" name="橢圓 70"/>
          <p:cNvSpPr/>
          <p:nvPr/>
        </p:nvSpPr>
        <p:spPr>
          <a:xfrm>
            <a:off x="640137" y="840514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3592982" y="1904737"/>
            <a:ext cx="100624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b="1" spc="300" dirty="0" smtClean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  </a:t>
            </a:r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pic>
        <p:nvPicPr>
          <p:cNvPr id="73" name="圖片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01834">
            <a:off x="3277352" y="1788234"/>
            <a:ext cx="699955" cy="687566"/>
          </a:xfrm>
          <a:prstGeom prst="rect">
            <a:avLst/>
          </a:prstGeom>
        </p:spPr>
      </p:pic>
      <p:sp>
        <p:nvSpPr>
          <p:cNvPr id="11" name="圓角矩形 10"/>
          <p:cNvSpPr/>
          <p:nvPr/>
        </p:nvSpPr>
        <p:spPr bwMode="auto">
          <a:xfrm>
            <a:off x="973473" y="5030987"/>
            <a:ext cx="2378407" cy="466928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倒入相同分量的污水</a:t>
            </a:r>
            <a:endParaRPr lang="zh-HK" altLang="en-US" sz="15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7690546" y="3339756"/>
            <a:ext cx="14777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300</a:t>
            </a:r>
            <a:r>
              <a:rPr lang="en-US" altLang="zh-HK" sz="1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cm</a:t>
            </a:r>
            <a:r>
              <a:rPr lang="en-US" altLang="zh-HK" sz="1000" b="1" baseline="30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 </a:t>
            </a:r>
            <a:r>
              <a:rPr lang="zh-TW" altLang="en-US" sz="1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污水 </a:t>
            </a:r>
            <a:r>
              <a:rPr lang="en-US" altLang="zh-HK" sz="1000" b="1" baseline="30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000" b="1" baseline="300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sp>
        <p:nvSpPr>
          <p:cNvPr id="52" name="手繪多邊形 5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368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圓角矩形 73"/>
          <p:cNvSpPr/>
          <p:nvPr/>
        </p:nvSpPr>
        <p:spPr>
          <a:xfrm>
            <a:off x="691441" y="338607"/>
            <a:ext cx="6174817" cy="67691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2741" y="509375"/>
            <a:ext cx="5739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俊樂設計了以下實驗來找出哪一種物料的過濾效果最佳</a:t>
            </a:r>
            <a:r>
              <a:rPr lang="zh-HK" altLang="en-US" sz="16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6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2694812" y="2844905"/>
            <a:ext cx="6473466" cy="2854902"/>
            <a:chOff x="2694812" y="2844905"/>
            <a:chExt cx="6473466" cy="2854902"/>
          </a:xfrm>
        </p:grpSpPr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6573" y="2844905"/>
              <a:ext cx="4552721" cy="2831770"/>
            </a:xfrm>
            <a:prstGeom prst="rect">
              <a:avLst/>
            </a:prstGeom>
          </p:spPr>
        </p:pic>
        <p:sp>
          <p:nvSpPr>
            <p:cNvPr id="21" name="文字方塊 20"/>
            <p:cNvSpPr txBox="1"/>
            <p:nvPr/>
          </p:nvSpPr>
          <p:spPr>
            <a:xfrm>
              <a:off x="2694812" y="3334795"/>
              <a:ext cx="10355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400cm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3201726" y="3873298"/>
              <a:ext cx="6721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塑膠瓶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3598739" y="4196309"/>
              <a:ext cx="5197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小石</a:t>
              </a:r>
              <a:endParaRPr lang="zh-HK" altLang="en-US" sz="1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5316202" y="5453586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5861819" y="3355145"/>
              <a:ext cx="10408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200</a:t>
              </a:r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7690546" y="3339756"/>
              <a:ext cx="14777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300</a:t>
              </a:r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5351389" y="4250342"/>
              <a:ext cx="510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棉花</a:t>
              </a:r>
              <a:endParaRPr lang="zh-HK" altLang="en-US" sz="1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6825990" y="4217684"/>
              <a:ext cx="4938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漏斗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8235523" y="4228570"/>
              <a:ext cx="3340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沙</a:t>
              </a:r>
              <a:r>
                <a:rPr lang="zh-TW" altLang="en-US" sz="1000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6802748" y="5453586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3605569" y="3476776"/>
              <a:ext cx="512959" cy="1245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接點 39"/>
            <p:cNvCxnSpPr/>
            <p:nvPr/>
          </p:nvCxnSpPr>
          <p:spPr>
            <a:xfrm>
              <a:off x="3757435" y="4004103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接點 40"/>
            <p:cNvCxnSpPr/>
            <p:nvPr/>
          </p:nvCxnSpPr>
          <p:spPr>
            <a:xfrm>
              <a:off x="4014796" y="4330674"/>
              <a:ext cx="70041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接點 41"/>
            <p:cNvCxnSpPr>
              <a:endCxn id="27" idx="1"/>
            </p:cNvCxnSpPr>
            <p:nvPr/>
          </p:nvCxnSpPr>
          <p:spPr>
            <a:xfrm flipV="1">
              <a:off x="5644796" y="3478256"/>
              <a:ext cx="217023" cy="545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接點 42"/>
            <p:cNvCxnSpPr>
              <a:endCxn id="34" idx="1"/>
            </p:cNvCxnSpPr>
            <p:nvPr/>
          </p:nvCxnSpPr>
          <p:spPr>
            <a:xfrm flipV="1">
              <a:off x="7182848" y="3462867"/>
              <a:ext cx="507698" cy="4104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>
              <a:off x="7233841" y="4351534"/>
              <a:ext cx="355298" cy="69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>
              <a:off x="6469589" y="4358470"/>
              <a:ext cx="355298" cy="69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接點 45"/>
            <p:cNvCxnSpPr/>
            <p:nvPr/>
          </p:nvCxnSpPr>
          <p:spPr>
            <a:xfrm>
              <a:off x="5769357" y="4358470"/>
              <a:ext cx="522032" cy="346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接點 46"/>
            <p:cNvCxnSpPr/>
            <p:nvPr/>
          </p:nvCxnSpPr>
          <p:spPr>
            <a:xfrm>
              <a:off x="7744976" y="4369347"/>
              <a:ext cx="522032" cy="346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字方塊 47"/>
            <p:cNvSpPr txBox="1"/>
            <p:nvPr/>
          </p:nvSpPr>
          <p:spPr>
            <a:xfrm>
              <a:off x="3605569" y="5431814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9" name="直線接點 48"/>
            <p:cNvCxnSpPr/>
            <p:nvPr/>
          </p:nvCxnSpPr>
          <p:spPr>
            <a:xfrm>
              <a:off x="4014796" y="5584391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接點 49"/>
            <p:cNvCxnSpPr/>
            <p:nvPr/>
          </p:nvCxnSpPr>
          <p:spPr>
            <a:xfrm>
              <a:off x="5736518" y="5584391"/>
              <a:ext cx="55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/>
            <p:cNvCxnSpPr/>
            <p:nvPr/>
          </p:nvCxnSpPr>
          <p:spPr>
            <a:xfrm>
              <a:off x="7220428" y="5584391"/>
              <a:ext cx="5245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群組 4"/>
          <p:cNvGrpSpPr/>
          <p:nvPr/>
        </p:nvGrpSpPr>
        <p:grpSpPr>
          <a:xfrm>
            <a:off x="747548" y="4351534"/>
            <a:ext cx="2595925" cy="717360"/>
            <a:chOff x="747548" y="4351534"/>
            <a:chExt cx="2595925" cy="717360"/>
          </a:xfrm>
        </p:grpSpPr>
        <p:sp>
          <p:nvSpPr>
            <p:cNvPr id="53" name="圓角化對角線角落矩形 52"/>
            <p:cNvSpPr/>
            <p:nvPr/>
          </p:nvSpPr>
          <p:spPr>
            <a:xfrm>
              <a:off x="747548" y="4351534"/>
              <a:ext cx="2595925" cy="717360"/>
            </a:xfrm>
            <a:prstGeom prst="round2DiagRect">
              <a:avLst/>
            </a:prstGeom>
            <a:solidFill>
              <a:srgbClr val="FF5E43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928293" y="4502343"/>
              <a:ext cx="2315889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5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過濾物料的分量是否相同？</a:t>
              </a:r>
              <a:endParaRPr lang="zh-HK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33" name="圖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10" y="216572"/>
            <a:ext cx="902435" cy="1090000"/>
          </a:xfrm>
          <a:prstGeom prst="rect">
            <a:avLst/>
          </a:prstGeom>
        </p:spPr>
      </p:pic>
      <p:sp>
        <p:nvSpPr>
          <p:cNvPr id="54" name="文字方塊 53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70753" y="1318015"/>
            <a:ext cx="986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55" name="群組 5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6" name="圓角化單一角落矩形 5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60" name="直線接點 5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/>
          <p:cNvSpPr/>
          <p:nvPr/>
        </p:nvSpPr>
        <p:spPr>
          <a:xfrm>
            <a:off x="1130167" y="1079487"/>
            <a:ext cx="4355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ts val="1000"/>
              </a:spcBef>
            </a:pP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如何改良這個實驗設計才可以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做到</a:t>
            </a:r>
            <a:r>
              <a:rPr lang="zh-TW" altLang="en-US" sz="24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公平測試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呢？</a:t>
            </a:r>
          </a:p>
        </p:txBody>
      </p:sp>
      <p:sp>
        <p:nvSpPr>
          <p:cNvPr id="70" name="剪去單一角落矩形 69"/>
          <p:cNvSpPr/>
          <p:nvPr/>
        </p:nvSpPr>
        <p:spPr>
          <a:xfrm>
            <a:off x="891683" y="1015517"/>
            <a:ext cx="4679436" cy="946857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1" name="橢圓 70"/>
          <p:cNvSpPr/>
          <p:nvPr/>
        </p:nvSpPr>
        <p:spPr>
          <a:xfrm>
            <a:off x="640137" y="840514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72" name="矩形 71"/>
          <p:cNvSpPr/>
          <p:nvPr/>
        </p:nvSpPr>
        <p:spPr>
          <a:xfrm>
            <a:off x="3592982" y="1904737"/>
            <a:ext cx="100624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b="1" spc="300" dirty="0" smtClean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  </a:t>
            </a:r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pic>
        <p:nvPicPr>
          <p:cNvPr id="73" name="圖片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01834">
            <a:off x="3277352" y="1788234"/>
            <a:ext cx="699955" cy="687566"/>
          </a:xfrm>
          <a:prstGeom prst="rect">
            <a:avLst/>
          </a:prstGeom>
        </p:spPr>
      </p:pic>
      <p:sp>
        <p:nvSpPr>
          <p:cNvPr id="30" name="圓角矩形 29"/>
          <p:cNvSpPr/>
          <p:nvPr/>
        </p:nvSpPr>
        <p:spPr bwMode="auto">
          <a:xfrm>
            <a:off x="657559" y="4960802"/>
            <a:ext cx="2798779" cy="66673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HK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使用相同分量的物料過濾污水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sp>
        <p:nvSpPr>
          <p:cNvPr id="52" name="手繪多邊形 5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472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圓角矩形 67"/>
          <p:cNvSpPr/>
          <p:nvPr/>
        </p:nvSpPr>
        <p:spPr>
          <a:xfrm>
            <a:off x="691441" y="338607"/>
            <a:ext cx="6174817" cy="67691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2741" y="509375"/>
            <a:ext cx="5739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俊樂設計了以下實驗來找出哪一種物料的過濾效果最佳</a:t>
            </a:r>
            <a:r>
              <a:rPr lang="zh-HK" altLang="en-US" sz="16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6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2694812" y="2844905"/>
            <a:ext cx="6473466" cy="2854902"/>
            <a:chOff x="2694812" y="2844905"/>
            <a:chExt cx="6473466" cy="2854902"/>
          </a:xfrm>
        </p:grpSpPr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6573" y="2844905"/>
              <a:ext cx="4552721" cy="2831770"/>
            </a:xfrm>
            <a:prstGeom prst="rect">
              <a:avLst/>
            </a:prstGeom>
          </p:spPr>
        </p:pic>
        <p:sp>
          <p:nvSpPr>
            <p:cNvPr id="21" name="文字方塊 20"/>
            <p:cNvSpPr txBox="1"/>
            <p:nvPr/>
          </p:nvSpPr>
          <p:spPr>
            <a:xfrm>
              <a:off x="2694812" y="3334795"/>
              <a:ext cx="103559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400cm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3201726" y="3873298"/>
              <a:ext cx="67218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塑膠瓶</a:t>
              </a:r>
              <a:endParaRPr lang="zh-HK" altLang="en-US" sz="1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3598739" y="4196309"/>
              <a:ext cx="51978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小石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5316202" y="5453586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5861819" y="3355145"/>
              <a:ext cx="104084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200</a:t>
              </a:r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7690546" y="3339756"/>
              <a:ext cx="14777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300</a:t>
              </a:r>
              <a:r>
                <a:rPr lang="en-US" altLang="zh-HK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 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污水 </a:t>
              </a:r>
              <a:r>
                <a:rPr lang="en-US" altLang="zh-HK" sz="1000" baseline="30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HK" altLang="en-US" sz="1000" baseline="30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5351389" y="4250342"/>
              <a:ext cx="510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棉花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文字方塊 35"/>
            <p:cNvSpPr txBox="1"/>
            <p:nvPr/>
          </p:nvSpPr>
          <p:spPr>
            <a:xfrm>
              <a:off x="6825990" y="4217684"/>
              <a:ext cx="493836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TW" altLang="en-US" sz="1000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漏斗</a:t>
              </a:r>
              <a:endParaRPr lang="zh-HK" altLang="en-US" sz="1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8235523" y="4228570"/>
              <a:ext cx="3340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沙 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6802748" y="5453586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3605569" y="3476776"/>
              <a:ext cx="512959" cy="1245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接點 39"/>
            <p:cNvCxnSpPr/>
            <p:nvPr/>
          </p:nvCxnSpPr>
          <p:spPr>
            <a:xfrm>
              <a:off x="3757435" y="4004103"/>
              <a:ext cx="70041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接點 40"/>
            <p:cNvCxnSpPr/>
            <p:nvPr/>
          </p:nvCxnSpPr>
          <p:spPr>
            <a:xfrm>
              <a:off x="4014796" y="4330674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接點 41"/>
            <p:cNvCxnSpPr>
              <a:endCxn id="27" idx="1"/>
            </p:cNvCxnSpPr>
            <p:nvPr/>
          </p:nvCxnSpPr>
          <p:spPr>
            <a:xfrm flipV="1">
              <a:off x="5644796" y="3478256"/>
              <a:ext cx="217023" cy="5450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接點 42"/>
            <p:cNvCxnSpPr>
              <a:endCxn id="34" idx="1"/>
            </p:cNvCxnSpPr>
            <p:nvPr/>
          </p:nvCxnSpPr>
          <p:spPr>
            <a:xfrm flipV="1">
              <a:off x="7182848" y="3462867"/>
              <a:ext cx="507698" cy="4104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>
              <a:off x="7233841" y="4351534"/>
              <a:ext cx="355298" cy="693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>
              <a:off x="6469589" y="4358470"/>
              <a:ext cx="355298" cy="693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接點 45"/>
            <p:cNvCxnSpPr/>
            <p:nvPr/>
          </p:nvCxnSpPr>
          <p:spPr>
            <a:xfrm>
              <a:off x="5769357" y="4358470"/>
              <a:ext cx="522032" cy="3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接點 46"/>
            <p:cNvCxnSpPr/>
            <p:nvPr/>
          </p:nvCxnSpPr>
          <p:spPr>
            <a:xfrm>
              <a:off x="7744976" y="4369347"/>
              <a:ext cx="522032" cy="34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字方塊 47"/>
            <p:cNvSpPr txBox="1"/>
            <p:nvPr/>
          </p:nvSpPr>
          <p:spPr>
            <a:xfrm>
              <a:off x="3605569" y="5431814"/>
              <a:ext cx="5129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濾</a:t>
              </a:r>
              <a:r>
                <a:rPr lang="zh-TW" altLang="en-US" sz="1000" dirty="0" smtClean="0">
                  <a:solidFill>
                    <a:schemeClr val="accent1">
                      <a:lumMod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液</a:t>
              </a:r>
              <a:endParaRPr lang="zh-HK" altLang="en-US" sz="1000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9" name="直線接點 48"/>
            <p:cNvCxnSpPr/>
            <p:nvPr/>
          </p:nvCxnSpPr>
          <p:spPr>
            <a:xfrm>
              <a:off x="4014796" y="5584391"/>
              <a:ext cx="7004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接點 49"/>
            <p:cNvCxnSpPr/>
            <p:nvPr/>
          </p:nvCxnSpPr>
          <p:spPr>
            <a:xfrm>
              <a:off x="5736518" y="5584391"/>
              <a:ext cx="55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/>
            <p:cNvCxnSpPr/>
            <p:nvPr/>
          </p:nvCxnSpPr>
          <p:spPr>
            <a:xfrm>
              <a:off x="7220428" y="5584391"/>
              <a:ext cx="5245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群組 3"/>
          <p:cNvGrpSpPr/>
          <p:nvPr/>
        </p:nvGrpSpPr>
        <p:grpSpPr>
          <a:xfrm>
            <a:off x="1108923" y="4330658"/>
            <a:ext cx="2245263" cy="858659"/>
            <a:chOff x="1108923" y="4330658"/>
            <a:chExt cx="2245263" cy="858659"/>
          </a:xfrm>
        </p:grpSpPr>
        <p:sp>
          <p:nvSpPr>
            <p:cNvPr id="53" name="圓角化對角線角落矩形 52"/>
            <p:cNvSpPr/>
            <p:nvPr/>
          </p:nvSpPr>
          <p:spPr>
            <a:xfrm>
              <a:off x="1108923" y="4330658"/>
              <a:ext cx="2245263" cy="858659"/>
            </a:xfrm>
            <a:prstGeom prst="round2DiagRect">
              <a:avLst/>
            </a:prstGeom>
            <a:solidFill>
              <a:srgbClr val="FF5E43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79553" y="4439022"/>
              <a:ext cx="19218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5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過濾器的大小、形狀及物料是否相同？</a:t>
              </a:r>
              <a:endParaRPr lang="zh-HK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33" name="圖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10" y="216572"/>
            <a:ext cx="902435" cy="1090000"/>
          </a:xfrm>
          <a:prstGeom prst="rect">
            <a:avLst/>
          </a:prstGeom>
        </p:spPr>
      </p:pic>
      <p:sp>
        <p:nvSpPr>
          <p:cNvPr id="54" name="文字方塊 53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70753" y="1318015"/>
            <a:ext cx="986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55" name="群組 5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56" name="圓角化單一角落矩形 5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60" name="直線接點 5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60"/>
          <p:cNvSpPr/>
          <p:nvPr/>
        </p:nvSpPr>
        <p:spPr>
          <a:xfrm>
            <a:off x="1130167" y="1079487"/>
            <a:ext cx="4355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ts val="1000"/>
              </a:spcBef>
            </a:pP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如何改良這個實驗設計才可以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做到</a:t>
            </a:r>
            <a:r>
              <a:rPr lang="zh-TW" altLang="en-US" sz="24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公平測試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呢？</a:t>
            </a:r>
          </a:p>
        </p:txBody>
      </p:sp>
      <p:sp>
        <p:nvSpPr>
          <p:cNvPr id="64" name="剪去單一角落矩形 63"/>
          <p:cNvSpPr/>
          <p:nvPr/>
        </p:nvSpPr>
        <p:spPr>
          <a:xfrm>
            <a:off x="891683" y="1015517"/>
            <a:ext cx="4679436" cy="946857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5" name="橢圓 64"/>
          <p:cNvSpPr/>
          <p:nvPr/>
        </p:nvSpPr>
        <p:spPr>
          <a:xfrm>
            <a:off x="640137" y="840514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66" name="矩形 65"/>
          <p:cNvSpPr/>
          <p:nvPr/>
        </p:nvSpPr>
        <p:spPr>
          <a:xfrm>
            <a:off x="3592982" y="1904737"/>
            <a:ext cx="100624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b="1" spc="300" dirty="0" smtClean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  </a:t>
            </a:r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pic>
        <p:nvPicPr>
          <p:cNvPr id="67" name="圖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01834">
            <a:off x="3277352" y="1788234"/>
            <a:ext cx="699955" cy="687566"/>
          </a:xfrm>
          <a:prstGeom prst="rect">
            <a:avLst/>
          </a:prstGeom>
        </p:spPr>
      </p:pic>
      <p:sp>
        <p:nvSpPr>
          <p:cNvPr id="23" name="圓角矩形 22"/>
          <p:cNvSpPr/>
          <p:nvPr/>
        </p:nvSpPr>
        <p:spPr bwMode="auto">
          <a:xfrm>
            <a:off x="958021" y="5071041"/>
            <a:ext cx="2508905" cy="66673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HK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使用大小及形狀相同</a:t>
            </a:r>
            <a:r>
              <a:rPr lang="zh-HK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endParaRPr lang="en-US" altLang="zh-HK" sz="15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容器來</a:t>
            </a:r>
            <a:r>
              <a:rPr lang="zh-HK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製作過濾器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52" name="手繪多邊形 5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713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圓角矩形 26"/>
          <p:cNvSpPr/>
          <p:nvPr/>
        </p:nvSpPr>
        <p:spPr>
          <a:xfrm>
            <a:off x="691441" y="338607"/>
            <a:ext cx="6174817" cy="67691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2741" y="509375"/>
            <a:ext cx="5739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俊樂設計了以下實驗來找出哪一種物料的過濾效果最佳</a:t>
            </a:r>
            <a:r>
              <a:rPr lang="zh-HK" altLang="en-US" sz="16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HK" sz="16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850576"/>
              </p:ext>
            </p:extLst>
          </p:nvPr>
        </p:nvGraphicFramePr>
        <p:xfrm>
          <a:off x="891683" y="3532576"/>
          <a:ext cx="7512127" cy="1433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43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9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333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HK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HK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rbel"/>
                          <a:ea typeface="微軟正黑體"/>
                          <a:cs typeface="+mn-cs"/>
                        </a:rPr>
                        <a:t>為了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HK" sz="1800" dirty="0" smtClean="0">
                        <a:solidFill>
                          <a:schemeClr val="accent2"/>
                        </a:solidFill>
                        <a:latin typeface="Corbel"/>
                        <a:ea typeface="微軟正黑體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dirty="0" smtClean="0">
                          <a:solidFill>
                            <a:schemeClr val="accent2"/>
                          </a:solidFill>
                          <a:latin typeface="Corbel"/>
                          <a:ea typeface="微軟正黑體"/>
                        </a:rPr>
                        <a:t>做到公平測試，</a:t>
                      </a:r>
                      <a:endParaRPr kumimoji="0" lang="zh-HK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Corbel"/>
                        <a:ea typeface="微軟正黑體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en-US" altLang="zh-HK" sz="1500" dirty="0" smtClean="0">
                        <a:solidFill>
                          <a:srgbClr val="00B050"/>
                        </a:solidFill>
                        <a:latin typeface="Corbel"/>
                        <a:ea typeface="微軟正黑體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HK" altLang="en-US" sz="1500" dirty="0" smtClean="0">
                          <a:solidFill>
                            <a:srgbClr val="00B050"/>
                          </a:solidFill>
                          <a:latin typeface="Corbel"/>
                          <a:ea typeface="微軟正黑體"/>
                        </a:rPr>
                        <a:t>俊樂應該使用</a:t>
                      </a:r>
                      <a:endParaRPr lang="en-US" altLang="zh-HK" sz="1500" dirty="0" smtClean="0">
                        <a:solidFill>
                          <a:srgbClr val="00B050"/>
                        </a:solidFill>
                        <a:latin typeface="Corbel"/>
                        <a:ea typeface="微軟正黑體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HK" altLang="en-US" sz="1500" dirty="0" smtClean="0">
                          <a:solidFill>
                            <a:srgbClr val="00B050"/>
                          </a:solidFill>
                          <a:latin typeface="Corbel"/>
                          <a:ea typeface="微軟正黑體"/>
                        </a:rPr>
                        <a:t>大小及形狀相同的容器來製作過濾器、</a:t>
                      </a:r>
                      <a:endParaRPr lang="en-US" altLang="zh-HK" sz="1500" dirty="0" smtClean="0">
                        <a:solidFill>
                          <a:srgbClr val="00B050"/>
                        </a:solidFill>
                        <a:latin typeface="Corbel"/>
                        <a:ea typeface="微軟正黑體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HK" altLang="en-US" sz="1500" dirty="0" smtClean="0">
                          <a:solidFill>
                            <a:srgbClr val="00B050"/>
                          </a:solidFill>
                          <a:latin typeface="Corbel"/>
                          <a:ea typeface="微軟正黑體"/>
                        </a:rPr>
                        <a:t>倒入相同分量的污水及</a:t>
                      </a:r>
                      <a:endParaRPr lang="en-US" altLang="zh-HK" sz="1500" dirty="0" smtClean="0">
                        <a:solidFill>
                          <a:srgbClr val="00B050"/>
                        </a:solidFill>
                        <a:latin typeface="Corbel"/>
                        <a:ea typeface="微軟正黑體"/>
                      </a:endParaRPr>
                    </a:p>
                    <a:p>
                      <a:pPr marL="0" indent="0" algn="ctr">
                        <a:buNone/>
                      </a:pPr>
                      <a:r>
                        <a:rPr lang="zh-HK" altLang="en-US" sz="1500" dirty="0" smtClean="0">
                          <a:solidFill>
                            <a:srgbClr val="00B050"/>
                          </a:solidFill>
                          <a:latin typeface="Corbel"/>
                          <a:ea typeface="微軟正黑體"/>
                        </a:rPr>
                        <a:t>使用相同分量的物料過濾污水。</a:t>
                      </a:r>
                      <a:endParaRPr lang="zh-HK" altLang="en-US" sz="1500" dirty="0">
                        <a:solidFill>
                          <a:srgbClr val="00B050"/>
                        </a:solidFill>
                        <a:latin typeface="Corbel"/>
                        <a:ea typeface="微軟正黑體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8" name="向下箭號圖說文字 47"/>
          <p:cNvSpPr/>
          <p:nvPr/>
        </p:nvSpPr>
        <p:spPr>
          <a:xfrm>
            <a:off x="5918258" y="2666712"/>
            <a:ext cx="1438200" cy="907854"/>
          </a:xfrm>
          <a:prstGeom prst="downArrowCallou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達到目的需要做的</a:t>
            </a:r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事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向下箭號圖說文字 48"/>
          <p:cNvSpPr/>
          <p:nvPr/>
        </p:nvSpPr>
        <p:spPr>
          <a:xfrm>
            <a:off x="2825010" y="2676533"/>
            <a:ext cx="876080" cy="924139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spc="30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0" name="圖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64292">
            <a:off x="2139459" y="2589407"/>
            <a:ext cx="754487" cy="741132"/>
          </a:xfrm>
          <a:prstGeom prst="rect">
            <a:avLst/>
          </a:prstGeom>
        </p:spPr>
      </p:pic>
      <p:pic>
        <p:nvPicPr>
          <p:cNvPr id="51" name="圖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147" y="2649841"/>
            <a:ext cx="615827" cy="661339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10" y="216572"/>
            <a:ext cx="902435" cy="1090000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70753" y="1318015"/>
            <a:ext cx="986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1130167" y="1079487"/>
            <a:ext cx="43551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spcBef>
                <a:spcPts val="1000"/>
              </a:spcBef>
            </a:pP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認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HK" altLang="en-US" sz="24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如何改良這個實驗設計才可以</a:t>
            </a:r>
            <a:r>
              <a:rPr lang="zh-TW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做到</a:t>
            </a:r>
            <a:r>
              <a:rPr lang="zh-TW" altLang="en-US" sz="24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公平測試</a:t>
            </a:r>
            <a:r>
              <a:rPr lang="zh-HK" altLang="en-US" sz="24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呢？</a:t>
            </a:r>
          </a:p>
        </p:txBody>
      </p:sp>
      <p:sp>
        <p:nvSpPr>
          <p:cNvPr id="22" name="剪去單一角落矩形 21"/>
          <p:cNvSpPr/>
          <p:nvPr/>
        </p:nvSpPr>
        <p:spPr>
          <a:xfrm>
            <a:off x="891683" y="1015517"/>
            <a:ext cx="4679436" cy="946857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橢圓 22"/>
          <p:cNvSpPr/>
          <p:nvPr/>
        </p:nvSpPr>
        <p:spPr>
          <a:xfrm>
            <a:off x="640137" y="840514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829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7" name="圓角化單一角落矩形 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圓角矩形 13"/>
          <p:cNvSpPr/>
          <p:nvPr/>
        </p:nvSpPr>
        <p:spPr>
          <a:xfrm>
            <a:off x="691441" y="338607"/>
            <a:ext cx="6174817" cy="149019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2741" y="509375"/>
            <a:ext cx="5475625" cy="108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教育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書院學生會近年大力</a:t>
            </a: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推行環保活動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漸見成效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學生會希望可以進一步提升同學的環保意識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並邀請學校配合推行一些校園政策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0166" y="1876459"/>
            <a:ext cx="5388199" cy="127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</a:pP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試以教育書院學生會主席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陳大文</a:t>
            </a: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的名義，撰寫一封</a:t>
            </a:r>
            <a:r>
              <a:rPr lang="zh-TW" altLang="en-US" sz="22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建議書</a:t>
            </a: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給校長，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希望能與學校合作</a:t>
            </a: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提倡</a:t>
            </a:r>
            <a:r>
              <a:rPr lang="zh-HK" altLang="en-US" sz="22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校園環保風氣</a:t>
            </a:r>
            <a:r>
              <a:rPr lang="zh-TW" altLang="en-US" sz="22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剪去單一角落矩形 16"/>
          <p:cNvSpPr/>
          <p:nvPr/>
        </p:nvSpPr>
        <p:spPr>
          <a:xfrm>
            <a:off x="891683" y="1812489"/>
            <a:ext cx="5744248" cy="146628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橢圓 17"/>
          <p:cNvSpPr/>
          <p:nvPr/>
        </p:nvSpPr>
        <p:spPr>
          <a:xfrm>
            <a:off x="640137" y="1637486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96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7" grpId="0" animBg="1"/>
      <p:bldP spid="1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摺角紙張 6">
            <a:extLst>
              <a:ext uri="{FF2B5EF4-FFF2-40B4-BE49-F238E27FC236}">
                <a16:creationId xmlns:a16="http://schemas.microsoft.com/office/drawing/2014/main" id="{89408D33-E814-40AE-8A6F-AD5F5E75B7FE}"/>
              </a:ext>
            </a:extLst>
          </p:cNvPr>
          <p:cNvSpPr/>
          <p:nvPr/>
        </p:nvSpPr>
        <p:spPr bwMode="auto">
          <a:xfrm>
            <a:off x="3669316" y="4620692"/>
            <a:ext cx="2274284" cy="799769"/>
          </a:xfrm>
          <a:prstGeom prst="foldedCorner">
            <a:avLst>
              <a:gd name="adj" fmla="val 2795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TW" sz="1600" dirty="0" smtClean="0"/>
          </a:p>
          <a:p>
            <a:pPr algn="ctr"/>
            <a:r>
              <a:rPr lang="zh-TW" altLang="en-US" sz="1600" dirty="0" smtClean="0">
                <a:solidFill>
                  <a:srgbClr val="E75C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鼓吹</a:t>
            </a:r>
            <a:r>
              <a:rPr lang="zh-TW" altLang="en-US" sz="1600" dirty="0">
                <a:solidFill>
                  <a:srgbClr val="E75C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校園環保風氣</a:t>
            </a:r>
          </a:p>
        </p:txBody>
      </p:sp>
      <p:sp>
        <p:nvSpPr>
          <p:cNvPr id="9" name="矩形: 摺角紙張 8">
            <a:extLst>
              <a:ext uri="{FF2B5EF4-FFF2-40B4-BE49-F238E27FC236}">
                <a16:creationId xmlns:a16="http://schemas.microsoft.com/office/drawing/2014/main" id="{B6A2BE28-B1CE-4F7C-B282-D2733F147F77}"/>
              </a:ext>
            </a:extLst>
          </p:cNvPr>
          <p:cNvSpPr/>
          <p:nvPr/>
        </p:nvSpPr>
        <p:spPr bwMode="auto">
          <a:xfrm>
            <a:off x="6074230" y="4624249"/>
            <a:ext cx="2543174" cy="774440"/>
          </a:xfrm>
          <a:prstGeom prst="foldedCorner">
            <a:avLst>
              <a:gd name="adj" fmla="val 2957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HK" sz="1600" dirty="0" smtClean="0"/>
          </a:p>
          <a:p>
            <a:pPr algn="ctr"/>
            <a:r>
              <a:rPr lang="zh-HK" altLang="en-US" sz="16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</a:t>
            </a:r>
            <a:r>
              <a:rPr lang="zh-HK" altLang="en-US" sz="16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學校推行的政策</a:t>
            </a:r>
            <a:endParaRPr lang="zh-TW" altLang="en-US" sz="1600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向下箭號圖說文字 22"/>
          <p:cNvSpPr/>
          <p:nvPr/>
        </p:nvSpPr>
        <p:spPr>
          <a:xfrm>
            <a:off x="6832515" y="3745496"/>
            <a:ext cx="1438200" cy="907854"/>
          </a:xfrm>
          <a:prstGeom prst="downArrowCallou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達到目的需要做的</a:t>
            </a:r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事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4" y="3728625"/>
            <a:ext cx="615827" cy="661339"/>
          </a:xfrm>
          <a:prstGeom prst="rect">
            <a:avLst/>
          </a:prstGeom>
        </p:spPr>
      </p:pic>
      <p:sp>
        <p:nvSpPr>
          <p:cNvPr id="28" name="向下箭號圖說文字 27"/>
          <p:cNvSpPr/>
          <p:nvPr/>
        </p:nvSpPr>
        <p:spPr>
          <a:xfrm>
            <a:off x="4551165" y="3752343"/>
            <a:ext cx="876080" cy="924139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spc="30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64292">
            <a:off x="3865614" y="3665217"/>
            <a:ext cx="754487" cy="741132"/>
          </a:xfrm>
          <a:prstGeom prst="rect">
            <a:avLst/>
          </a:prstGeom>
        </p:spPr>
      </p:pic>
      <p:grpSp>
        <p:nvGrpSpPr>
          <p:cNvPr id="3" name="群組 2"/>
          <p:cNvGrpSpPr/>
          <p:nvPr/>
        </p:nvGrpSpPr>
        <p:grpSpPr>
          <a:xfrm>
            <a:off x="796251" y="4648459"/>
            <a:ext cx="2571213" cy="765703"/>
            <a:chOff x="796251" y="4648459"/>
            <a:chExt cx="2571213" cy="765703"/>
          </a:xfrm>
        </p:grpSpPr>
        <p:sp>
          <p:nvSpPr>
            <p:cNvPr id="30" name="圓角化對角線角落矩形 29"/>
            <p:cNvSpPr/>
            <p:nvPr/>
          </p:nvSpPr>
          <p:spPr>
            <a:xfrm>
              <a:off x="796251" y="4648459"/>
              <a:ext cx="2571213" cy="765703"/>
            </a:xfrm>
            <a:prstGeom prst="round2DiagRect">
              <a:avLst/>
            </a:prstGeom>
            <a:solidFill>
              <a:srgbClr val="FF5E43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4474" y="484664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HK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建議書的目的是甚麼？</a:t>
              </a:r>
            </a:p>
          </p:txBody>
        </p:sp>
      </p:grpSp>
      <p:pic>
        <p:nvPicPr>
          <p:cNvPr id="14" name="圖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圓角矩形 25"/>
          <p:cNvSpPr/>
          <p:nvPr/>
        </p:nvSpPr>
        <p:spPr>
          <a:xfrm>
            <a:off x="691441" y="338607"/>
            <a:ext cx="6174817" cy="149019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1042741" y="509375"/>
            <a:ext cx="5475625" cy="108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教育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書院學生會近年大力</a:t>
            </a: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推行環保活動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漸見成效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學生會希望可以進一步提升同學的環保意識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並邀請學校配合推行一些校園政策</a:t>
            </a:r>
            <a:r>
              <a:rPr lang="zh-TW" altLang="en-US" sz="16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30166" y="1876459"/>
            <a:ext cx="5388199" cy="127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</a:pP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試以教育書院學生會主席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陳大文</a:t>
            </a: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的名義，撰寫一封</a:t>
            </a:r>
            <a:r>
              <a:rPr lang="zh-TW" altLang="en-US" sz="22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建議書</a:t>
            </a: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給校長，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希望能與學校合作</a:t>
            </a: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提倡</a:t>
            </a:r>
            <a:r>
              <a:rPr lang="zh-HK" altLang="en-US" sz="22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校園環保風氣</a:t>
            </a:r>
            <a:r>
              <a:rPr lang="zh-TW" altLang="en-US" sz="22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剪去單一角落矩形 31"/>
          <p:cNvSpPr/>
          <p:nvPr/>
        </p:nvSpPr>
        <p:spPr>
          <a:xfrm>
            <a:off x="891683" y="1812489"/>
            <a:ext cx="5744248" cy="146628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橢圓 32"/>
          <p:cNvSpPr/>
          <p:nvPr/>
        </p:nvSpPr>
        <p:spPr>
          <a:xfrm>
            <a:off x="640137" y="1637486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34" name="手繪多邊形 3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6259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3" grpId="0" animBg="1"/>
      <p:bldP spid="2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摺角紙張 14">
            <a:extLst>
              <a:ext uri="{FF2B5EF4-FFF2-40B4-BE49-F238E27FC236}">
                <a16:creationId xmlns:a16="http://schemas.microsoft.com/office/drawing/2014/main" id="{059CC4AD-5AAB-4278-A48D-6DD1C8F52A9F}"/>
              </a:ext>
            </a:extLst>
          </p:cNvPr>
          <p:cNvSpPr/>
          <p:nvPr/>
        </p:nvSpPr>
        <p:spPr bwMode="auto">
          <a:xfrm flipH="1" flipV="1">
            <a:off x="728292" y="1310998"/>
            <a:ext cx="6138911" cy="4668538"/>
          </a:xfrm>
          <a:prstGeom prst="foldedCorner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9134" y="2603511"/>
            <a:ext cx="3241277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TW" altLang="en-US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本</a:t>
            </a:r>
            <a:r>
              <a:rPr lang="zh-TW" altLang="en-US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會</a:t>
            </a:r>
            <a:r>
              <a:rPr lang="zh-TW" altLang="en-US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近年</a:t>
            </a:r>
            <a:r>
              <a:rPr lang="zh-TW" altLang="en-US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致</a:t>
            </a:r>
            <a:r>
              <a:rPr lang="zh-TW" altLang="en-US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力</a:t>
            </a:r>
            <a:r>
              <a:rPr lang="zh-TW" altLang="en-US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推動</a:t>
            </a:r>
            <a:r>
              <a:rPr lang="zh-TW" altLang="en-US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校內的</a:t>
            </a:r>
            <a:r>
              <a:rPr lang="zh-HK" altLang="en-US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環保</a:t>
            </a:r>
            <a:r>
              <a:rPr lang="zh-TW" altLang="en-US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風氣</a:t>
            </a:r>
            <a:r>
              <a:rPr lang="zh-TW" altLang="en-US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b="1" u="sng" dirty="0" smtClean="0">
                <a:solidFill>
                  <a:srgbClr val="0825B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為</a:t>
            </a:r>
            <a:r>
              <a:rPr lang="zh-TW" altLang="en-US" b="1" dirty="0">
                <a:solidFill>
                  <a:srgbClr val="E75C0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增進同學的環保</a:t>
            </a:r>
            <a:r>
              <a:rPr lang="zh-TW" altLang="en-US" b="1" dirty="0" smtClean="0">
                <a:solidFill>
                  <a:srgbClr val="E75C0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意識</a:t>
            </a:r>
            <a:r>
              <a:rPr lang="zh-TW" altLang="en-US" b="1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希望</a:t>
            </a:r>
            <a:r>
              <a:rPr lang="zh-TW" altLang="en-US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邀請學校配合推行一些校園</a:t>
            </a:r>
            <a:r>
              <a:rPr lang="zh-TW" altLang="en-US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政策</a:t>
            </a:r>
            <a:r>
              <a:rPr lang="zh-TW" altLang="en-US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敬</a:t>
            </a:r>
            <a:r>
              <a:rPr lang="zh-TW" altLang="en-US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希校長接納</a:t>
            </a:r>
            <a:r>
              <a:rPr lang="zh-TW" altLang="en-US" b="1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採</a:t>
            </a:r>
            <a:r>
              <a:rPr lang="zh-TW" altLang="en-US" b="1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行</a:t>
            </a:r>
            <a:r>
              <a:rPr lang="zh-TW" altLang="en-US" b="1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TW" altLang="en-US" b="1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5511" y="1587609"/>
            <a:ext cx="11721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一</a:t>
            </a:r>
            <a:r>
              <a:rPr lang="en-US" altLang="zh-TW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.</a:t>
            </a:r>
            <a:r>
              <a:rPr lang="zh-TW" altLang="en-US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綠化</a:t>
            </a:r>
            <a:r>
              <a:rPr lang="zh-TW" altLang="en-US" sz="1400" b="1" dirty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校園</a:t>
            </a:r>
          </a:p>
        </p:txBody>
      </p:sp>
      <p:sp>
        <p:nvSpPr>
          <p:cNvPr id="30" name="矩形 29"/>
          <p:cNvSpPr/>
          <p:nvPr/>
        </p:nvSpPr>
        <p:spPr>
          <a:xfrm>
            <a:off x="4655511" y="2557926"/>
            <a:ext cx="15311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二</a:t>
            </a:r>
            <a:r>
              <a:rPr lang="en-US" altLang="zh-TW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.</a:t>
            </a:r>
            <a:r>
              <a:rPr lang="zh-TW" altLang="en-US" sz="1400" b="1" dirty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學校環境建設</a:t>
            </a:r>
          </a:p>
        </p:txBody>
      </p:sp>
      <p:sp>
        <p:nvSpPr>
          <p:cNvPr id="31" name="矩形: 按鈕形 5">
            <a:extLst>
              <a:ext uri="{FF2B5EF4-FFF2-40B4-BE49-F238E27FC236}">
                <a16:creationId xmlns:a16="http://schemas.microsoft.com/office/drawing/2014/main" id="{40EA716D-1B44-4BD7-8FF0-CD7603E4B4C5}"/>
              </a:ext>
            </a:extLst>
          </p:cNvPr>
          <p:cNvSpPr/>
          <p:nvPr/>
        </p:nvSpPr>
        <p:spPr bwMode="auto">
          <a:xfrm>
            <a:off x="5062636" y="2961605"/>
            <a:ext cx="1393367" cy="461819"/>
          </a:xfrm>
          <a:prstGeom prst="bevel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HK" altLang="en-US" sz="1200" dirty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建議内容 </a:t>
            </a:r>
            <a:r>
              <a:rPr lang="zh-TW" altLang="en-US" sz="1200" dirty="0" smtClean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r>
              <a:rPr lang="zh-TW" altLang="en-US" sz="1200" dirty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200" dirty="0">
              <a:solidFill>
                <a:srgbClr val="0825B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78328" y="3518524"/>
            <a:ext cx="15311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三</a:t>
            </a:r>
            <a:r>
              <a:rPr lang="en-US" altLang="zh-TW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.</a:t>
            </a:r>
            <a:r>
              <a:rPr lang="zh-TW" altLang="en-US" sz="1400" b="1" dirty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校園環保政策</a:t>
            </a:r>
          </a:p>
        </p:txBody>
      </p:sp>
      <p:sp>
        <p:nvSpPr>
          <p:cNvPr id="33" name="矩形: 按鈕形 5">
            <a:extLst>
              <a:ext uri="{FF2B5EF4-FFF2-40B4-BE49-F238E27FC236}">
                <a16:creationId xmlns:a16="http://schemas.microsoft.com/office/drawing/2014/main" id="{40EA716D-1B44-4BD7-8FF0-CD7603E4B4C5}"/>
              </a:ext>
            </a:extLst>
          </p:cNvPr>
          <p:cNvSpPr/>
          <p:nvPr/>
        </p:nvSpPr>
        <p:spPr bwMode="auto">
          <a:xfrm>
            <a:off x="5085453" y="3922203"/>
            <a:ext cx="1393367" cy="461819"/>
          </a:xfrm>
          <a:prstGeom prst="bevel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HK" altLang="en-US" sz="1200" dirty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建議内容 </a:t>
            </a:r>
            <a:r>
              <a:rPr lang="zh-TW" altLang="en-US" sz="1200" dirty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</a:t>
            </a:r>
            <a:endParaRPr lang="zh-HK" altLang="en-US" sz="1200" dirty="0">
              <a:solidFill>
                <a:srgbClr val="0825B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78328" y="4466053"/>
            <a:ext cx="15311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四</a:t>
            </a:r>
            <a:r>
              <a:rPr lang="en-US" altLang="zh-TW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.</a:t>
            </a:r>
            <a:r>
              <a:rPr lang="zh-TW" altLang="en-US" sz="1400" b="1" dirty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綠色校園管理</a:t>
            </a:r>
          </a:p>
        </p:txBody>
      </p:sp>
      <p:sp>
        <p:nvSpPr>
          <p:cNvPr id="35" name="矩形: 按鈕形 5">
            <a:extLst>
              <a:ext uri="{FF2B5EF4-FFF2-40B4-BE49-F238E27FC236}">
                <a16:creationId xmlns:a16="http://schemas.microsoft.com/office/drawing/2014/main" id="{40EA716D-1B44-4BD7-8FF0-CD7603E4B4C5}"/>
              </a:ext>
            </a:extLst>
          </p:cNvPr>
          <p:cNvSpPr/>
          <p:nvPr/>
        </p:nvSpPr>
        <p:spPr bwMode="auto">
          <a:xfrm>
            <a:off x="5085453" y="4869732"/>
            <a:ext cx="1393367" cy="461819"/>
          </a:xfrm>
          <a:prstGeom prst="bevel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HK" altLang="en-US" sz="1200" dirty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建議内容 </a:t>
            </a:r>
            <a:r>
              <a:rPr lang="zh-TW" altLang="en-US" sz="1200" dirty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四</a:t>
            </a:r>
            <a:endParaRPr lang="zh-HK" altLang="en-US" sz="1200" dirty="0">
              <a:solidFill>
                <a:srgbClr val="0825B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78328" y="5428684"/>
            <a:ext cx="845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五</a:t>
            </a:r>
            <a:r>
              <a:rPr lang="en-US" altLang="zh-TW" sz="1400" b="1" dirty="0" smtClean="0">
                <a:solidFill>
                  <a:srgbClr val="0825B8"/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.</a:t>
            </a:r>
            <a:r>
              <a:rPr lang="en-US" altLang="zh-TW" sz="1400" b="1" dirty="0">
                <a:solidFill>
                  <a:schemeClr val="accent5">
                    <a:lumMod val="7500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</a:rPr>
              <a:t> ⋯⋯</a:t>
            </a:r>
            <a:endParaRPr lang="zh-TW" altLang="en-US" sz="1400" b="1" dirty="0">
              <a:solidFill>
                <a:srgbClr val="0825B8"/>
              </a:solidFill>
              <a:latin typeface="SimSun" panose="02010600030101010101" pitchFamily="2" charset="-122"/>
              <a:ea typeface="SimSun" panose="02010600030101010101" pitchFamily="2" charset="-122"/>
            </a:endParaRPr>
          </a:p>
          <a:p>
            <a:r>
              <a:rPr lang="en-US" altLang="zh-TW" sz="1400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zh-TW" altLang="en-US" sz="1400" dirty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118263" y="1946806"/>
            <a:ext cx="100624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b="1" spc="300" dirty="0" smtClean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  </a:t>
            </a:r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pic>
        <p:nvPicPr>
          <p:cNvPr id="40" name="圖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27447">
            <a:off x="2811633" y="1844517"/>
            <a:ext cx="699955" cy="687566"/>
          </a:xfrm>
          <a:prstGeom prst="rect">
            <a:avLst/>
          </a:prstGeom>
        </p:spPr>
      </p:pic>
      <p:sp>
        <p:nvSpPr>
          <p:cNvPr id="44" name="弧形 43"/>
          <p:cNvSpPr/>
          <p:nvPr/>
        </p:nvSpPr>
        <p:spPr>
          <a:xfrm rot="2388115">
            <a:off x="3199195" y="2099471"/>
            <a:ext cx="1267348" cy="1335168"/>
          </a:xfrm>
          <a:prstGeom prst="arc">
            <a:avLst/>
          </a:prstGeom>
          <a:ln>
            <a:solidFill>
              <a:srgbClr val="FF5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矩形 44"/>
          <p:cNvSpPr/>
          <p:nvPr/>
        </p:nvSpPr>
        <p:spPr>
          <a:xfrm>
            <a:off x="1908941" y="4784658"/>
            <a:ext cx="2335312" cy="3231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達到目的需要做的事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7" name="圖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70381">
            <a:off x="1478126" y="4537987"/>
            <a:ext cx="615827" cy="581022"/>
          </a:xfrm>
          <a:prstGeom prst="rect">
            <a:avLst/>
          </a:prstGeom>
        </p:spPr>
      </p:pic>
      <p:sp>
        <p:nvSpPr>
          <p:cNvPr id="48" name="弧形 47"/>
          <p:cNvSpPr/>
          <p:nvPr/>
        </p:nvSpPr>
        <p:spPr>
          <a:xfrm rot="2642631">
            <a:off x="3358228" y="3779317"/>
            <a:ext cx="1101866" cy="1092642"/>
          </a:xfrm>
          <a:prstGeom prst="arc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23" name="文字方塊 22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7" name="直線接點 3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橢圓 37"/>
          <p:cNvSpPr/>
          <p:nvPr/>
        </p:nvSpPr>
        <p:spPr>
          <a:xfrm>
            <a:off x="815301" y="1405398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" name="矩形: 按鈕形 5">
            <a:extLst>
              <a:ext uri="{FF2B5EF4-FFF2-40B4-BE49-F238E27FC236}">
                <a16:creationId xmlns:a16="http://schemas.microsoft.com/office/drawing/2014/main" id="{40EA716D-1B44-4BD7-8FF0-CD7603E4B4C5}"/>
              </a:ext>
            </a:extLst>
          </p:cNvPr>
          <p:cNvSpPr/>
          <p:nvPr/>
        </p:nvSpPr>
        <p:spPr bwMode="auto">
          <a:xfrm>
            <a:off x="5062636" y="2003190"/>
            <a:ext cx="1393367" cy="461819"/>
          </a:xfrm>
          <a:prstGeom prst="bevel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HK" altLang="en-US" sz="1200" dirty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建議内容 </a:t>
            </a:r>
            <a:r>
              <a:rPr lang="zh-TW" altLang="en-US" sz="1200" dirty="0">
                <a:solidFill>
                  <a:srgbClr val="0825B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endParaRPr lang="zh-HK" altLang="en-US" sz="1200" dirty="0">
              <a:solidFill>
                <a:srgbClr val="0825B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41" name="手繪多邊形 4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540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/>
      <p:bldP spid="5" grpId="0"/>
      <p:bldP spid="30" grpId="0"/>
      <p:bldP spid="31" grpId="0" animBg="1"/>
      <p:bldP spid="32" grpId="0"/>
      <p:bldP spid="33" grpId="0" animBg="1"/>
      <p:bldP spid="34" grpId="0"/>
      <p:bldP spid="35" grpId="0" animBg="1"/>
      <p:bldP spid="36" grpId="0"/>
      <p:bldP spid="39" grpId="0" animBg="1"/>
      <p:bldP spid="44" grpId="0" animBg="1"/>
      <p:bldP spid="45" grpId="0" animBg="1"/>
      <p:bldP spid="48" grpId="0" animBg="1"/>
      <p:bldP spid="38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圓角矩形 22"/>
          <p:cNvSpPr/>
          <p:nvPr/>
        </p:nvSpPr>
        <p:spPr>
          <a:xfrm>
            <a:off x="717567" y="1117236"/>
            <a:ext cx="6174817" cy="2644867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剪去單一角落矩形 24"/>
          <p:cNvSpPr/>
          <p:nvPr/>
        </p:nvSpPr>
        <p:spPr>
          <a:xfrm>
            <a:off x="891683" y="473908"/>
            <a:ext cx="4242020" cy="64332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640137" y="298905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1130166" y="537878"/>
            <a:ext cx="4003537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</a:pP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木蘭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代父從軍的目的是甚麼</a:t>
            </a:r>
            <a:r>
              <a:rPr lang="zh-TW" altLang="en-US" sz="22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HK" sz="2200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4844997-9371-4979-AF0B-708063AC2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5140" y="1327422"/>
            <a:ext cx="5659670" cy="231711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1700" b="1" spc="12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唧唧</a:t>
            </a:r>
            <a:r>
              <a:rPr lang="zh-TW" altLang="en-US" sz="1700" b="1" spc="12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復唧唧，木蘭當戶織。不聞機杼聲，惟聞女嘆息。</a:t>
            </a:r>
            <a:endParaRPr lang="en-US" altLang="zh-TW" sz="1700" b="1" spc="12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1700" b="1" spc="12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問女何所思，問女何所憶。女亦無所思，女亦無所憶。</a:t>
            </a:r>
            <a:endParaRPr lang="en-US" altLang="zh-TW" sz="1700" b="1" spc="12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1700" b="1" spc="12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昨夜見軍帖，可汗大點兵，軍書</a:t>
            </a:r>
            <a:r>
              <a:rPr lang="zh-TW" altLang="en-US" sz="1700" b="1" spc="12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十二卷</a:t>
            </a:r>
            <a:r>
              <a:rPr lang="zh-TW" altLang="en-US" sz="1700" b="1" spc="12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，卷卷有爺名。</a:t>
            </a:r>
            <a:endParaRPr lang="en-US" altLang="zh-TW" sz="1700" b="1" spc="12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TW" altLang="en-US" sz="1700" b="1" spc="12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阿爺無大兒，木蘭無長兄，願為市鞍馬，從此替</a:t>
            </a:r>
            <a:r>
              <a:rPr lang="zh-TW" altLang="en-US" sz="1700" b="1" spc="12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爺</a:t>
            </a:r>
            <a:r>
              <a:rPr lang="zh-TW" altLang="en-US" sz="1700" b="1" spc="12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征</a:t>
            </a:r>
            <a:r>
              <a:rPr lang="zh-TW" altLang="en-US" sz="1700" b="1" spc="12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en-US" altLang="zh-HK" sz="1700" b="1" spc="12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TW" sz="1700" b="1" spc="12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⋯⋯</a:t>
            </a:r>
            <a:endParaRPr lang="en-US" altLang="zh-HK" sz="1200" b="1" spc="120" dirty="0" smtClean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HK" altLang="en-US" sz="12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</a:t>
            </a:r>
            <a:r>
              <a:rPr lang="zh-HK" altLang="en-US" sz="12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自</a:t>
            </a:r>
            <a:r>
              <a:rPr lang="en-US" altLang="zh-TW" sz="12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200" b="1" spc="12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木蘭辭</a:t>
            </a:r>
            <a:r>
              <a:rPr lang="en-US" altLang="zh-TW" sz="12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200" dirty="0">
                <a:solidFill>
                  <a:schemeClr val="accent1"/>
                </a:solidFill>
                <a:latin typeface="微軟正黑體" panose="020B0604030504040204" pitchFamily="34" charset="-120"/>
              </a:rPr>
              <a:t>——</a:t>
            </a:r>
            <a:r>
              <a:rPr lang="zh-TW" altLang="en-US" sz="1200" b="1" spc="12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佚名</a:t>
            </a:r>
            <a:endParaRPr lang="en-US" altLang="zh-TW" sz="1200" b="1" spc="120" dirty="0">
              <a:solidFill>
                <a:schemeClr val="accent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grpSp>
        <p:nvGrpSpPr>
          <p:cNvPr id="29" name="群組 28"/>
          <p:cNvGrpSpPr/>
          <p:nvPr/>
        </p:nvGrpSpPr>
        <p:grpSpPr>
          <a:xfrm>
            <a:off x="5518088" y="4316101"/>
            <a:ext cx="2762595" cy="991190"/>
            <a:chOff x="5518088" y="4316101"/>
            <a:chExt cx="2762595" cy="991190"/>
          </a:xfrm>
        </p:grpSpPr>
        <p:sp>
          <p:nvSpPr>
            <p:cNvPr id="30" name="圓角化對角線角落矩形 29"/>
            <p:cNvSpPr/>
            <p:nvPr/>
          </p:nvSpPr>
          <p:spPr>
            <a:xfrm>
              <a:off x="5518088" y="4316101"/>
              <a:ext cx="2762595" cy="991190"/>
            </a:xfrm>
            <a:prstGeom prst="round2DiagRect">
              <a:avLst/>
            </a:prstGeom>
            <a:solidFill>
              <a:srgbClr val="FF5E43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807409" y="4405431"/>
              <a:ext cx="232974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HK" altLang="en-US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需要做一些事來達到目的，這是甚麼關係？</a:t>
              </a: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47</a:t>
            </a:fld>
            <a:endParaRPr lang="zh-HK" altLang="en-US" dirty="0"/>
          </a:p>
        </p:txBody>
      </p:sp>
      <p:sp>
        <p:nvSpPr>
          <p:cNvPr id="24" name="手繪多邊形 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188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6" grpId="0" animBg="1"/>
      <p:bldP spid="27" grpId="0"/>
      <p:bldP spid="3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圓角矩形 18"/>
          <p:cNvSpPr/>
          <p:nvPr/>
        </p:nvSpPr>
        <p:spPr>
          <a:xfrm>
            <a:off x="717567" y="1117236"/>
            <a:ext cx="6174817" cy="4001180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內容版面配置區 2">
            <a:extLst>
              <a:ext uri="{FF2B5EF4-FFF2-40B4-BE49-F238E27FC236}">
                <a16:creationId xmlns:a16="http://schemas.microsoft.com/office/drawing/2014/main" id="{D4844997-9371-4979-AF0B-708063AC2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5139" y="1327421"/>
            <a:ext cx="5671845" cy="379099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HK" altLang="en-US" sz="2000" b="1" spc="60" dirty="0">
                <a:solidFill>
                  <a:srgbClr val="E96A5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語</a:t>
            </a:r>
            <a:r>
              <a:rPr lang="zh-HK" altLang="en-US" sz="2000" b="1" spc="60" dirty="0" smtClean="0">
                <a:solidFill>
                  <a:srgbClr val="E96A5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譯</a:t>
            </a:r>
            <a:endParaRPr lang="en-US" altLang="zh-HK" sz="2000" b="1" spc="60" dirty="0">
              <a:solidFill>
                <a:srgbClr val="E96A55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sz="17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一再歎息，木蘭對著窗戶把布織，聽不見織布機的聲響。</a:t>
            </a:r>
            <a:r>
              <a:rPr lang="zh-TW" altLang="en-US" sz="1700" b="1" spc="60" dirty="0">
                <a:solidFill>
                  <a:srgbClr val="E96A5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只聽見女兒在歎息</a:t>
            </a:r>
            <a:r>
              <a:rPr lang="zh-TW" altLang="en-US" sz="17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，問問女兒有甚麼心事，問問女兒有甚麼憶念，女兒既沒有甚麼心事，女兒也沒有甚麼憶念，</a:t>
            </a:r>
            <a:r>
              <a:rPr lang="zh-TW" altLang="en-US" sz="1700" b="1" spc="60" dirty="0">
                <a:solidFill>
                  <a:srgbClr val="E96A55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昨夜見到軍中的文告，知道君王大規模徵兵，徵兵的名冊有很多卷，卷卷有父親的名字，父親沒有大兒子，木蘭沒有年長的哥哥</a:t>
            </a:r>
            <a:r>
              <a:rPr lang="zh-TW" altLang="en-US" sz="17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，願意買來馬鞍和馬匹，</a:t>
            </a:r>
            <a:r>
              <a:rPr lang="zh-TW" altLang="en-US" sz="17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從此替父親出征</a:t>
            </a:r>
            <a:r>
              <a:rPr lang="zh-TW" altLang="en-US" sz="17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en-US" altLang="zh-HK" sz="17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17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⋯⋯</a:t>
            </a:r>
            <a:endParaRPr lang="zh-TW" altLang="en-US" sz="1700" b="1" spc="6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7" name="圓角化對角線角落矩形 26"/>
          <p:cNvSpPr/>
          <p:nvPr/>
        </p:nvSpPr>
        <p:spPr>
          <a:xfrm>
            <a:off x="5024435" y="4469109"/>
            <a:ext cx="2623457" cy="1374505"/>
          </a:xfrm>
          <a:prstGeom prst="round2DiagRect">
            <a:avLst/>
          </a:prstGeom>
          <a:solidFill>
            <a:srgbClr val="FF5E4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8" name="矩形 27"/>
          <p:cNvSpPr/>
          <p:nvPr/>
        </p:nvSpPr>
        <p:spPr>
          <a:xfrm>
            <a:off x="5152243" y="4602164"/>
            <a:ext cx="24956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甚麼木蘭會嘆息？</a:t>
            </a:r>
          </a:p>
          <a:p>
            <a:pPr marL="342900" indent="-342900">
              <a:buFont typeface="+mj-lt"/>
              <a:buAutoNum type="arabicPeriod"/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為甚麼木蘭這麼擔心父親被徵召到戰場？</a:t>
            </a:r>
          </a:p>
        </p:txBody>
      </p:sp>
      <p:grpSp>
        <p:nvGrpSpPr>
          <p:cNvPr id="6" name="群組 5"/>
          <p:cNvGrpSpPr/>
          <p:nvPr/>
        </p:nvGrpSpPr>
        <p:grpSpPr>
          <a:xfrm>
            <a:off x="4756846" y="5440075"/>
            <a:ext cx="662986" cy="662986"/>
            <a:chOff x="5708569" y="5740116"/>
            <a:chExt cx="662986" cy="662986"/>
          </a:xfrm>
        </p:grpSpPr>
        <p:sp>
          <p:nvSpPr>
            <p:cNvPr id="31" name="十字形 30"/>
            <p:cNvSpPr/>
            <p:nvPr/>
          </p:nvSpPr>
          <p:spPr>
            <a:xfrm>
              <a:off x="5708569" y="5740116"/>
              <a:ext cx="662986" cy="662986"/>
            </a:xfrm>
            <a:prstGeom prst="plus">
              <a:avLst>
                <a:gd name="adj" fmla="val 27924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768192" y="591192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提示</a:t>
              </a:r>
            </a:p>
          </p:txBody>
        </p:sp>
      </p:grpSp>
      <p:pic>
        <p:nvPicPr>
          <p:cNvPr id="11" name="圖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三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剪去單一角落矩形 19"/>
          <p:cNvSpPr/>
          <p:nvPr/>
        </p:nvSpPr>
        <p:spPr>
          <a:xfrm>
            <a:off x="891683" y="473908"/>
            <a:ext cx="4242020" cy="64332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橢圓 20"/>
          <p:cNvSpPr/>
          <p:nvPr/>
        </p:nvSpPr>
        <p:spPr>
          <a:xfrm>
            <a:off x="640137" y="298905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130166" y="537878"/>
            <a:ext cx="4003537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</a:pP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木蘭</a:t>
            </a:r>
            <a:r>
              <a:rPr lang="zh-HK" altLang="en-US" sz="2200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代父從軍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22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是甚麼</a:t>
            </a:r>
            <a:r>
              <a:rPr lang="zh-TW" altLang="en-US" sz="22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HK" sz="2200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" name="直線接點 3"/>
          <p:cNvCxnSpPr/>
          <p:nvPr/>
        </p:nvCxnSpPr>
        <p:spPr>
          <a:xfrm>
            <a:off x="1077411" y="1795734"/>
            <a:ext cx="522789" cy="0"/>
          </a:xfrm>
          <a:prstGeom prst="line">
            <a:avLst/>
          </a:prstGeom>
          <a:ln>
            <a:solidFill>
              <a:srgbClr val="E96A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48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12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uiExpand="1" build="p"/>
      <p:bldP spid="27" grpId="0" animBg="1"/>
      <p:bldP spid="2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手繪多邊形 19"/>
          <p:cNvSpPr/>
          <p:nvPr/>
        </p:nvSpPr>
        <p:spPr>
          <a:xfrm rot="1022353" flipH="1">
            <a:off x="997583" y="2175717"/>
            <a:ext cx="5306795" cy="2408307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1614148" y="2382780"/>
            <a:ext cx="2623457" cy="833880"/>
            <a:chOff x="1614148" y="2382780"/>
            <a:chExt cx="2623457" cy="833880"/>
          </a:xfrm>
        </p:grpSpPr>
        <p:sp>
          <p:nvSpPr>
            <p:cNvPr id="22" name="圓角化對角線角落矩形 21"/>
            <p:cNvSpPr/>
            <p:nvPr/>
          </p:nvSpPr>
          <p:spPr>
            <a:xfrm>
              <a:off x="1614148" y="2382780"/>
              <a:ext cx="2623457" cy="833880"/>
            </a:xfrm>
            <a:prstGeom prst="round2DiagRect">
              <a:avLst/>
            </a:prstGeom>
            <a:solidFill>
              <a:srgbClr val="FF5E43"/>
            </a:solidFill>
            <a:ln w="571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868007" y="2561337"/>
              <a:ext cx="228937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spc="6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為</a:t>
              </a:r>
              <a:r>
                <a:rPr lang="zh-TW" altLang="en-US" b="1" spc="6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甚麼木蘭會嘆息？</a:t>
              </a:r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2244249" y="3074819"/>
            <a:ext cx="3097906" cy="833880"/>
            <a:chOff x="2244249" y="3074819"/>
            <a:chExt cx="3097906" cy="833880"/>
          </a:xfrm>
        </p:grpSpPr>
        <p:sp>
          <p:nvSpPr>
            <p:cNvPr id="23" name="圓角化對角線角落矩形 22"/>
            <p:cNvSpPr/>
            <p:nvPr/>
          </p:nvSpPr>
          <p:spPr>
            <a:xfrm>
              <a:off x="2244249" y="3074819"/>
              <a:ext cx="3097906" cy="833880"/>
            </a:xfrm>
            <a:prstGeom prst="round2DiagRect">
              <a:avLst/>
            </a:prstGeom>
            <a:solidFill>
              <a:srgbClr val="FF5E43"/>
            </a:solidFill>
            <a:ln w="571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345964" y="3307093"/>
              <a:ext cx="29718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spc="-6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為</a:t>
              </a:r>
              <a:r>
                <a:rPr lang="zh-TW" altLang="en-US" b="1" spc="-6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甚麼木蘭擔心爸爸從軍？</a:t>
              </a:r>
              <a:endParaRPr lang="en-US" altLang="zh-TW" b="1" spc="-6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1300628" y="2922204"/>
            <a:ext cx="662986" cy="662986"/>
            <a:chOff x="1300628" y="2922204"/>
            <a:chExt cx="662986" cy="662986"/>
          </a:xfrm>
        </p:grpSpPr>
        <p:sp>
          <p:nvSpPr>
            <p:cNvPr id="11" name="十字形 10"/>
            <p:cNvSpPr/>
            <p:nvPr/>
          </p:nvSpPr>
          <p:spPr>
            <a:xfrm>
              <a:off x="1300628" y="2922204"/>
              <a:ext cx="662986" cy="662986"/>
            </a:xfrm>
            <a:prstGeom prst="plus">
              <a:avLst>
                <a:gd name="adj" fmla="val 3057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360251" y="3111594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400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提示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4404649" y="2569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木蘭擔心爸爸從軍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43228" y="33070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擔心爸爸戰死沙場</a:t>
            </a:r>
            <a:endParaRPr lang="zh-HK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519" y="3877106"/>
            <a:ext cx="1943348" cy="2402597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28" y="3803922"/>
            <a:ext cx="1138947" cy="1472296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24" name="文字方塊 23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三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剪去單一角落矩形 32"/>
          <p:cNvSpPr/>
          <p:nvPr/>
        </p:nvSpPr>
        <p:spPr>
          <a:xfrm>
            <a:off x="891683" y="473908"/>
            <a:ext cx="4242020" cy="64332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橢圓 33"/>
          <p:cNvSpPr/>
          <p:nvPr/>
        </p:nvSpPr>
        <p:spPr>
          <a:xfrm>
            <a:off x="640137" y="298905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1130166" y="537878"/>
            <a:ext cx="4003537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</a:pP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木蘭</a:t>
            </a:r>
            <a:r>
              <a:rPr lang="zh-HK" altLang="en-US" sz="2200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代父從軍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22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是甚麼</a:t>
            </a:r>
            <a:r>
              <a:rPr lang="zh-TW" altLang="en-US" sz="22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HK" sz="2200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49</a:t>
            </a:fld>
            <a:endParaRPr lang="zh-HK" altLang="en-US" dirty="0"/>
          </a:p>
        </p:txBody>
      </p:sp>
      <p:sp>
        <p:nvSpPr>
          <p:cNvPr id="36" name="手繪多邊形 3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497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014" y="2260568"/>
            <a:ext cx="3636800" cy="3454453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  <p:sp>
        <p:nvSpPr>
          <p:cNvPr id="30" name="L 圖案 1">
            <a:extLst>
              <a:ext uri="{FF2B5EF4-FFF2-40B4-BE49-F238E27FC236}">
                <a16:creationId xmlns:a16="http://schemas.microsoft.com/office/drawing/2014/main" id="{4A2E5E2C-B825-4251-8BC5-E2A830E93208}"/>
              </a:ext>
            </a:extLst>
          </p:cNvPr>
          <p:cNvSpPr/>
          <p:nvPr/>
        </p:nvSpPr>
        <p:spPr bwMode="auto">
          <a:xfrm rot="10800000" flipH="1">
            <a:off x="865220" y="4097560"/>
            <a:ext cx="3923332" cy="1444316"/>
          </a:xfrm>
          <a:custGeom>
            <a:avLst/>
            <a:gdLst>
              <a:gd name="connsiteX0" fmla="*/ 0 w 3743325"/>
              <a:gd name="connsiteY0" fmla="*/ 0 h 1308674"/>
              <a:gd name="connsiteX1" fmla="*/ 1676634 w 3743325"/>
              <a:gd name="connsiteY1" fmla="*/ 0 h 1308674"/>
              <a:gd name="connsiteX2" fmla="*/ 1676634 w 3743325"/>
              <a:gd name="connsiteY2" fmla="*/ 439898 h 1308674"/>
              <a:gd name="connsiteX3" fmla="*/ 3743325 w 3743325"/>
              <a:gd name="connsiteY3" fmla="*/ 439898 h 1308674"/>
              <a:gd name="connsiteX4" fmla="*/ 3743325 w 3743325"/>
              <a:gd name="connsiteY4" fmla="*/ 1308674 h 1308674"/>
              <a:gd name="connsiteX5" fmla="*/ 0 w 3743325"/>
              <a:gd name="connsiteY5" fmla="*/ 1308674 h 1308674"/>
              <a:gd name="connsiteX6" fmla="*/ 0 w 3743325"/>
              <a:gd name="connsiteY6" fmla="*/ 0 h 1308674"/>
              <a:gd name="connsiteX0" fmla="*/ 0 w 4733925"/>
              <a:gd name="connsiteY0" fmla="*/ 0 h 1318199"/>
              <a:gd name="connsiteX1" fmla="*/ 2667234 w 4733925"/>
              <a:gd name="connsiteY1" fmla="*/ 9525 h 1318199"/>
              <a:gd name="connsiteX2" fmla="*/ 2667234 w 4733925"/>
              <a:gd name="connsiteY2" fmla="*/ 449423 h 1318199"/>
              <a:gd name="connsiteX3" fmla="*/ 4733925 w 4733925"/>
              <a:gd name="connsiteY3" fmla="*/ 449423 h 1318199"/>
              <a:gd name="connsiteX4" fmla="*/ 4733925 w 4733925"/>
              <a:gd name="connsiteY4" fmla="*/ 1318199 h 1318199"/>
              <a:gd name="connsiteX5" fmla="*/ 990600 w 4733925"/>
              <a:gd name="connsiteY5" fmla="*/ 1318199 h 1318199"/>
              <a:gd name="connsiteX6" fmla="*/ 0 w 4733925"/>
              <a:gd name="connsiteY6" fmla="*/ 0 h 1318199"/>
              <a:gd name="connsiteX0" fmla="*/ 28575 w 4762500"/>
              <a:gd name="connsiteY0" fmla="*/ 0 h 1318199"/>
              <a:gd name="connsiteX1" fmla="*/ 2695809 w 4762500"/>
              <a:gd name="connsiteY1" fmla="*/ 9525 h 1318199"/>
              <a:gd name="connsiteX2" fmla="*/ 2695809 w 4762500"/>
              <a:gd name="connsiteY2" fmla="*/ 449423 h 1318199"/>
              <a:gd name="connsiteX3" fmla="*/ 4762500 w 4762500"/>
              <a:gd name="connsiteY3" fmla="*/ 449423 h 1318199"/>
              <a:gd name="connsiteX4" fmla="*/ 4762500 w 4762500"/>
              <a:gd name="connsiteY4" fmla="*/ 1318199 h 1318199"/>
              <a:gd name="connsiteX5" fmla="*/ 0 w 4762500"/>
              <a:gd name="connsiteY5" fmla="*/ 1308674 h 1318199"/>
              <a:gd name="connsiteX6" fmla="*/ 28575 w 4762500"/>
              <a:gd name="connsiteY6" fmla="*/ 0 h 1318199"/>
              <a:gd name="connsiteX0" fmla="*/ 9525 w 4762500"/>
              <a:gd name="connsiteY0" fmla="*/ 0 h 1309457"/>
              <a:gd name="connsiteX1" fmla="*/ 2695809 w 4762500"/>
              <a:gd name="connsiteY1" fmla="*/ 783 h 1309457"/>
              <a:gd name="connsiteX2" fmla="*/ 2695809 w 4762500"/>
              <a:gd name="connsiteY2" fmla="*/ 440681 h 1309457"/>
              <a:gd name="connsiteX3" fmla="*/ 4762500 w 4762500"/>
              <a:gd name="connsiteY3" fmla="*/ 440681 h 1309457"/>
              <a:gd name="connsiteX4" fmla="*/ 4762500 w 4762500"/>
              <a:gd name="connsiteY4" fmla="*/ 1309457 h 1309457"/>
              <a:gd name="connsiteX5" fmla="*/ 0 w 4762500"/>
              <a:gd name="connsiteY5" fmla="*/ 1299932 h 1309457"/>
              <a:gd name="connsiteX6" fmla="*/ 9525 w 4762500"/>
              <a:gd name="connsiteY6" fmla="*/ 0 h 1309457"/>
              <a:gd name="connsiteX0" fmla="*/ 9525 w 4762500"/>
              <a:gd name="connsiteY0" fmla="*/ 0 h 1309457"/>
              <a:gd name="connsiteX1" fmla="*/ 2695809 w 4762500"/>
              <a:gd name="connsiteY1" fmla="*/ 783 h 1309457"/>
              <a:gd name="connsiteX2" fmla="*/ 2864622 w 4762500"/>
              <a:gd name="connsiteY2" fmla="*/ 440681 h 1309457"/>
              <a:gd name="connsiteX3" fmla="*/ 4762500 w 4762500"/>
              <a:gd name="connsiteY3" fmla="*/ 440681 h 1309457"/>
              <a:gd name="connsiteX4" fmla="*/ 4762500 w 4762500"/>
              <a:gd name="connsiteY4" fmla="*/ 1309457 h 1309457"/>
              <a:gd name="connsiteX5" fmla="*/ 0 w 4762500"/>
              <a:gd name="connsiteY5" fmla="*/ 1299932 h 1309457"/>
              <a:gd name="connsiteX6" fmla="*/ 9525 w 4762500"/>
              <a:gd name="connsiteY6" fmla="*/ 0 h 1309457"/>
              <a:gd name="connsiteX0" fmla="*/ 9525 w 4762500"/>
              <a:gd name="connsiteY0" fmla="*/ 0 h 1309457"/>
              <a:gd name="connsiteX1" fmla="*/ 2695809 w 4762500"/>
              <a:gd name="connsiteY1" fmla="*/ 783 h 1309457"/>
              <a:gd name="connsiteX2" fmla="*/ 3582075 w 4762500"/>
              <a:gd name="connsiteY2" fmla="*/ 420245 h 1309457"/>
              <a:gd name="connsiteX3" fmla="*/ 4762500 w 4762500"/>
              <a:gd name="connsiteY3" fmla="*/ 440681 h 1309457"/>
              <a:gd name="connsiteX4" fmla="*/ 4762500 w 4762500"/>
              <a:gd name="connsiteY4" fmla="*/ 1309457 h 1309457"/>
              <a:gd name="connsiteX5" fmla="*/ 0 w 4762500"/>
              <a:gd name="connsiteY5" fmla="*/ 1299932 h 1309457"/>
              <a:gd name="connsiteX6" fmla="*/ 9525 w 4762500"/>
              <a:gd name="connsiteY6" fmla="*/ 0 h 1309457"/>
              <a:gd name="connsiteX0" fmla="*/ 9525 w 4762500"/>
              <a:gd name="connsiteY0" fmla="*/ 0 h 1309457"/>
              <a:gd name="connsiteX1" fmla="*/ 2695809 w 4762500"/>
              <a:gd name="connsiteY1" fmla="*/ 783 h 1309457"/>
              <a:gd name="connsiteX2" fmla="*/ 4762500 w 4762500"/>
              <a:gd name="connsiteY2" fmla="*/ 440681 h 1309457"/>
              <a:gd name="connsiteX3" fmla="*/ 4762500 w 4762500"/>
              <a:gd name="connsiteY3" fmla="*/ 1309457 h 1309457"/>
              <a:gd name="connsiteX4" fmla="*/ 0 w 4762500"/>
              <a:gd name="connsiteY4" fmla="*/ 1299932 h 1309457"/>
              <a:gd name="connsiteX5" fmla="*/ 9525 w 4762500"/>
              <a:gd name="connsiteY5" fmla="*/ 0 h 1309457"/>
              <a:gd name="connsiteX0" fmla="*/ 9525 w 4762500"/>
              <a:gd name="connsiteY0" fmla="*/ 0 h 1309457"/>
              <a:gd name="connsiteX1" fmla="*/ 2695809 w 4762500"/>
              <a:gd name="connsiteY1" fmla="*/ 783 h 1309457"/>
              <a:gd name="connsiteX2" fmla="*/ 3637085 w 4762500"/>
              <a:gd name="connsiteY2" fmla="*/ 430463 h 1309457"/>
              <a:gd name="connsiteX3" fmla="*/ 4762500 w 4762500"/>
              <a:gd name="connsiteY3" fmla="*/ 1309457 h 1309457"/>
              <a:gd name="connsiteX4" fmla="*/ 0 w 4762500"/>
              <a:gd name="connsiteY4" fmla="*/ 1299932 h 1309457"/>
              <a:gd name="connsiteX5" fmla="*/ 9525 w 4762500"/>
              <a:gd name="connsiteY5" fmla="*/ 0 h 1309457"/>
              <a:gd name="connsiteX0" fmla="*/ 9525 w 3637085"/>
              <a:gd name="connsiteY0" fmla="*/ 0 h 1309457"/>
              <a:gd name="connsiteX1" fmla="*/ 2695809 w 3637085"/>
              <a:gd name="connsiteY1" fmla="*/ 783 h 1309457"/>
              <a:gd name="connsiteX2" fmla="*/ 3637085 w 3637085"/>
              <a:gd name="connsiteY2" fmla="*/ 430463 h 1309457"/>
              <a:gd name="connsiteX3" fmla="*/ 3637084 w 3637085"/>
              <a:gd name="connsiteY3" fmla="*/ 1309457 h 1309457"/>
              <a:gd name="connsiteX4" fmla="*/ 0 w 3637085"/>
              <a:gd name="connsiteY4" fmla="*/ 1299932 h 1309457"/>
              <a:gd name="connsiteX5" fmla="*/ 9525 w 3637085"/>
              <a:gd name="connsiteY5" fmla="*/ 0 h 1309457"/>
              <a:gd name="connsiteX0" fmla="*/ 9525 w 3637085"/>
              <a:gd name="connsiteY0" fmla="*/ 0 h 1309457"/>
              <a:gd name="connsiteX1" fmla="*/ 3092583 w 3637085"/>
              <a:gd name="connsiteY1" fmla="*/ 783 h 1309457"/>
              <a:gd name="connsiteX2" fmla="*/ 3637085 w 3637085"/>
              <a:gd name="connsiteY2" fmla="*/ 430463 h 1309457"/>
              <a:gd name="connsiteX3" fmla="*/ 3637084 w 3637085"/>
              <a:gd name="connsiteY3" fmla="*/ 1309457 h 1309457"/>
              <a:gd name="connsiteX4" fmla="*/ 0 w 3637085"/>
              <a:gd name="connsiteY4" fmla="*/ 1299932 h 1309457"/>
              <a:gd name="connsiteX5" fmla="*/ 9525 w 3637085"/>
              <a:gd name="connsiteY5" fmla="*/ 0 h 1309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7085" h="1309457">
                <a:moveTo>
                  <a:pt x="9525" y="0"/>
                </a:moveTo>
                <a:lnTo>
                  <a:pt x="3092583" y="783"/>
                </a:lnTo>
                <a:lnTo>
                  <a:pt x="3637085" y="430463"/>
                </a:lnTo>
                <a:cubicBezTo>
                  <a:pt x="3637085" y="723461"/>
                  <a:pt x="3637084" y="1016459"/>
                  <a:pt x="3637084" y="1309457"/>
                </a:cubicBezTo>
                <a:lnTo>
                  <a:pt x="0" y="1299932"/>
                </a:lnTo>
                <a:lnTo>
                  <a:pt x="9525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7395D3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rgbClr val="FF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28" name="圓角矩形 27"/>
          <p:cNvSpPr/>
          <p:nvPr/>
        </p:nvSpPr>
        <p:spPr>
          <a:xfrm>
            <a:off x="744205" y="241416"/>
            <a:ext cx="6368413" cy="9179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75102" y="2906878"/>
            <a:ext cx="3108543" cy="384721"/>
          </a:xfrm>
          <a:prstGeom prst="rect">
            <a:avLst/>
          </a:prstGeom>
          <a:noFill/>
          <a:ln>
            <a:solidFill>
              <a:srgbClr val="F09252"/>
            </a:solidFill>
          </a:ln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1900" b="1" dirty="0">
                <a:solidFill>
                  <a:srgbClr val="FF8021"/>
                </a:solidFill>
                <a:latin typeface="Arial" panose="020B0604020202020204" pitchFamily="34" charset="0"/>
                <a:ea typeface="微軟正黑體"/>
              </a:rPr>
              <a:t>沒有直接牽涉於欺凌行為中</a:t>
            </a:r>
            <a:endParaRPr lang="en-US" sz="1900" b="1" dirty="0">
              <a:solidFill>
                <a:srgbClr val="FF8021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5" name="TextBox 8"/>
          <p:cNvSpPr txBox="1"/>
          <p:nvPr/>
        </p:nvSpPr>
        <p:spPr>
          <a:xfrm rot="10800000" flipV="1">
            <a:off x="875101" y="3361091"/>
            <a:ext cx="3847965" cy="384721"/>
          </a:xfrm>
          <a:prstGeom prst="rect">
            <a:avLst/>
          </a:prstGeom>
          <a:noFill/>
          <a:ln>
            <a:solidFill>
              <a:srgbClr val="F19E91"/>
            </a:solidFill>
          </a:ln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1900" b="1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應該施以援手，協助制止欺凌行為</a:t>
            </a:r>
            <a:endParaRPr lang="en-US" sz="1900" b="1" dirty="0">
              <a:solidFill>
                <a:srgbClr val="9F2A05"/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20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63131" y="200025"/>
            <a:ext cx="2100263" cy="979488"/>
          </a:xfrm>
        </p:spPr>
        <p:txBody>
          <a:bodyPr>
            <a:normAutofit/>
          </a:bodyPr>
          <a:lstStyle/>
          <a:p>
            <a:r>
              <a:rPr lang="zh-TW" altLang="en-US" sz="32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轉折關係</a:t>
            </a:r>
            <a:endParaRPr lang="zh-HK" altLang="en-US" sz="32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03151" y="374650"/>
            <a:ext cx="3943350" cy="776288"/>
          </a:xfrm>
        </p:spPr>
        <p:txBody>
          <a:bodyPr>
            <a:normAutofit/>
          </a:bodyPr>
          <a:lstStyle/>
          <a:p>
            <a:r>
              <a:rPr lang="zh-TW" altLang="en-US" sz="2000" spc="300" dirty="0">
                <a:solidFill>
                  <a:srgbClr val="0070C0"/>
                </a:solidFill>
                <a:latin typeface="微軟正黑體" panose="020B0604030504040204" pitchFamily="34" charset="-120"/>
              </a:rPr>
              <a:t>解釋解決方法時，可以運用</a:t>
            </a:r>
            <a:r>
              <a:rPr lang="zh-TW" altLang="en-US" sz="2000" u="sng" spc="300" dirty="0">
                <a:solidFill>
                  <a:srgbClr val="FF5E43"/>
                </a:solidFill>
                <a:latin typeface="微軟正黑體" panose="020B0604030504040204" pitchFamily="34" charset="-120"/>
              </a:rPr>
              <a:t>轉折關係</a:t>
            </a:r>
            <a:r>
              <a:rPr lang="zh-TW" altLang="en-US" sz="2000" spc="300" dirty="0">
                <a:solidFill>
                  <a:srgbClr val="0070C0"/>
                </a:solidFill>
                <a:latin typeface="微軟正黑體" panose="020B0604030504040204" pitchFamily="34" charset="-120"/>
              </a:rPr>
              <a:t>來強調重點</a:t>
            </a:r>
            <a:endParaRPr lang="en-US" altLang="zh-TW" sz="2000" spc="300" dirty="0">
              <a:solidFill>
                <a:srgbClr val="0070C0"/>
              </a:solidFill>
              <a:latin typeface="微軟正黑體" panose="020B0604030504040204" pitchFamily="34" charset="-120"/>
            </a:endParaRPr>
          </a:p>
          <a:p>
            <a:endParaRPr lang="zh-HK" altLang="en-US" sz="2000" dirty="0"/>
          </a:p>
        </p:txBody>
      </p:sp>
      <p:sp>
        <p:nvSpPr>
          <p:cNvPr id="22" name="五邊形 21"/>
          <p:cNvSpPr/>
          <p:nvPr/>
        </p:nvSpPr>
        <p:spPr>
          <a:xfrm>
            <a:off x="337080" y="1277500"/>
            <a:ext cx="3893085" cy="539750"/>
          </a:xfrm>
          <a:prstGeom prst="homePlate">
            <a:avLst/>
          </a:prstGeom>
          <a:solidFill>
            <a:srgbClr val="BCEBE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8" name="副標題 2"/>
          <p:cNvSpPr txBox="1">
            <a:spLocks/>
          </p:cNvSpPr>
          <p:nvPr/>
        </p:nvSpPr>
        <p:spPr bwMode="auto">
          <a:xfrm>
            <a:off x="985393" y="1289585"/>
            <a:ext cx="3244772" cy="63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4788" indent="-204788" algn="l" rtl="0" eaLnBrk="0" fontAlgn="base" hangingPunct="0">
              <a:spcBef>
                <a:spcPts val="4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18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479822" indent="-2047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1575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685800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890588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096566" indent="-136922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2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303020" indent="-13716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508760" indent="-13716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714500" indent="-13716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05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920240" indent="-13716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05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2300" dirty="0">
                <a:solidFill>
                  <a:srgbClr val="0070C0"/>
                </a:solidFill>
                <a:latin typeface="SimHei" panose="02010609060101010101" pitchFamily="49" charset="-122"/>
                <a:ea typeface="SimHei" panose="02010609060101010101" pitchFamily="49" charset="-122"/>
                <a:cs typeface="Arial Unicode MS" pitchFamily="34" charset="-120"/>
              </a:rPr>
              <a:t>處理欺凌行為的對策</a:t>
            </a:r>
          </a:p>
        </p:txBody>
      </p:sp>
      <p:sp>
        <p:nvSpPr>
          <p:cNvPr id="24" name="圓角化對角線角落矩形 23"/>
          <p:cNvSpPr/>
          <p:nvPr/>
        </p:nvSpPr>
        <p:spPr>
          <a:xfrm>
            <a:off x="869667" y="1878298"/>
            <a:ext cx="4097518" cy="898867"/>
          </a:xfrm>
          <a:prstGeom prst="round2DiagRect">
            <a:avLst/>
          </a:prstGeom>
          <a:solidFill>
            <a:schemeClr val="accent5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1196175" y="1988239"/>
            <a:ext cx="3734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spc="3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在</a:t>
            </a:r>
            <a:r>
              <a:rPr lang="zh-TW" altLang="en-US" sz="2000" spc="3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遇見欺凌行為時，作為旁觀者應該用甚麼對策處理？</a:t>
            </a:r>
          </a:p>
        </p:txBody>
      </p:sp>
      <p:sp>
        <p:nvSpPr>
          <p:cNvPr id="13" name="矩形 12"/>
          <p:cNvSpPr/>
          <p:nvPr/>
        </p:nvSpPr>
        <p:spPr>
          <a:xfrm>
            <a:off x="1079103" y="4222990"/>
            <a:ext cx="3746675" cy="1193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Pct val="90000"/>
            </a:pPr>
            <a:r>
              <a:rPr lang="zh-TW" altLang="en-US" sz="1900" b="1" u="sng" dirty="0">
                <a:solidFill>
                  <a:srgbClr val="7395D3"/>
                </a:solidFill>
                <a:latin typeface="Arial" panose="020B0604020202020204" pitchFamily="34" charset="0"/>
                <a:ea typeface="微軟正黑體"/>
              </a:rPr>
              <a:t>雖然</a:t>
            </a:r>
            <a:r>
              <a:rPr lang="zh-TW" altLang="en-US" sz="1900" dirty="0">
                <a:solidFill>
                  <a:srgbClr val="FF8021"/>
                </a:solidFill>
                <a:latin typeface="Arial" panose="020B0604020202020204" pitchFamily="34" charset="0"/>
                <a:ea typeface="微軟正黑體"/>
              </a:rPr>
              <a:t>旁觀者沒有直接牽涉於欺凌行為中</a:t>
            </a:r>
            <a:r>
              <a:rPr lang="zh-HK" altLang="en-US" sz="19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sz="19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但</a:t>
            </a:r>
            <a:r>
              <a:rPr lang="zh-TW" altLang="en-US" sz="19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他們應該施以援手</a:t>
            </a:r>
            <a:r>
              <a:rPr lang="zh-HK" altLang="en-US" sz="19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sz="19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協助制止欺凌行為</a:t>
            </a:r>
            <a:r>
              <a:rPr lang="zh-HK" altLang="en-US" sz="19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578526" y="580946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b="1" dirty="0" smtClean="0">
                <a:solidFill>
                  <a:schemeClr val="bg2">
                    <a:lumMod val="1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(</a:t>
            </a:r>
            <a:r>
              <a:rPr kumimoji="1" lang="zh-TW" altLang="en-US" sz="1200" b="1" dirty="0" smtClean="0">
                <a:solidFill>
                  <a:schemeClr val="bg2">
                    <a:lumMod val="1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旁觀者</a:t>
            </a:r>
            <a:r>
              <a:rPr kumimoji="1" lang="en-US" altLang="zh-TW" sz="1200" b="1" dirty="0" smtClean="0">
                <a:solidFill>
                  <a:schemeClr val="bg2">
                    <a:lumMod val="10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)</a:t>
            </a:r>
            <a:endParaRPr kumimoji="1" lang="en-US" altLang="zh-HK" sz="1200" b="1" dirty="0">
              <a:solidFill>
                <a:schemeClr val="bg2">
                  <a:lumMod val="10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23" name="群組 22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5" name="圓角化單一角落矩形 2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轉折</a:t>
              </a:r>
              <a:r>
                <a:rPr kumimoji="1" lang="zh-HK" altLang="en-US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關係</a:t>
              </a:r>
              <a:endParaRPr kumimoji="1" lang="zh-HK" altLang="en-US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</p:grpSp>
      <p:sp>
        <p:nvSpPr>
          <p:cNvPr id="29" name="橢圓 28"/>
          <p:cNvSpPr/>
          <p:nvPr/>
        </p:nvSpPr>
        <p:spPr>
          <a:xfrm>
            <a:off x="659362" y="1733260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1" name="橢圓 30"/>
          <p:cNvSpPr/>
          <p:nvPr/>
        </p:nvSpPr>
        <p:spPr>
          <a:xfrm>
            <a:off x="4301941" y="5164831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2" t="42445" r="63184"/>
          <a:stretch/>
        </p:blipFill>
        <p:spPr>
          <a:xfrm>
            <a:off x="5378326" y="3726127"/>
            <a:ext cx="1255924" cy="199225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919" y="2260568"/>
            <a:ext cx="3643847" cy="3461147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  <p:grpSp>
        <p:nvGrpSpPr>
          <p:cNvPr id="37" name="群組 36"/>
          <p:cNvGrpSpPr/>
          <p:nvPr/>
        </p:nvGrpSpPr>
        <p:grpSpPr>
          <a:xfrm rot="20815478">
            <a:off x="6871521" y="1112316"/>
            <a:ext cx="1255713" cy="1189933"/>
            <a:chOff x="6394309" y="1482656"/>
            <a:chExt cx="1255713" cy="1189933"/>
          </a:xfrm>
        </p:grpSpPr>
        <p:sp>
          <p:nvSpPr>
            <p:cNvPr id="38" name="閃電 37"/>
            <p:cNvSpPr/>
            <p:nvPr/>
          </p:nvSpPr>
          <p:spPr>
            <a:xfrm flipH="1">
              <a:off x="6394309" y="1482656"/>
              <a:ext cx="1244082" cy="1189933"/>
            </a:xfrm>
            <a:prstGeom prst="lightningBol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矩形 39"/>
            <p:cNvSpPr/>
            <p:nvPr/>
          </p:nvSpPr>
          <p:spPr>
            <a:xfrm rot="21352533">
              <a:off x="6568323" y="1631033"/>
              <a:ext cx="442750" cy="70788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TW" sz="4000" b="1" dirty="0" smtClean="0">
                  <a:solidFill>
                    <a:schemeClr val="accent2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 Unicode MS" pitchFamily="34" charset="-120"/>
                </a:rPr>
                <a:t>!</a:t>
              </a:r>
              <a:endParaRPr lang="zh-HK" altLang="en-US" sz="40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rot="689563">
              <a:off x="6779271" y="1886710"/>
              <a:ext cx="870751" cy="67710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HK" alt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 UI" panose="020B0604030504040204" pitchFamily="34" charset="-128"/>
                </a:rPr>
                <a:t>解決</a:t>
              </a:r>
              <a:r>
                <a:rPr lang="zh-HK" altLang="en-US" b="1" dirty="0" smtClean="0">
                  <a:solidFill>
                    <a:schemeClr val="accent2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 UI" panose="020B0604030504040204" pitchFamily="34" charset="-128"/>
                </a:rPr>
                <a:t>   </a:t>
              </a:r>
              <a:endParaRPr lang="en-US" altLang="zh-HK" b="1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endParaRPr>
            </a:p>
            <a:p>
              <a:pPr algn="ctr"/>
              <a:r>
                <a:rPr lang="zh-HK" altLang="en-US" b="1" dirty="0" smtClean="0">
                  <a:solidFill>
                    <a:schemeClr val="accent2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 UI" panose="020B0604030504040204" pitchFamily="34" charset="-128"/>
                </a:rPr>
                <a:t>難</a:t>
              </a:r>
              <a:r>
                <a:rPr lang="zh-TW" altLang="en-US" b="1" dirty="0" smtClean="0">
                  <a:solidFill>
                    <a:schemeClr val="accent2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 UI" panose="020B0604030504040204" pitchFamily="34" charset="-128"/>
                </a:rPr>
                <a:t>題</a:t>
              </a:r>
              <a:endParaRPr lang="zh-HK" altLang="en-US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715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8" grpId="0" animBg="1"/>
      <p:bldP spid="33" grpId="0" animBg="1"/>
      <p:bldP spid="35" grpId="0" animBg="1"/>
      <p:bldP spid="20" grpId="0"/>
      <p:bldP spid="3" grpId="0" build="p"/>
      <p:bldP spid="22" grpId="0" animBg="1"/>
      <p:bldP spid="18" grpId="0"/>
      <p:bldP spid="24" grpId="0" animBg="1"/>
      <p:bldP spid="6" grpId="0"/>
      <p:bldP spid="13" grpId="0"/>
      <p:bldP spid="17" grpId="0"/>
      <p:bldP spid="29" grpId="0" animBg="1"/>
      <p:bldP spid="3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 txBox="1">
            <a:spLocks/>
          </p:cNvSpPr>
          <p:nvPr/>
        </p:nvSpPr>
        <p:spPr>
          <a:xfrm>
            <a:off x="852172" y="1056036"/>
            <a:ext cx="6348413" cy="784821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Corbel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endParaRPr lang="zh-HK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817328" y="3965049"/>
            <a:ext cx="1183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600" b="1" spc="30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調整句式</a:t>
            </a:r>
            <a:endParaRPr lang="en-US" altLang="zh-TW" sz="1600" b="1" spc="300" dirty="0" smtClean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134786"/>
              </p:ext>
            </p:extLst>
          </p:nvPr>
        </p:nvGraphicFramePr>
        <p:xfrm>
          <a:off x="750719" y="3179005"/>
          <a:ext cx="7519996" cy="523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9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9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387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8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木蘭</a:t>
                      </a:r>
                      <a:endParaRPr lang="zh-HK" altLang="en-US" sz="18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HK" altLang="en-US" sz="18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為了</a:t>
                      </a:r>
                      <a:endParaRPr lang="zh-HK" altLang="en-US" sz="18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800" b="1" dirty="0" smtClean="0">
                          <a:solidFill>
                            <a:srgbClr val="E17E4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不讓父親戰死沙場，</a:t>
                      </a:r>
                      <a:endParaRPr lang="zh-HK" altLang="en-US" sz="18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b="1" dirty="0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她女扮男裝、代父從軍。</a:t>
                      </a:r>
                      <a:endParaRPr lang="zh-HK" alt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652080"/>
              </p:ext>
            </p:extLst>
          </p:nvPr>
        </p:nvGraphicFramePr>
        <p:xfrm>
          <a:off x="750719" y="4811742"/>
          <a:ext cx="7519996" cy="523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8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9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956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387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8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木蘭</a:t>
                      </a:r>
                      <a:endParaRPr lang="zh-HK" altLang="en-US" sz="18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HK" altLang="en-US" sz="18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為</a:t>
                      </a:r>
                      <a:r>
                        <a:rPr lang="zh-TW" altLang="en-US" sz="18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免</a:t>
                      </a:r>
                      <a:endParaRPr lang="zh-HK" altLang="en-US" sz="1800" b="1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800" b="1" dirty="0" smtClean="0">
                          <a:solidFill>
                            <a:srgbClr val="FF5E43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父親戰死沙場，</a:t>
                      </a:r>
                      <a:endParaRPr lang="zh-HK" altLang="en-US" sz="1800" b="1" kern="1200" dirty="0">
                        <a:solidFill>
                          <a:srgbClr val="FF5E43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b="1" dirty="0" smtClean="0">
                          <a:solidFill>
                            <a:srgbClr val="00B05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她女扮男裝、代父從軍。</a:t>
                      </a:r>
                      <a:endParaRPr lang="zh-HK" alt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3" name="向下箭號圖說文字 42"/>
          <p:cNvSpPr/>
          <p:nvPr/>
        </p:nvSpPr>
        <p:spPr>
          <a:xfrm>
            <a:off x="6318165" y="2311349"/>
            <a:ext cx="1438200" cy="907854"/>
          </a:xfrm>
          <a:prstGeom prst="downArrowCallou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300" b="1" spc="300" dirty="0">
                <a:solidFill>
                  <a:srgbClr val="00B05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達到</a:t>
            </a:r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en-US" altLang="zh-TW" sz="1300" b="1" spc="300" dirty="0" smtClean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  <a:p>
            <a:pPr algn="ctr"/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需要</a:t>
            </a:r>
            <a:r>
              <a:rPr lang="zh-TW" altLang="en-US" sz="13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做的</a:t>
            </a:r>
            <a:r>
              <a:rPr lang="zh-TW" altLang="en-US" sz="1300" b="1" spc="3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事</a:t>
            </a:r>
            <a:endParaRPr lang="zh-HK" altLang="en-US" sz="1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4" name="圖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054" y="2294478"/>
            <a:ext cx="615827" cy="661339"/>
          </a:xfrm>
          <a:prstGeom prst="rect">
            <a:avLst/>
          </a:prstGeom>
        </p:spPr>
      </p:pic>
      <p:sp>
        <p:nvSpPr>
          <p:cNvPr id="45" name="向下箭號圖說文字 44"/>
          <p:cNvSpPr/>
          <p:nvPr/>
        </p:nvSpPr>
        <p:spPr>
          <a:xfrm>
            <a:off x="3780822" y="2335421"/>
            <a:ext cx="876080" cy="924139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spc="300" dirty="0">
                <a:solidFill>
                  <a:srgbClr val="FFC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</a:t>
            </a:r>
            <a:r>
              <a:rPr lang="zh-TW" altLang="en-US" sz="1300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6" name="圖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64292">
            <a:off x="3095271" y="2248295"/>
            <a:ext cx="754487" cy="741132"/>
          </a:xfrm>
          <a:prstGeom prst="rect">
            <a:avLst/>
          </a:prstGeom>
        </p:spPr>
      </p:pic>
      <p:sp>
        <p:nvSpPr>
          <p:cNvPr id="3" name="＞形箭號 2"/>
          <p:cNvSpPr/>
          <p:nvPr/>
        </p:nvSpPr>
        <p:spPr>
          <a:xfrm rot="5400000">
            <a:off x="2261612" y="4099720"/>
            <a:ext cx="171450" cy="57921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16" name="文字方塊 15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三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剪去單一角落矩形 22"/>
          <p:cNvSpPr/>
          <p:nvPr/>
        </p:nvSpPr>
        <p:spPr>
          <a:xfrm>
            <a:off x="891683" y="473908"/>
            <a:ext cx="4242020" cy="64332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橢圓 23"/>
          <p:cNvSpPr/>
          <p:nvPr/>
        </p:nvSpPr>
        <p:spPr>
          <a:xfrm>
            <a:off x="640137" y="298905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130166" y="537878"/>
            <a:ext cx="4003537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spcBef>
                <a:spcPts val="1000"/>
              </a:spcBef>
            </a:pPr>
            <a:r>
              <a:rPr lang="zh-TW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木蘭</a:t>
            </a:r>
            <a:r>
              <a:rPr lang="zh-HK" altLang="en-US" sz="2200" b="1" spc="6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代父從軍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2200" b="1" spc="6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</a:t>
            </a:r>
            <a:r>
              <a:rPr lang="zh-HK" altLang="en-US" sz="2200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是甚麼</a:t>
            </a:r>
            <a:r>
              <a:rPr lang="zh-TW" altLang="en-US" sz="2200" b="1" spc="60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en-US" altLang="zh-HK" sz="2200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50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727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3" grpId="0" animBg="1"/>
      <p:bldP spid="45" grpId="0" animBg="1"/>
      <p:bldP spid="3" grpId="0" animBg="1"/>
      <p:bldP spid="23" grpId="0" animBg="1"/>
      <p:bldP spid="24" grpId="0" animBg="1"/>
      <p:bldP spid="2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711563" y="333590"/>
            <a:ext cx="6260648" cy="1146672"/>
            <a:chOff x="711563" y="333590"/>
            <a:chExt cx="6260648" cy="1146672"/>
          </a:xfrm>
        </p:grpSpPr>
        <p:sp>
          <p:nvSpPr>
            <p:cNvPr id="16" name="圓角矩形 15"/>
            <p:cNvSpPr/>
            <p:nvPr/>
          </p:nvSpPr>
          <p:spPr>
            <a:xfrm>
              <a:off x="963108" y="333590"/>
              <a:ext cx="1493709" cy="50334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Rectangle 2"/>
            <p:cNvSpPr/>
            <p:nvPr/>
          </p:nvSpPr>
          <p:spPr>
            <a:xfrm>
              <a:off x="1169813" y="976526"/>
              <a:ext cx="58023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b="1" spc="60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為免墮入借貸陷阱，在申請借貸前應該考慮甚麼？</a:t>
              </a:r>
              <a:endParaRPr lang="zh-HK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8" name="Rectangle 7"/>
            <p:cNvSpPr/>
            <p:nvPr/>
          </p:nvSpPr>
          <p:spPr>
            <a:xfrm>
              <a:off x="1169813" y="42252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HK" altLang="en-US" b="1" dirty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資源運用</a:t>
              </a:r>
            </a:p>
          </p:txBody>
        </p:sp>
        <p:sp>
          <p:nvSpPr>
            <p:cNvPr id="14" name="剪去單一角落矩形 13"/>
            <p:cNvSpPr/>
            <p:nvPr/>
          </p:nvSpPr>
          <p:spPr>
            <a:xfrm>
              <a:off x="963109" y="836934"/>
              <a:ext cx="5636450" cy="643328"/>
            </a:xfrm>
            <a:prstGeom prst="snip1Rect">
              <a:avLst/>
            </a:prstGeom>
            <a:noFill/>
            <a:ln w="1270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橢圓 14"/>
            <p:cNvSpPr/>
            <p:nvPr/>
          </p:nvSpPr>
          <p:spPr>
            <a:xfrm>
              <a:off x="711563" y="661931"/>
              <a:ext cx="503093" cy="489990"/>
            </a:xfrm>
            <a:prstGeom prst="ellipse">
              <a:avLst/>
            </a:prstGeom>
            <a:solidFill>
              <a:srgbClr val="7395D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45928" y="1260718"/>
            <a:ext cx="1127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四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圓角矩形 22"/>
          <p:cNvSpPr/>
          <p:nvPr/>
        </p:nvSpPr>
        <p:spPr>
          <a:xfrm>
            <a:off x="918018" y="1655265"/>
            <a:ext cx="4439173" cy="4126410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內容版面配置區 2">
            <a:extLst>
              <a:ext uri="{FF2B5EF4-FFF2-40B4-BE49-F238E27FC236}">
                <a16:creationId xmlns:a16="http://schemas.microsoft.com/office/drawing/2014/main" id="{D4844997-9371-4979-AF0B-708063AC2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5591" y="1865450"/>
            <a:ext cx="3674002" cy="37909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2000" b="1" dirty="0">
                <a:solidFill>
                  <a:schemeClr val="accent1">
                    <a:lumMod val="50000"/>
                  </a:schemeClr>
                </a:solidFill>
              </a:rPr>
              <a:t>借貸的考慮因素 </a:t>
            </a:r>
            <a:endParaRPr lang="zh-HK" altLang="en-US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由於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銀行或債權人在貸款時需要承擔債務風險，放棄資金的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其他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用途，因此向債務人收取利息，以補償代價。還款時，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債務人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除償還本金，亦須繳付協議的利息。因此，借貸時要清楚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知道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代價及個人還款能力，能否依時償還本金及利息，以免遭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債權人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索償、控告，甚至需要申請破產。借貸只是以未來的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消費換取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現時的消費，貸款須從未來收入中扣除。</a:t>
            </a:r>
            <a:endParaRPr lang="zh-HK" altLang="en-US" sz="1500" b="1" spc="6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283" y="287182"/>
            <a:ext cx="908584" cy="969525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51</a:t>
            </a:fld>
            <a:endParaRPr lang="zh-HK" altLang="en-US" dirty="0"/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171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圓角矩形 15"/>
          <p:cNvSpPr/>
          <p:nvPr/>
        </p:nvSpPr>
        <p:spPr>
          <a:xfrm>
            <a:off x="963108" y="333590"/>
            <a:ext cx="1493709" cy="5033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45928" y="1260718"/>
            <a:ext cx="1127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2"/>
          <p:cNvSpPr/>
          <p:nvPr/>
        </p:nvSpPr>
        <p:spPr>
          <a:xfrm>
            <a:off x="1169813" y="976526"/>
            <a:ext cx="5802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為免</a:t>
            </a:r>
            <a:r>
              <a:rPr lang="zh-TW" altLang="en-US" b="1" spc="60" dirty="0">
                <a:solidFill>
                  <a:srgbClr val="FF5E3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墮入借貸陷阱</a:t>
            </a:r>
            <a:r>
              <a:rPr lang="zh-TW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，在申請借貸前應該考慮甚麼？</a:t>
            </a:r>
            <a:endParaRPr lang="zh-HK" altLang="en-US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Rectangle 7"/>
          <p:cNvSpPr/>
          <p:nvPr/>
        </p:nvSpPr>
        <p:spPr>
          <a:xfrm>
            <a:off x="1169813" y="42252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資源運用</a:t>
            </a:r>
          </a:p>
        </p:txBody>
      </p:sp>
      <p:sp>
        <p:nvSpPr>
          <p:cNvPr id="14" name="剪去單一角落矩形 13"/>
          <p:cNvSpPr/>
          <p:nvPr/>
        </p:nvSpPr>
        <p:spPr>
          <a:xfrm>
            <a:off x="963109" y="836934"/>
            <a:ext cx="5636450" cy="64332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橢圓 14"/>
          <p:cNvSpPr/>
          <p:nvPr/>
        </p:nvSpPr>
        <p:spPr>
          <a:xfrm>
            <a:off x="711563" y="661931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3" name="圓角矩形 22"/>
          <p:cNvSpPr/>
          <p:nvPr/>
        </p:nvSpPr>
        <p:spPr>
          <a:xfrm>
            <a:off x="918018" y="1655264"/>
            <a:ext cx="4439173" cy="4126411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內容版面配置區 2">
            <a:extLst>
              <a:ext uri="{FF2B5EF4-FFF2-40B4-BE49-F238E27FC236}">
                <a16:creationId xmlns:a16="http://schemas.microsoft.com/office/drawing/2014/main" id="{D4844997-9371-4979-AF0B-708063AC2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5590" y="1865450"/>
            <a:ext cx="3674003" cy="37909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2000" b="1" dirty="0">
                <a:solidFill>
                  <a:schemeClr val="accent1">
                    <a:lumMod val="50000"/>
                  </a:schemeClr>
                </a:solidFill>
              </a:rPr>
              <a:t>借貸的考慮因素 </a:t>
            </a:r>
            <a:endParaRPr lang="zh-HK" altLang="en-US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由於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銀行或債權人在貸款時需要承擔債務風險，放棄資金的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其他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用途，因此向債務人收取利息，以補償代價。還款時，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債務人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除償還本金，亦須繳付協議的利息。因此，</a:t>
            </a:r>
            <a:r>
              <a:rPr lang="zh-TW" altLang="en-US" sz="15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借貸時要清楚</a:t>
            </a:r>
            <a:r>
              <a:rPr lang="zh-TW" altLang="en-US" sz="1500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知道</a:t>
            </a:r>
            <a:r>
              <a:rPr lang="zh-TW" altLang="en-US" sz="15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代價及個人還款能力，能否依時償還本金及利息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，以免遭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債權人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索償、控告，甚至需要申請破產。借貸只是以未來的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消費換取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現時的消費，貸款須從未來收入中扣除。</a:t>
            </a:r>
            <a:endParaRPr lang="zh-HK" altLang="en-US" sz="1500" b="1" spc="6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9" name="矩形: 摺角紙張 6">
            <a:extLst>
              <a:ext uri="{FF2B5EF4-FFF2-40B4-BE49-F238E27FC236}">
                <a16:creationId xmlns:a16="http://schemas.microsoft.com/office/drawing/2014/main" id="{89408D33-E814-40AE-8A6F-AD5F5E75B7FE}"/>
              </a:ext>
            </a:extLst>
          </p:cNvPr>
          <p:cNvSpPr/>
          <p:nvPr/>
        </p:nvSpPr>
        <p:spPr bwMode="auto">
          <a:xfrm>
            <a:off x="5781942" y="2535969"/>
            <a:ext cx="2274284" cy="726548"/>
          </a:xfrm>
          <a:prstGeom prst="foldedCorner">
            <a:avLst>
              <a:gd name="adj" fmla="val 2795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TW" sz="1600" dirty="0" smtClean="0"/>
          </a:p>
          <a:p>
            <a:pPr algn="ctr"/>
            <a:r>
              <a:rPr lang="zh-TW" altLang="en-US" sz="1600" b="1" dirty="0">
                <a:solidFill>
                  <a:srgbClr val="E75C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避免墮入借貸陷阱</a:t>
            </a:r>
            <a:endParaRPr lang="zh-HK" altLang="en-US" sz="1600" b="1" dirty="0">
              <a:solidFill>
                <a:srgbClr val="E75C0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矩形: 摺角紙張 8">
            <a:extLst>
              <a:ext uri="{FF2B5EF4-FFF2-40B4-BE49-F238E27FC236}">
                <a16:creationId xmlns:a16="http://schemas.microsoft.com/office/drawing/2014/main" id="{B6A2BE28-B1CE-4F7C-B282-D2733F147F77}"/>
              </a:ext>
            </a:extLst>
          </p:cNvPr>
          <p:cNvSpPr/>
          <p:nvPr/>
        </p:nvSpPr>
        <p:spPr bwMode="auto">
          <a:xfrm>
            <a:off x="5808764" y="4041729"/>
            <a:ext cx="2433075" cy="1513115"/>
          </a:xfrm>
          <a:prstGeom prst="foldedCorner">
            <a:avLst>
              <a:gd name="adj" fmla="val 2957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88900"/>
            <a:endParaRPr lang="en-US" altLang="zh-TW" sz="1600" dirty="0"/>
          </a:p>
          <a:p>
            <a:pPr marL="88900">
              <a:lnSpc>
                <a:spcPct val="150000"/>
              </a:lnSpc>
            </a:pPr>
            <a:endParaRPr lang="en-US" altLang="zh-TW" sz="1600" b="1" dirty="0" smtClean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8900">
              <a:lnSpc>
                <a:spcPct val="150000"/>
              </a:lnSpc>
            </a:pPr>
            <a:r>
              <a:rPr lang="zh-TW" altLang="en-US" sz="16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清楚</a:t>
            </a:r>
            <a:r>
              <a:rPr lang="zh-TW" altLang="en-US" sz="16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知道借貸的代價及個人還款能力，能否依時償還本金及利息</a:t>
            </a:r>
            <a:endParaRPr lang="zh-HK" altLang="en-US" sz="16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14763" y="2254659"/>
            <a:ext cx="693715" cy="323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58902" y="3910950"/>
            <a:ext cx="2335312" cy="3231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達到目的需要做的事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5" name="直線單箭頭接點 4"/>
          <p:cNvCxnSpPr/>
          <p:nvPr/>
        </p:nvCxnSpPr>
        <p:spPr>
          <a:xfrm>
            <a:off x="2773017" y="1345858"/>
            <a:ext cx="2746035" cy="1037717"/>
          </a:xfrm>
          <a:prstGeom prst="straightConnector1">
            <a:avLst/>
          </a:prstGeom>
          <a:ln>
            <a:solidFill>
              <a:srgbClr val="FF5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單箭頭接點 40"/>
          <p:cNvCxnSpPr/>
          <p:nvPr/>
        </p:nvCxnSpPr>
        <p:spPr>
          <a:xfrm>
            <a:off x="4959626" y="3830327"/>
            <a:ext cx="589243" cy="214900"/>
          </a:xfrm>
          <a:prstGeom prst="straightConnector1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圖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2293">
            <a:off x="7681149" y="2274894"/>
            <a:ext cx="543953" cy="534325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65166" y="3804084"/>
            <a:ext cx="538397" cy="507968"/>
          </a:xfrm>
          <a:prstGeom prst="rect">
            <a:avLst/>
          </a:prstGeom>
        </p:spPr>
      </p:pic>
      <p:pic>
        <p:nvPicPr>
          <p:cNvPr id="46" name="圖片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283" y="287182"/>
            <a:ext cx="908584" cy="969525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52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6594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5" grpId="0" animBg="1"/>
      <p:bldP spid="3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圓角矩形 15"/>
          <p:cNvSpPr/>
          <p:nvPr/>
        </p:nvSpPr>
        <p:spPr>
          <a:xfrm>
            <a:off x="963108" y="333590"/>
            <a:ext cx="1493709" cy="5033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45928" y="1260718"/>
            <a:ext cx="1127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2"/>
          <p:cNvSpPr/>
          <p:nvPr/>
        </p:nvSpPr>
        <p:spPr>
          <a:xfrm>
            <a:off x="1169813" y="976526"/>
            <a:ext cx="5802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為免</a:t>
            </a:r>
            <a:r>
              <a:rPr lang="zh-TW" altLang="en-US" b="1" spc="60" dirty="0">
                <a:solidFill>
                  <a:srgbClr val="FF5E3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墮入借貸陷阱</a:t>
            </a:r>
            <a:r>
              <a:rPr lang="zh-TW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，在申請借貸前應該考慮甚麼？</a:t>
            </a:r>
            <a:endParaRPr lang="zh-HK" altLang="en-US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Rectangle 7"/>
          <p:cNvSpPr/>
          <p:nvPr/>
        </p:nvSpPr>
        <p:spPr>
          <a:xfrm>
            <a:off x="1169813" y="42252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資源運用</a:t>
            </a:r>
          </a:p>
        </p:txBody>
      </p:sp>
      <p:sp>
        <p:nvSpPr>
          <p:cNvPr id="14" name="剪去單一角落矩形 13"/>
          <p:cNvSpPr/>
          <p:nvPr/>
        </p:nvSpPr>
        <p:spPr>
          <a:xfrm>
            <a:off x="963109" y="836934"/>
            <a:ext cx="5636450" cy="64332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橢圓 14"/>
          <p:cNvSpPr/>
          <p:nvPr/>
        </p:nvSpPr>
        <p:spPr>
          <a:xfrm>
            <a:off x="711563" y="661931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3" name="圓角矩形 22"/>
          <p:cNvSpPr/>
          <p:nvPr/>
        </p:nvSpPr>
        <p:spPr>
          <a:xfrm>
            <a:off x="918018" y="1655265"/>
            <a:ext cx="4439173" cy="4126410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內容版面配置區 2">
            <a:extLst>
              <a:ext uri="{FF2B5EF4-FFF2-40B4-BE49-F238E27FC236}">
                <a16:creationId xmlns:a16="http://schemas.microsoft.com/office/drawing/2014/main" id="{D4844997-9371-4979-AF0B-708063AC2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5590" y="1865450"/>
            <a:ext cx="3674002" cy="37909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2000" b="1" dirty="0">
                <a:solidFill>
                  <a:schemeClr val="accent1">
                    <a:lumMod val="50000"/>
                  </a:schemeClr>
                </a:solidFill>
              </a:rPr>
              <a:t>借貸的考慮因素 </a:t>
            </a:r>
            <a:endParaRPr lang="zh-HK" altLang="en-US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由於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銀行或債權人在貸款時需要承擔債務風險，放棄資金的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其他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用途，因此向債務人收取利息，以補償代價。還款時，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債務人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除償還本金，亦須繳付協議的利息。因此，</a:t>
            </a:r>
            <a:r>
              <a:rPr lang="zh-TW" altLang="en-US" sz="15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借貸時要清楚</a:t>
            </a:r>
            <a:r>
              <a:rPr lang="zh-TW" altLang="en-US" sz="1500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知道</a:t>
            </a:r>
            <a:r>
              <a:rPr lang="zh-TW" altLang="en-US" sz="15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代價及個人還款能力，能否依時償還本金及利息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，以免遭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債權人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索償、控告，甚至需要申請破產。借貸只是以未來的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消費換取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現時的消費，貸款須從未來收入中扣除。</a:t>
            </a:r>
            <a:endParaRPr lang="zh-HK" altLang="en-US" sz="1500" b="1" spc="6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5" name="剪去單一角落矩形 24"/>
          <p:cNvSpPr/>
          <p:nvPr/>
        </p:nvSpPr>
        <p:spPr>
          <a:xfrm>
            <a:off x="5552920" y="2672337"/>
            <a:ext cx="2820807" cy="2292896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橢圓 26"/>
          <p:cNvSpPr/>
          <p:nvPr/>
        </p:nvSpPr>
        <p:spPr>
          <a:xfrm>
            <a:off x="5301375" y="2497335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" name="矩形 1"/>
          <p:cNvSpPr/>
          <p:nvPr/>
        </p:nvSpPr>
        <p:spPr>
          <a:xfrm>
            <a:off x="5726818" y="3004262"/>
            <a:ext cx="2568857" cy="1763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700" b="1" u="sng" spc="300" dirty="0">
                <a:solidFill>
                  <a:srgbClr val="4472C4"/>
                </a:solidFill>
                <a:ea typeface="微軟正黑體" panose="020B0604030504040204" pitchFamily="34" charset="-120"/>
              </a:rPr>
              <a:t>為免</a:t>
            </a:r>
            <a:r>
              <a:rPr lang="zh-TW" altLang="en-US" sz="1700" spc="300" dirty="0">
                <a:solidFill>
                  <a:srgbClr val="FF5E3D"/>
                </a:solidFill>
                <a:ea typeface="微軟正黑體" panose="020B0604030504040204" pitchFamily="34" charset="-120"/>
              </a:rPr>
              <a:t>墮入借貸陷阱</a:t>
            </a:r>
            <a:r>
              <a:rPr lang="zh-TW" altLang="en-US" sz="1700" spc="300" dirty="0">
                <a:solidFill>
                  <a:schemeClr val="accent1">
                    <a:lumMod val="75000"/>
                  </a:schemeClr>
                </a:solidFill>
                <a:ea typeface="微軟正黑體" panose="020B0604030504040204" pitchFamily="34" charset="-120"/>
              </a:rPr>
              <a:t>，</a:t>
            </a:r>
            <a:r>
              <a:rPr lang="zh-TW" altLang="en-US" sz="1700" spc="300" dirty="0">
                <a:solidFill>
                  <a:srgbClr val="00B050"/>
                </a:solidFill>
                <a:ea typeface="微軟正黑體" panose="020B0604030504040204" pitchFamily="34" charset="-120"/>
              </a:rPr>
              <a:t>在申請借貸前，應清楚知道借貸的代價及個人還款能力，能否依時償還本金和利息</a:t>
            </a:r>
            <a:r>
              <a:rPr lang="zh-TW" altLang="en-US" sz="1700" spc="300" dirty="0">
                <a:solidFill>
                  <a:schemeClr val="accent1">
                    <a:lumMod val="75000"/>
                  </a:schemeClr>
                </a:solidFill>
                <a:ea typeface="微軟正黑體" panose="020B0604030504040204" pitchFamily="34" charset="-120"/>
              </a:rPr>
              <a:t>。</a:t>
            </a:r>
            <a:endParaRPr lang="zh-HK" altLang="en-US" sz="1700" spc="300" dirty="0">
              <a:solidFill>
                <a:schemeClr val="accent1">
                  <a:lumMod val="75000"/>
                </a:schemeClr>
              </a:solidFill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82576" y="4887159"/>
            <a:ext cx="2335312" cy="3231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達到目的需要做的事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50309" y="2476971"/>
            <a:ext cx="693715" cy="323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2293">
            <a:off x="7720512" y="2371389"/>
            <a:ext cx="543953" cy="534325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87125" y="4807908"/>
            <a:ext cx="538397" cy="507968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283" y="287182"/>
            <a:ext cx="908584" cy="969525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53</a:t>
            </a:fld>
            <a:endParaRPr lang="zh-HK" altLang="en-US" dirty="0"/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910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" grpId="0"/>
      <p:bldP spid="37" grpId="0" animBg="1"/>
      <p:bldP spid="3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711563" y="333590"/>
            <a:ext cx="6260648" cy="1146672"/>
            <a:chOff x="711563" y="333590"/>
            <a:chExt cx="6260648" cy="1146672"/>
          </a:xfrm>
        </p:grpSpPr>
        <p:sp>
          <p:nvSpPr>
            <p:cNvPr id="13" name="圓角矩形 12"/>
            <p:cNvSpPr/>
            <p:nvPr/>
          </p:nvSpPr>
          <p:spPr>
            <a:xfrm>
              <a:off x="963108" y="333590"/>
              <a:ext cx="1493709" cy="50334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Rectangle 2"/>
            <p:cNvSpPr/>
            <p:nvPr/>
          </p:nvSpPr>
          <p:spPr>
            <a:xfrm>
              <a:off x="1169813" y="976526"/>
              <a:ext cx="58023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b="1" spc="60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我們如何避免受騙呢？試參考消費者委員會的提示。</a:t>
              </a:r>
              <a:endParaRPr lang="zh-HK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Rectangle 7"/>
            <p:cNvSpPr/>
            <p:nvPr/>
          </p:nvSpPr>
          <p:spPr>
            <a:xfrm>
              <a:off x="1169813" y="42252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b="1" dirty="0">
                  <a:solidFill>
                    <a:schemeClr val="accent1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明智消費</a:t>
              </a:r>
              <a:endParaRPr lang="zh-HK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  <p:sp>
          <p:nvSpPr>
            <p:cNvPr id="25" name="剪去單一角落矩形 24"/>
            <p:cNvSpPr/>
            <p:nvPr/>
          </p:nvSpPr>
          <p:spPr>
            <a:xfrm>
              <a:off x="963109" y="836934"/>
              <a:ext cx="5815388" cy="643328"/>
            </a:xfrm>
            <a:prstGeom prst="snip1Rect">
              <a:avLst/>
            </a:prstGeom>
            <a:noFill/>
            <a:ln w="1270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橢圓 25"/>
            <p:cNvSpPr/>
            <p:nvPr/>
          </p:nvSpPr>
          <p:spPr>
            <a:xfrm>
              <a:off x="711563" y="661931"/>
              <a:ext cx="503093" cy="489990"/>
            </a:xfrm>
            <a:prstGeom prst="ellipse">
              <a:avLst/>
            </a:prstGeom>
            <a:solidFill>
              <a:srgbClr val="7395D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45928" y="1260718"/>
            <a:ext cx="1127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練習五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圓角矩形 26"/>
          <p:cNvSpPr/>
          <p:nvPr/>
        </p:nvSpPr>
        <p:spPr>
          <a:xfrm>
            <a:off x="918018" y="1655265"/>
            <a:ext cx="4270431" cy="4089552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內容版面配置區 2">
            <a:extLst>
              <a:ext uri="{FF2B5EF4-FFF2-40B4-BE49-F238E27FC236}">
                <a16:creationId xmlns:a16="http://schemas.microsoft.com/office/drawing/2014/main" id="{D4844997-9371-4979-AF0B-708063AC2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5590" y="1865450"/>
            <a:ext cx="3592657" cy="3790995"/>
          </a:xfrm>
        </p:spPr>
        <p:txBody>
          <a:bodyPr>
            <a:normAutofit fontScale="92500"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消委會主席指出，由於部份網站並非設於本港，如果交易出現問題，消費者不會受本港法例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保障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部分網站更不會對消費者在該網站上的交易負責。因此，網購時務必確認對方的身份，並選擇可靠、信譽高的交易平台，盡量避免私下交易。付款時可使用第三方付款服務，以策安全，同時也要保護個人資料，切勿向陌生人透露個人帳戶、密碼等資料。網購者需要有足夠防範意識才能避免上當受騙。</a:t>
            </a:r>
            <a:endParaRPr lang="zh-HK" altLang="en-US" sz="1500" b="1" spc="6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283" y="287182"/>
            <a:ext cx="908584" cy="969525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54</a:t>
            </a:fld>
            <a:endParaRPr lang="zh-HK" altLang="en-US" dirty="0"/>
          </a:p>
        </p:txBody>
      </p:sp>
      <p:sp>
        <p:nvSpPr>
          <p:cNvPr id="30" name="手繪多邊形 2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639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45928" y="1260718"/>
            <a:ext cx="1127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圓角矩形 12"/>
          <p:cNvSpPr/>
          <p:nvPr/>
        </p:nvSpPr>
        <p:spPr>
          <a:xfrm>
            <a:off x="963108" y="333590"/>
            <a:ext cx="1493709" cy="5033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Rectangle 2"/>
          <p:cNvSpPr/>
          <p:nvPr/>
        </p:nvSpPr>
        <p:spPr>
          <a:xfrm>
            <a:off x="1169813" y="976526"/>
            <a:ext cx="5802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我們如何</a:t>
            </a:r>
            <a:r>
              <a:rPr lang="zh-TW" altLang="en-US" b="1" spc="60" dirty="0">
                <a:solidFill>
                  <a:srgbClr val="FF5E3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避免受騙</a:t>
            </a:r>
            <a:r>
              <a:rPr lang="zh-TW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呢？試參考消費者委員會的提示。</a:t>
            </a:r>
            <a:endParaRPr lang="zh-HK" altLang="en-US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Rectangle 7"/>
          <p:cNvSpPr/>
          <p:nvPr/>
        </p:nvSpPr>
        <p:spPr>
          <a:xfrm>
            <a:off x="1169813" y="42252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明智消費</a:t>
            </a:r>
            <a:endParaRPr lang="zh-HK" altLang="en-US" b="1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5" name="剪去單一角落矩形 24"/>
          <p:cNvSpPr/>
          <p:nvPr/>
        </p:nvSpPr>
        <p:spPr>
          <a:xfrm>
            <a:off x="963109" y="836934"/>
            <a:ext cx="5815388" cy="64332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11563" y="661931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918018" y="1655265"/>
            <a:ext cx="4270431" cy="4089552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內容版面配置區 2">
            <a:extLst>
              <a:ext uri="{FF2B5EF4-FFF2-40B4-BE49-F238E27FC236}">
                <a16:creationId xmlns:a16="http://schemas.microsoft.com/office/drawing/2014/main" id="{D4844997-9371-4979-AF0B-708063AC2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5590" y="1865450"/>
            <a:ext cx="3592657" cy="3790995"/>
          </a:xfrm>
        </p:spPr>
        <p:txBody>
          <a:bodyPr>
            <a:normAutofit fontScale="92500"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消委會主席指出，由於部份網站並非設於本港，如果交易出現問題，消費者不會受本港法例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保障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，部分網站更不會對消費者在該網站上的交易負責。因此，網購時</a:t>
            </a:r>
            <a:r>
              <a:rPr lang="zh-TW" altLang="en-US" sz="15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務必確認對方的身份，</a:t>
            </a:r>
            <a:r>
              <a:rPr lang="zh-TW" altLang="en-US" sz="1500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並選擇</a:t>
            </a:r>
            <a:r>
              <a:rPr lang="zh-TW" altLang="en-US" sz="15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可靠、信譽高的交易平台，盡量避免私下交易。付款時可使用第三方付款服務，以策安全</a:t>
            </a:r>
            <a:r>
              <a:rPr lang="zh-TW" altLang="en-US" sz="1500" b="1" spc="60" dirty="0" smtClean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，同時</a:t>
            </a:r>
            <a:r>
              <a:rPr lang="zh-TW" altLang="en-US" sz="15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也要保護個人資料，切勿向陌生人透露個人帳戶、密碼等資料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。網購者需要有足夠防範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意識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才能避免上當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受騙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500" b="1" spc="6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9" name="矩形: 摺角紙張 6">
            <a:extLst>
              <a:ext uri="{FF2B5EF4-FFF2-40B4-BE49-F238E27FC236}">
                <a16:creationId xmlns:a16="http://schemas.microsoft.com/office/drawing/2014/main" id="{89408D33-E814-40AE-8A6F-AD5F5E75B7FE}"/>
              </a:ext>
            </a:extLst>
          </p:cNvPr>
          <p:cNvSpPr/>
          <p:nvPr/>
        </p:nvSpPr>
        <p:spPr bwMode="auto">
          <a:xfrm>
            <a:off x="5781942" y="2257235"/>
            <a:ext cx="1463986" cy="726548"/>
          </a:xfrm>
          <a:prstGeom prst="foldedCorner">
            <a:avLst>
              <a:gd name="adj" fmla="val 3479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TW" sz="1600" dirty="0" smtClean="0"/>
          </a:p>
          <a:p>
            <a:pPr algn="ctr"/>
            <a:r>
              <a:rPr lang="zh-TW" altLang="en-US" sz="1600" b="1" dirty="0">
                <a:solidFill>
                  <a:srgbClr val="E75C0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避免受騙</a:t>
            </a:r>
            <a:endParaRPr lang="zh-HK" altLang="en-US" sz="1600" b="1" dirty="0">
              <a:solidFill>
                <a:srgbClr val="E75C0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矩形: 摺角紙張 8">
            <a:extLst>
              <a:ext uri="{FF2B5EF4-FFF2-40B4-BE49-F238E27FC236}">
                <a16:creationId xmlns:a16="http://schemas.microsoft.com/office/drawing/2014/main" id="{B6A2BE28-B1CE-4F7C-B282-D2733F147F77}"/>
              </a:ext>
            </a:extLst>
          </p:cNvPr>
          <p:cNvSpPr/>
          <p:nvPr/>
        </p:nvSpPr>
        <p:spPr bwMode="auto">
          <a:xfrm>
            <a:off x="5652827" y="3719297"/>
            <a:ext cx="2490713" cy="2522384"/>
          </a:xfrm>
          <a:prstGeom prst="foldedCorner">
            <a:avLst>
              <a:gd name="adj" fmla="val 1533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88900">
              <a:lnSpc>
                <a:spcPct val="150000"/>
              </a:lnSpc>
            </a:pPr>
            <a:endParaRPr lang="en-US" altLang="zh-TW" sz="1600" b="1" dirty="0" smtClean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88900">
              <a:lnSpc>
                <a:spcPct val="150000"/>
              </a:lnSpc>
            </a:pPr>
            <a:r>
              <a:rPr lang="zh-TW" altLang="en-US" sz="16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確認</a:t>
            </a:r>
            <a:r>
              <a:rPr lang="zh-TW" altLang="en-US" sz="1600" b="1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對方的身份，並選擇可靠、有信譽的交易平台，避免私下交易。付款時可使用第三方付款服務及保護個人資料</a:t>
            </a:r>
            <a:endParaRPr lang="zh-HK" altLang="en-US" sz="1600" b="1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600386" y="1994936"/>
            <a:ext cx="693715" cy="323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54904" y="3511678"/>
            <a:ext cx="2335312" cy="3231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達到目的需要做的事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3" name="直線單箭頭接點 32"/>
          <p:cNvCxnSpPr/>
          <p:nvPr/>
        </p:nvCxnSpPr>
        <p:spPr>
          <a:xfrm>
            <a:off x="3200400" y="1345858"/>
            <a:ext cx="2282230" cy="743159"/>
          </a:xfrm>
          <a:prstGeom prst="straightConnector1">
            <a:avLst/>
          </a:prstGeom>
          <a:ln>
            <a:solidFill>
              <a:srgbClr val="FF5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單箭頭接點 33"/>
          <p:cNvCxnSpPr/>
          <p:nvPr/>
        </p:nvCxnSpPr>
        <p:spPr>
          <a:xfrm>
            <a:off x="4768247" y="3430212"/>
            <a:ext cx="589243" cy="214900"/>
          </a:xfrm>
          <a:prstGeom prst="straightConnector1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圖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2293">
            <a:off x="6923022" y="1946177"/>
            <a:ext cx="581290" cy="571001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943409" y="3451732"/>
            <a:ext cx="538397" cy="507968"/>
          </a:xfrm>
          <a:prstGeom prst="rect">
            <a:avLst/>
          </a:prstGeom>
        </p:spPr>
      </p:pic>
      <p:pic>
        <p:nvPicPr>
          <p:cNvPr id="37" name="圖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283" y="287182"/>
            <a:ext cx="908584" cy="969525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55</a:t>
            </a:fld>
            <a:endParaRPr lang="zh-HK" altLang="en-US" dirty="0"/>
          </a:p>
        </p:txBody>
      </p:sp>
      <p:sp>
        <p:nvSpPr>
          <p:cNvPr id="38" name="手繪多邊形 3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424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245928" y="1260718"/>
            <a:ext cx="11277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生活與社會科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練習五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圓角矩形 12"/>
          <p:cNvSpPr/>
          <p:nvPr/>
        </p:nvSpPr>
        <p:spPr>
          <a:xfrm>
            <a:off x="963108" y="333590"/>
            <a:ext cx="1493709" cy="5033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Rectangle 2"/>
          <p:cNvSpPr/>
          <p:nvPr/>
        </p:nvSpPr>
        <p:spPr>
          <a:xfrm>
            <a:off x="1169813" y="976526"/>
            <a:ext cx="58023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我們如何</a:t>
            </a:r>
            <a:r>
              <a:rPr lang="zh-TW" altLang="en-US" b="1" spc="60" dirty="0">
                <a:solidFill>
                  <a:srgbClr val="FF5E3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避免受騙</a:t>
            </a:r>
            <a:r>
              <a:rPr lang="zh-TW" altLang="en-US" b="1" spc="60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呢？試參考消費者委員會的提示。</a:t>
            </a:r>
            <a:endParaRPr lang="zh-HK" altLang="en-US" b="1" spc="60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Rectangle 7"/>
          <p:cNvSpPr/>
          <p:nvPr/>
        </p:nvSpPr>
        <p:spPr>
          <a:xfrm>
            <a:off x="1169813" y="42252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明智消費</a:t>
            </a:r>
            <a:endParaRPr lang="zh-HK" altLang="en-US" b="1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5" name="剪去單一角落矩形 24"/>
          <p:cNvSpPr/>
          <p:nvPr/>
        </p:nvSpPr>
        <p:spPr>
          <a:xfrm>
            <a:off x="963109" y="836934"/>
            <a:ext cx="5815388" cy="643328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橢圓 25"/>
          <p:cNvSpPr/>
          <p:nvPr/>
        </p:nvSpPr>
        <p:spPr>
          <a:xfrm>
            <a:off x="711563" y="661931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918018" y="1655265"/>
            <a:ext cx="4270431" cy="4089552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內容版面配置區 2">
            <a:extLst>
              <a:ext uri="{FF2B5EF4-FFF2-40B4-BE49-F238E27FC236}">
                <a16:creationId xmlns:a16="http://schemas.microsoft.com/office/drawing/2014/main" id="{D4844997-9371-4979-AF0B-708063AC2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5590" y="1865450"/>
            <a:ext cx="3589563" cy="3790995"/>
          </a:xfrm>
        </p:spPr>
        <p:txBody>
          <a:bodyPr>
            <a:normAutofit fontScale="92500"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消委會主席指出，由於部份網站並非設於本港，如果交易出現問題，消費者不會受本港法例</a:t>
            </a:r>
            <a:r>
              <a:rPr lang="zh-TW" altLang="en-US" sz="1500" b="1" spc="60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保障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，部分網站更不會對消費者在該網站上的交易負責。因此，網購時</a:t>
            </a:r>
            <a:r>
              <a:rPr lang="zh-TW" altLang="en-US" sz="1500" b="1" spc="60" dirty="0">
                <a:solidFill>
                  <a:srgbClr val="00B05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務必確認對方的身份，並選擇可靠、信譽高的交易平台，盡量避免私下交易。付款時可使用第三方付款服務，以策安全，同時也要保護個人資料，切勿向陌生人透露個人帳戶、密碼等資料。</a:t>
            </a:r>
            <a:r>
              <a:rPr lang="zh-TW" altLang="en-US" sz="1500" b="1" spc="60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網購者需要有足夠防範意識才能避免上當受騙。</a:t>
            </a:r>
            <a:endParaRPr lang="zh-HK" altLang="en-US" sz="1500" b="1" spc="6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9" name="剪去單一角落矩形 28"/>
          <p:cNvSpPr/>
          <p:nvPr/>
        </p:nvSpPr>
        <p:spPr>
          <a:xfrm>
            <a:off x="5561807" y="2539254"/>
            <a:ext cx="2820807" cy="2967853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橢圓 29"/>
          <p:cNvSpPr/>
          <p:nvPr/>
        </p:nvSpPr>
        <p:spPr>
          <a:xfrm>
            <a:off x="5310262" y="2364253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7035892" y="5387748"/>
            <a:ext cx="693715" cy="323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sz="1500" b="1" spc="300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 UI" panose="020B0604030504040204" pitchFamily="34" charset="-128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95101" y="2854154"/>
            <a:ext cx="2568606" cy="2472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700" spc="300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 panose="020B0604030504040204" pitchFamily="34" charset="-120"/>
              </a:rPr>
              <a:t>我們網購時</a:t>
            </a:r>
            <a:r>
              <a:rPr lang="zh-TW" altLang="en-US" sz="1700" spc="300" dirty="0">
                <a:solidFill>
                  <a:srgbClr val="00B050"/>
                </a:solidFill>
                <a:ea typeface="微軟正黑體" panose="020B0604030504040204" pitchFamily="34" charset="-120"/>
              </a:rPr>
              <a:t>應確認對方的身份，並選擇可靠、有信譽的</a:t>
            </a:r>
            <a:r>
              <a:rPr lang="zh-TW" altLang="en-US" sz="1700" spc="300" dirty="0" smtClean="0">
                <a:solidFill>
                  <a:srgbClr val="00B050"/>
                </a:solidFill>
                <a:ea typeface="微軟正黑體" panose="020B0604030504040204" pitchFamily="34" charset="-120"/>
              </a:rPr>
              <a:t>交易平台</a:t>
            </a:r>
            <a:r>
              <a:rPr lang="zh-TW" altLang="en-US" sz="1700" spc="300" dirty="0">
                <a:solidFill>
                  <a:srgbClr val="00B050"/>
                </a:solidFill>
                <a:ea typeface="微軟正黑體" panose="020B0604030504040204" pitchFamily="34" charset="-120"/>
              </a:rPr>
              <a:t>，避免私下交易。付款時可使用第三方付款服務及保護</a:t>
            </a:r>
            <a:r>
              <a:rPr lang="zh-TW" altLang="en-US" sz="1700" spc="300" dirty="0" smtClean="0">
                <a:solidFill>
                  <a:srgbClr val="00B050"/>
                </a:solidFill>
                <a:ea typeface="微軟正黑體" panose="020B0604030504040204" pitchFamily="34" charset="-120"/>
              </a:rPr>
              <a:t>個人資料</a:t>
            </a:r>
            <a:r>
              <a:rPr lang="zh-TW" altLang="en-US" sz="1700" spc="300" dirty="0">
                <a:solidFill>
                  <a:srgbClr val="00B050"/>
                </a:solidFill>
                <a:ea typeface="微軟正黑體" panose="020B0604030504040204" pitchFamily="34" charset="-120"/>
              </a:rPr>
              <a:t>，</a:t>
            </a:r>
            <a:r>
              <a:rPr lang="zh-TW" altLang="en-US" sz="1700" b="1" u="sng" spc="300" dirty="0">
                <a:solidFill>
                  <a:srgbClr val="4472C4"/>
                </a:solidFill>
                <a:ea typeface="微軟正黑體" panose="020B0604030504040204" pitchFamily="34" charset="-120"/>
              </a:rPr>
              <a:t>以免</a:t>
            </a:r>
            <a:r>
              <a:rPr lang="zh-TW" altLang="en-US" sz="1700" spc="300" dirty="0">
                <a:solidFill>
                  <a:srgbClr val="FF5E3D"/>
                </a:solidFill>
                <a:ea typeface="微軟正黑體" panose="020B0604030504040204" pitchFamily="34" charset="-120"/>
              </a:rPr>
              <a:t>受騙。 </a:t>
            </a:r>
            <a:endParaRPr lang="zh-HK" altLang="en-US" sz="1700" spc="300" dirty="0">
              <a:solidFill>
                <a:srgbClr val="FF5E3D"/>
              </a:solidFill>
              <a:ea typeface="微軟正黑體" panose="020B0604030504040204" pitchFamily="34" charset="-120"/>
            </a:endParaRPr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2293">
            <a:off x="6531282" y="5282114"/>
            <a:ext cx="543953" cy="53432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6055409" y="2378360"/>
            <a:ext cx="2306671" cy="3231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500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達到目的需要做的事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4" name="圖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72169" y="2286537"/>
            <a:ext cx="538397" cy="507968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283" y="287182"/>
            <a:ext cx="908584" cy="969525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56</a:t>
            </a:fld>
            <a:endParaRPr lang="zh-HK" altLang="en-US" dirty="0"/>
          </a:p>
        </p:txBody>
      </p:sp>
      <p:sp>
        <p:nvSpPr>
          <p:cNvPr id="31" name="手繪多邊形 3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028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3" grpId="0" animBg="1"/>
      <p:bldP spid="2" grpId="0"/>
      <p:bldP spid="3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49123" y="3343264"/>
            <a:ext cx="1496532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17188" y="3491146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05330" y="3497479"/>
            <a:ext cx="1271054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5174" y="3497479"/>
            <a:ext cx="1097993" cy="249721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4472C4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rgbClr val="4472C4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4472C4"/>
                </a:solidFill>
                <a:latin typeface="Arial" panose="020B0604020202020204" pitchFamily="34" charset="0"/>
                <a:ea typeface="微軟正黑體"/>
              </a:rPr>
              <a:t>工作紙</a:t>
            </a:r>
            <a:r>
              <a:rPr lang="zh-TW" altLang="en-US" b="1" spc="-900" dirty="0">
                <a:solidFill>
                  <a:srgbClr val="4472C4"/>
                </a:solidFill>
                <a:ea typeface="微軟正黑體"/>
              </a:rPr>
              <a:t>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圓角矩形 148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手繪多邊形 149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手繪多邊形 152"/>
          <p:cNvSpPr/>
          <p:nvPr/>
        </p:nvSpPr>
        <p:spPr>
          <a:xfrm>
            <a:off x="1309822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4" name="圓角矩形 153"/>
          <p:cNvSpPr/>
          <p:nvPr/>
        </p:nvSpPr>
        <p:spPr>
          <a:xfrm>
            <a:off x="6492474" y="3449671"/>
            <a:ext cx="429267" cy="2545026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1264171" y="900183"/>
            <a:ext cx="657163" cy="645532"/>
          </a:xfrm>
          <a:prstGeom prst="rect">
            <a:avLst/>
          </a:prstGeom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5"/>
          </a:xfrm>
          <a:prstGeom prst="rect">
            <a:avLst/>
          </a:prstGeom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2" cy="1961462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6002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2" name="流程圖: 程序 161">
            <a:hlinkClick r:id="rId7" action="ppaction://hlinksldjump"/>
          </p:cNvPr>
          <p:cNvSpPr/>
          <p:nvPr/>
        </p:nvSpPr>
        <p:spPr>
          <a:xfrm>
            <a:off x="2051475" y="3824684"/>
            <a:ext cx="250009" cy="65340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8" action="ppaction://hlinksldjump"/>
          </p:cNvPr>
          <p:cNvSpPr/>
          <p:nvPr/>
        </p:nvSpPr>
        <p:spPr>
          <a:xfrm>
            <a:off x="2421182" y="3842609"/>
            <a:ext cx="250009" cy="8047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9" action="ppaction://hlinksldjump"/>
          </p:cNvPr>
          <p:cNvSpPr/>
          <p:nvPr/>
        </p:nvSpPr>
        <p:spPr>
          <a:xfrm>
            <a:off x="2742674" y="3819871"/>
            <a:ext cx="250009" cy="81850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0" action="ppaction://hlinksldjump"/>
          </p:cNvPr>
          <p:cNvSpPr/>
          <p:nvPr/>
        </p:nvSpPr>
        <p:spPr>
          <a:xfrm>
            <a:off x="4402959" y="3816458"/>
            <a:ext cx="301061" cy="8465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1" action="ppaction://hlinksldjump"/>
          </p:cNvPr>
          <p:cNvSpPr/>
          <p:nvPr/>
        </p:nvSpPr>
        <p:spPr>
          <a:xfrm>
            <a:off x="4736414" y="3824069"/>
            <a:ext cx="304128" cy="14711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2" action="ppaction://hlinksldjump"/>
          </p:cNvPr>
          <p:cNvSpPr/>
          <p:nvPr/>
        </p:nvSpPr>
        <p:spPr>
          <a:xfrm>
            <a:off x="6123085" y="3901948"/>
            <a:ext cx="293553" cy="56359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3" action="ppaction://hlinksldjump"/>
          </p:cNvPr>
          <p:cNvSpPr/>
          <p:nvPr/>
        </p:nvSpPr>
        <p:spPr>
          <a:xfrm>
            <a:off x="6554951" y="3925303"/>
            <a:ext cx="330146" cy="200125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4" action="ppaction://hlinksldjump"/>
          </p:cNvPr>
          <p:cNvSpPr/>
          <p:nvPr/>
        </p:nvSpPr>
        <p:spPr>
          <a:xfrm>
            <a:off x="1664889" y="3839227"/>
            <a:ext cx="250009" cy="105298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5" action="ppaction://hlinksldjump"/>
          </p:cNvPr>
          <p:cNvSpPr/>
          <p:nvPr/>
        </p:nvSpPr>
        <p:spPr>
          <a:xfrm>
            <a:off x="4059081" y="3795289"/>
            <a:ext cx="255653" cy="88763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9" name="群組 118"/>
          <p:cNvGrpSpPr/>
          <p:nvPr/>
        </p:nvGrpSpPr>
        <p:grpSpPr>
          <a:xfrm>
            <a:off x="702853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0" name="群組 11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2" name="群組 12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4" name="群組 12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6" name="圓角化同側角落矩形 12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圓角化同側角落矩形 12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8" name="群組 12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5" name="弧形 12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圓角化同側角落矩形 12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1" name="圓角矩形 12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1" name="圓角化同側角落矩形 130"/>
          <p:cNvSpPr/>
          <p:nvPr/>
        </p:nvSpPr>
        <p:spPr>
          <a:xfrm>
            <a:off x="759434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2" name="圓角矩形 131"/>
          <p:cNvSpPr/>
          <p:nvPr/>
        </p:nvSpPr>
        <p:spPr>
          <a:xfrm>
            <a:off x="785286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769135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手繪多邊形 133"/>
          <p:cNvSpPr/>
          <p:nvPr/>
        </p:nvSpPr>
        <p:spPr>
          <a:xfrm>
            <a:off x="765828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弧形 134"/>
          <p:cNvSpPr/>
          <p:nvPr/>
        </p:nvSpPr>
        <p:spPr>
          <a:xfrm rot="13638684">
            <a:off x="7825485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橢圓 135"/>
          <p:cNvSpPr/>
          <p:nvPr/>
        </p:nvSpPr>
        <p:spPr>
          <a:xfrm>
            <a:off x="7724451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7962911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弧形 137"/>
          <p:cNvSpPr/>
          <p:nvPr/>
        </p:nvSpPr>
        <p:spPr>
          <a:xfrm rot="11272823">
            <a:off x="788103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8133355">
            <a:off x="7693371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731171">
            <a:off x="793341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手繪多邊形 140"/>
          <p:cNvSpPr/>
          <p:nvPr/>
        </p:nvSpPr>
        <p:spPr>
          <a:xfrm>
            <a:off x="817324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弧形 141"/>
          <p:cNvSpPr/>
          <p:nvPr/>
        </p:nvSpPr>
        <p:spPr>
          <a:xfrm rot="1461097">
            <a:off x="810007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5704529">
            <a:off x="779933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4" name="群組 143"/>
          <p:cNvGrpSpPr/>
          <p:nvPr/>
        </p:nvGrpSpPr>
        <p:grpSpPr>
          <a:xfrm>
            <a:off x="832958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8" name="弧形 147"/>
          <p:cNvSpPr/>
          <p:nvPr/>
        </p:nvSpPr>
        <p:spPr>
          <a:xfrm rot="15944160">
            <a:off x="770874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60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"/>
                            </p:stCondLst>
                            <p:childTnLst>
                              <p:par>
                                <p:cTn id="130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4" grpId="0" animBg="1"/>
      <p:bldP spid="155" grpId="0"/>
      <p:bldP spid="162" grpId="0"/>
      <p:bldP spid="163" grpId="0"/>
      <p:bldP spid="164" grpId="0"/>
      <p:bldP spid="166" grpId="0"/>
      <p:bldP spid="167" grpId="0"/>
      <p:bldP spid="168" grpId="0"/>
      <p:bldP spid="169" grpId="0"/>
      <p:bldP spid="170" grpId="0"/>
      <p:bldP spid="171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6995" y="1008321"/>
              <a:ext cx="430887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工作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紙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及句子框架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58</a:t>
            </a:fld>
            <a:endParaRPr lang="zh-HK" altLang="en-US" dirty="0"/>
          </a:p>
        </p:txBody>
      </p:sp>
      <p:sp>
        <p:nvSpPr>
          <p:cNvPr id="14" name="手繪多邊形 1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739" y="2173132"/>
            <a:ext cx="3080407" cy="2165911"/>
          </a:xfrm>
          <a:prstGeom prst="rect">
            <a:avLst/>
          </a:prstGeom>
        </p:spPr>
      </p:pic>
      <p:grpSp>
        <p:nvGrpSpPr>
          <p:cNvPr id="17" name="群組 16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8" name="手繪多邊形 17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253D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253DA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253DA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253DA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直角三角形 21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436FDD"/>
            </a:solidFill>
            <a:ln w="28575" cap="rnd">
              <a:solidFill>
                <a:srgbClr val="253DA5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3" name="群組 22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4" name="手繪多邊形 23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F092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直角三角形 24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rnd">
              <a:solidFill>
                <a:srgbClr val="F0925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6" name="群組 25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2" name="圓角矩形 31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09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4" name="圓角矩形 33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09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" name="圓角矩形 34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09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7" name="群組 26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28" name="圓角矩形 27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圓角矩形 28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09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0" name="圓角矩形 29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09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1" name="圓角矩形 30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0925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4472C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4472C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4472C4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253DA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解決難題</a:t>
            </a:r>
            <a:endParaRPr lang="zh-HK" altLang="en-US" sz="1300" b="1" spc="300" dirty="0">
              <a:solidFill>
                <a:srgbClr val="253DA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828327" y="3434509"/>
            <a:ext cx="30244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F0925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</a:t>
            </a:r>
            <a:r>
              <a:rPr lang="zh-HK" altLang="en-US" sz="1600" b="1" spc="300" dirty="0" smtClean="0">
                <a:solidFill>
                  <a:srgbClr val="F0925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F0925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可運用句子</a:t>
            </a:r>
            <a:r>
              <a:rPr lang="zh-HK" altLang="en-US" sz="1300" b="1" spc="3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框架</a:t>
            </a:r>
            <a:endParaRPr lang="en-US" altLang="zh-HK" sz="1300" b="1" spc="300" dirty="0" smtClean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創作包</a:t>
            </a:r>
            <a:r>
              <a:rPr lang="zh-TW" altLang="en-US" sz="1300" b="1" spc="3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含目的關係</a:t>
            </a:r>
            <a:r>
              <a:rPr lang="zh-HK" altLang="en-US" sz="1300" b="1" spc="3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300" b="1" spc="3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</a:t>
            </a:r>
          </a:p>
        </p:txBody>
      </p:sp>
    </p:spTree>
    <p:extLst>
      <p:ext uri="{BB962C8B-B14F-4D97-AF65-F5344CB8AC3E}">
        <p14:creationId xmlns:p14="http://schemas.microsoft.com/office/powerpoint/2010/main" val="91323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C9DC-CE54-454D-AEF5-183AA89F1403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 bwMode="auto">
          <a:xfrm>
            <a:off x="3810755" y="1528182"/>
            <a:ext cx="2098688" cy="683846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zh-TW" altLang="en-US" sz="3600" b="1" u="sng" spc="80" dirty="0" smtClean="0">
                <a:solidFill>
                  <a:srgbClr val="436FD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轉折</a:t>
            </a:r>
            <a:r>
              <a:rPr lang="zh-HK" altLang="en-US" sz="3600" b="1" u="sng" spc="80" dirty="0" smtClean="0">
                <a:solidFill>
                  <a:srgbClr val="436FD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endParaRPr lang="zh-HK" altLang="en-US" sz="3600" b="1" u="sng" spc="80" dirty="0">
              <a:solidFill>
                <a:srgbClr val="436FD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9735" y="2530093"/>
            <a:ext cx="1982066" cy="2234329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166324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轉折關係</a:t>
              </a:r>
              <a:endParaRPr kumimoji="1" lang="zh-TW" altLang="en-US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</p:grpSp>
      <p:sp>
        <p:nvSpPr>
          <p:cNvPr id="9" name="投影片編號版面配置區 2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>
                <a:solidFill>
                  <a:srgbClr val="66A2D8"/>
                </a:solidFill>
              </a:rPr>
              <a:t>59</a:t>
            </a:r>
            <a:endParaRPr lang="zh-HK" altLang="en-US" dirty="0">
              <a:solidFill>
                <a:srgbClr val="66A2D8"/>
              </a:solidFill>
            </a:endParaRPr>
          </a:p>
        </p:txBody>
      </p:sp>
      <p:sp>
        <p:nvSpPr>
          <p:cNvPr id="10" name="手繪多邊形 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20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C9DC-CE54-454D-AEF5-183AA89F1403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5665" y="298905"/>
              <a:ext cx="440890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kumimoji="1" lang="zh-TW" altLang="en-US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目</a:t>
              </a:r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的</a:t>
              </a:r>
              <a:r>
                <a:rPr kumimoji="1" lang="zh-HK" altLang="en-US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關係</a:t>
              </a:r>
              <a:endParaRPr kumimoji="1" lang="zh-HK" altLang="en-US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</p:grpSp>
      <p:sp>
        <p:nvSpPr>
          <p:cNvPr id="15" name="標題 1"/>
          <p:cNvSpPr txBox="1">
            <a:spLocks/>
          </p:cNvSpPr>
          <p:nvPr/>
        </p:nvSpPr>
        <p:spPr bwMode="auto">
          <a:xfrm>
            <a:off x="3522656" y="1362097"/>
            <a:ext cx="2098688" cy="683846"/>
          </a:xfrm>
          <a:prstGeom prst="rect">
            <a:avLst/>
          </a:prstGeom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zh-TW" altLang="en-US" sz="3600" b="1" u="sng" spc="80" dirty="0" smtClean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目的</a:t>
            </a:r>
            <a:r>
              <a:rPr lang="zh-HK" altLang="en-US" sz="3600" b="1" u="sng" spc="80" dirty="0" smtClean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endParaRPr lang="zh-HK" altLang="en-US" sz="3600" b="1" u="sng" spc="80" dirty="0">
              <a:solidFill>
                <a:srgbClr val="FF5E4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88991" y="2205075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17" name="投影片編號版面配置區 1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/>
              <a:t>6</a:t>
            </a:r>
            <a:endParaRPr lang="zh-HK" altLang="en-US" dirty="0"/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860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7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609" y="3497479"/>
            <a:ext cx="894989" cy="253158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7395D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4" name="圓角矩形 123"/>
          <p:cNvSpPr/>
          <p:nvPr/>
        </p:nvSpPr>
        <p:spPr>
          <a:xfrm>
            <a:off x="1608153" y="3482070"/>
            <a:ext cx="429267" cy="1962857"/>
          </a:xfrm>
          <a:prstGeom prst="roundRect">
            <a:avLst/>
          </a:prstGeom>
          <a:noFill/>
          <a:ln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8885">
            <a:off x="1184267" y="985441"/>
            <a:ext cx="899800" cy="571550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151147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2716955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圓角矩形 142"/>
          <p:cNvSpPr/>
          <p:nvPr/>
        </p:nvSpPr>
        <p:spPr>
          <a:xfrm>
            <a:off x="2975473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圓角矩形 143"/>
          <p:cNvSpPr/>
          <p:nvPr/>
        </p:nvSpPr>
        <p:spPr>
          <a:xfrm>
            <a:off x="2813959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5" name="手繪多邊形 144"/>
          <p:cNvSpPr/>
          <p:nvPr/>
        </p:nvSpPr>
        <p:spPr>
          <a:xfrm>
            <a:off x="2780894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6" name="弧形 145"/>
          <p:cNvSpPr/>
          <p:nvPr/>
        </p:nvSpPr>
        <p:spPr>
          <a:xfrm rot="13638684">
            <a:off x="2947524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7" name="橢圓 146"/>
          <p:cNvSpPr/>
          <p:nvPr/>
        </p:nvSpPr>
        <p:spPr>
          <a:xfrm>
            <a:off x="2846490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8" name="橢圓 147"/>
          <p:cNvSpPr/>
          <p:nvPr/>
        </p:nvSpPr>
        <p:spPr>
          <a:xfrm>
            <a:off x="3084950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弧形 148"/>
          <p:cNvSpPr/>
          <p:nvPr/>
        </p:nvSpPr>
        <p:spPr>
          <a:xfrm rot="11272823">
            <a:off x="3003644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弧形 149"/>
          <p:cNvSpPr/>
          <p:nvPr/>
        </p:nvSpPr>
        <p:spPr>
          <a:xfrm rot="18133355">
            <a:off x="2815410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弧形 150"/>
          <p:cNvSpPr/>
          <p:nvPr/>
        </p:nvSpPr>
        <p:spPr>
          <a:xfrm rot="18731171">
            <a:off x="3056025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3295852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弧形 152"/>
          <p:cNvSpPr/>
          <p:nvPr/>
        </p:nvSpPr>
        <p:spPr>
          <a:xfrm rot="1461097">
            <a:off x="3222685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弧形 153"/>
          <p:cNvSpPr/>
          <p:nvPr/>
        </p:nvSpPr>
        <p:spPr>
          <a:xfrm rot="5704529">
            <a:off x="2921941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55" name="群組 154"/>
          <p:cNvGrpSpPr/>
          <p:nvPr/>
        </p:nvGrpSpPr>
        <p:grpSpPr>
          <a:xfrm>
            <a:off x="3452194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6" name="圓角化同側角落矩形 15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7" name="圓角化同側角落矩形 15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8" name="弧形 15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9" name="弧形 158"/>
          <p:cNvSpPr/>
          <p:nvPr/>
        </p:nvSpPr>
        <p:spPr>
          <a:xfrm rot="15944160">
            <a:off x="2831357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702459" y="3915592"/>
            <a:ext cx="250009" cy="141951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184222" y="3929834"/>
            <a:ext cx="250009" cy="81891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658850" y="3928004"/>
            <a:ext cx="250009" cy="11189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3086424" y="3924628"/>
            <a:ext cx="250009" cy="12065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257773" y="3840608"/>
            <a:ext cx="219073" cy="8321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631282" y="3836352"/>
            <a:ext cx="215676" cy="8465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964145" y="3833466"/>
            <a:ext cx="220114" cy="14711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211187" y="3826001"/>
            <a:ext cx="225661" cy="4362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538201" y="3821124"/>
            <a:ext cx="240312" cy="17084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354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48148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9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圓角矩形 34"/>
          <p:cNvSpPr/>
          <p:nvPr/>
        </p:nvSpPr>
        <p:spPr>
          <a:xfrm>
            <a:off x="1990395" y="3175943"/>
            <a:ext cx="4200856" cy="1398580"/>
          </a:xfrm>
          <a:prstGeom prst="roundRect">
            <a:avLst>
              <a:gd name="adj" fmla="val 51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" name="群組 5"/>
          <p:cNvGrpSpPr/>
          <p:nvPr/>
        </p:nvGrpSpPr>
        <p:grpSpPr>
          <a:xfrm>
            <a:off x="6271124" y="4911142"/>
            <a:ext cx="1828905" cy="920101"/>
            <a:chOff x="6271124" y="4911142"/>
            <a:chExt cx="1828905" cy="920101"/>
          </a:xfrm>
        </p:grpSpPr>
        <p:sp>
          <p:nvSpPr>
            <p:cNvPr id="11" name="流程圖: 人工輸入 10"/>
            <p:cNvSpPr/>
            <p:nvPr/>
          </p:nvSpPr>
          <p:spPr>
            <a:xfrm>
              <a:off x="6271124" y="4911142"/>
              <a:ext cx="1828905" cy="920101"/>
            </a:xfrm>
            <a:prstGeom prst="flowChartManualInput">
              <a:avLst/>
            </a:prstGeom>
            <a:solidFill>
              <a:srgbClr val="FF5E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矩形 7"/>
            <p:cNvSpPr/>
            <p:nvPr/>
          </p:nvSpPr>
          <p:spPr>
            <a:xfrm rot="21226357">
              <a:off x="6323802" y="5076229"/>
              <a:ext cx="172355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20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與事件一對立</a:t>
              </a:r>
              <a:endPara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sz="20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或不一致</a:t>
              </a:r>
            </a:p>
          </p:txBody>
        </p:sp>
      </p:grp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69B8CA0A-EC25-4C72-B8E9-A22F1B32783A}"/>
              </a:ext>
            </a:extLst>
          </p:cNvPr>
          <p:cNvSpPr txBox="1"/>
          <p:nvPr/>
        </p:nvSpPr>
        <p:spPr>
          <a:xfrm>
            <a:off x="2902378" y="3319948"/>
            <a:ext cx="3001154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216000" rtlCol="0">
            <a:spAutoFit/>
          </a:bodyPr>
          <a:lstStyle/>
          <a:p>
            <a:pPr lvl="0" algn="ctr" defTabSz="914400">
              <a:defRPr/>
            </a:pPr>
            <a:r>
              <a:rPr lang="zh-TW" altLang="en-US" sz="20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沙漠的天氣很惡劣，</a:t>
            </a:r>
            <a:endParaRPr lang="zh-HK" altLang="en-US" sz="20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文字方塊 37">
            <a:extLst>
              <a:ext uri="{FF2B5EF4-FFF2-40B4-BE49-F238E27FC236}">
                <a16:creationId xmlns:a16="http://schemas.microsoft.com/office/drawing/2014/main" id="{DB8C0F50-385F-43FF-AD82-2B1D339E7203}"/>
              </a:ext>
            </a:extLst>
          </p:cNvPr>
          <p:cNvSpPr txBox="1"/>
          <p:nvPr/>
        </p:nvSpPr>
        <p:spPr>
          <a:xfrm>
            <a:off x="2902378" y="3972840"/>
            <a:ext cx="3002763" cy="400110"/>
          </a:xfrm>
          <a:prstGeom prst="rect">
            <a:avLst/>
          </a:prstGeom>
          <a:solidFill>
            <a:srgbClr val="FF8021"/>
          </a:solidFill>
          <a:ln w="127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仙人掌仍然能夠生長。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2183073" y="3319948"/>
            <a:ext cx="711611" cy="4001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雖然</a:t>
            </a:r>
            <a:endParaRPr lang="zh-HK" altLang="en-US" sz="20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61</a:t>
            </a:fld>
            <a:endParaRPr lang="zh-HK" altLang="en-US" dirty="0"/>
          </a:p>
        </p:txBody>
      </p:sp>
      <p:sp>
        <p:nvSpPr>
          <p:cNvPr id="7" name="內容版面配置區 2"/>
          <p:cNvSpPr>
            <a:spLocks noGrp="1"/>
          </p:cNvSpPr>
          <p:nvPr>
            <p:ph idx="4294967295"/>
          </p:nvPr>
        </p:nvSpPr>
        <p:spPr>
          <a:xfrm>
            <a:off x="943030" y="877888"/>
            <a:ext cx="5634038" cy="1439862"/>
          </a:xfrm>
        </p:spPr>
        <p:txBody>
          <a:bodyPr>
            <a:normAutofit/>
          </a:bodyPr>
          <a:lstStyle/>
          <a:p>
            <a:r>
              <a:rPr lang="zh-TW" altLang="en-US" sz="16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表達兩件事情</a:t>
            </a:r>
            <a:r>
              <a:rPr lang="zh-TW" altLang="en-US" sz="1600" b="1" spc="300" dirty="0">
                <a:solidFill>
                  <a:srgbClr val="FF5E43"/>
                </a:solidFill>
                <a:latin typeface="微軟正黑體" panose="020B0604030504040204" pitchFamily="34" charset="-120"/>
              </a:rPr>
              <a:t>對立或不一致</a:t>
            </a:r>
            <a:r>
              <a:rPr lang="zh-TW" altLang="en-US" sz="16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的關係</a:t>
            </a:r>
            <a:endParaRPr lang="en-US" altLang="zh-TW" sz="1600" b="1" spc="300" dirty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r>
              <a:rPr lang="zh-TW" altLang="en-US" sz="16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說話的</a:t>
            </a:r>
            <a:r>
              <a:rPr lang="zh-TW" altLang="en-US" sz="1600" b="1" spc="300" dirty="0">
                <a:solidFill>
                  <a:srgbClr val="FF5E43"/>
                </a:solidFill>
                <a:latin typeface="微軟正黑體" panose="020B0604030504040204" pitchFamily="34" charset="-120"/>
              </a:rPr>
              <a:t>重點意思放在後面</a:t>
            </a:r>
            <a:r>
              <a:rPr lang="zh-TW" altLang="en-US" sz="16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的分句</a:t>
            </a:r>
            <a:endParaRPr lang="en-US" altLang="zh-TW" sz="1600" b="1" spc="300" dirty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r>
              <a:rPr lang="zh-TW" altLang="en-US" sz="16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後面分句與前面分句有</a:t>
            </a:r>
            <a:r>
              <a:rPr lang="zh-TW" altLang="en-US" sz="1600" b="1" spc="300" dirty="0">
                <a:solidFill>
                  <a:srgbClr val="FF5E43"/>
                </a:solidFill>
                <a:latin typeface="微軟正黑體" panose="020B0604030504040204" pitchFamily="34" charset="-120"/>
              </a:rPr>
              <a:t>相對或部分相反</a:t>
            </a:r>
            <a:r>
              <a:rPr lang="zh-TW" altLang="en-US" sz="16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的意思</a:t>
            </a:r>
            <a:endParaRPr lang="en-US" altLang="zh-TW" sz="1600" b="1" spc="300" dirty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</a:endParaRPr>
          </a:p>
          <a:p>
            <a:pPr marL="0" algn="ctr" defTabSz="457200" eaLnBrk="1" hangingPunct="1"/>
            <a:endParaRPr lang="en-US" altLang="zh-TW" sz="1600" b="1" spc="300" dirty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2197829" y="3972840"/>
            <a:ext cx="711611" cy="400109"/>
          </a:xfrm>
          <a:prstGeom prst="rect">
            <a:avLst/>
          </a:prstGeom>
          <a:solidFill>
            <a:schemeClr val="accent1"/>
          </a:solidFill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五邊形 2"/>
          <p:cNvSpPr/>
          <p:nvPr/>
        </p:nvSpPr>
        <p:spPr>
          <a:xfrm rot="20331306" flipH="1">
            <a:off x="5691621" y="2903093"/>
            <a:ext cx="1427967" cy="411812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事件一</a:t>
            </a:r>
            <a:endParaRPr lang="zh-HK" altLang="en-US" sz="20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3" name="五邊形 52"/>
          <p:cNvSpPr/>
          <p:nvPr/>
        </p:nvSpPr>
        <p:spPr>
          <a:xfrm rot="20331306" flipH="1">
            <a:off x="5731405" y="3579366"/>
            <a:ext cx="1427967" cy="411812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事件</a:t>
            </a:r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zh-HK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弧形 53"/>
          <p:cNvSpPr/>
          <p:nvPr/>
        </p:nvSpPr>
        <p:spPr>
          <a:xfrm rot="1509818">
            <a:off x="5913536" y="3953369"/>
            <a:ext cx="1267348" cy="1335168"/>
          </a:xfrm>
          <a:prstGeom prst="arc">
            <a:avLst/>
          </a:prstGeom>
          <a:ln>
            <a:solidFill>
              <a:srgbClr val="FF5E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甜甜圈 11"/>
          <p:cNvSpPr/>
          <p:nvPr/>
        </p:nvSpPr>
        <p:spPr>
          <a:xfrm>
            <a:off x="7040396" y="2797039"/>
            <a:ext cx="482916" cy="482916"/>
          </a:xfrm>
          <a:prstGeom prst="donu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sp>
        <p:nvSpPr>
          <p:cNvPr id="15" name="流程圖: 匯合連接點 14"/>
          <p:cNvSpPr/>
          <p:nvPr/>
        </p:nvSpPr>
        <p:spPr>
          <a:xfrm>
            <a:off x="7092840" y="3520003"/>
            <a:ext cx="441480" cy="441480"/>
          </a:xfrm>
          <a:prstGeom prst="flowChartSummingJunction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7" name="直線接點 2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接點 4"/>
          <p:cNvCxnSpPr/>
          <p:nvPr/>
        </p:nvCxnSpPr>
        <p:spPr>
          <a:xfrm>
            <a:off x="1074710" y="2122102"/>
            <a:ext cx="5370678" cy="0"/>
          </a:xfrm>
          <a:prstGeom prst="line">
            <a:avLst/>
          </a:prstGeom>
          <a:ln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橢圓 32"/>
          <p:cNvSpPr/>
          <p:nvPr/>
        </p:nvSpPr>
        <p:spPr>
          <a:xfrm>
            <a:off x="1640196" y="2857452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123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38" grpId="0" animBg="1"/>
      <p:bldP spid="39" grpId="0" animBg="1"/>
      <p:bldP spid="7" grpId="0" uiExpand="1" build="p"/>
      <p:bldP spid="48" grpId="0" animBg="1"/>
      <p:bldP spid="3" grpId="0" animBg="1"/>
      <p:bldP spid="53" grpId="0" animBg="1"/>
      <p:bldP spid="54" grpId="0" animBg="1"/>
      <p:bldP spid="12" grpId="0" animBg="1"/>
      <p:bldP spid="15" grpId="0" animBg="1"/>
      <p:bldP spid="3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7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609" y="3497479"/>
            <a:ext cx="894989" cy="249721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工作紙及句子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7395D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4" name="圓角矩形 123"/>
          <p:cNvSpPr/>
          <p:nvPr/>
        </p:nvSpPr>
        <p:spPr>
          <a:xfrm>
            <a:off x="2101535" y="3482070"/>
            <a:ext cx="429267" cy="1429497"/>
          </a:xfrm>
          <a:prstGeom prst="roundRect">
            <a:avLst/>
          </a:prstGeom>
          <a:noFill/>
          <a:ln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8885">
            <a:off x="1184267" y="985441"/>
            <a:ext cx="899800" cy="571550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2295239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2861047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圓角矩形 142"/>
          <p:cNvSpPr/>
          <p:nvPr/>
        </p:nvSpPr>
        <p:spPr>
          <a:xfrm>
            <a:off x="3119565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圓角矩形 143"/>
          <p:cNvSpPr/>
          <p:nvPr/>
        </p:nvSpPr>
        <p:spPr>
          <a:xfrm>
            <a:off x="2958051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5" name="手繪多邊形 144"/>
          <p:cNvSpPr/>
          <p:nvPr/>
        </p:nvSpPr>
        <p:spPr>
          <a:xfrm>
            <a:off x="2924986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6" name="弧形 145"/>
          <p:cNvSpPr/>
          <p:nvPr/>
        </p:nvSpPr>
        <p:spPr>
          <a:xfrm rot="13638684">
            <a:off x="3091616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7" name="橢圓 146"/>
          <p:cNvSpPr/>
          <p:nvPr/>
        </p:nvSpPr>
        <p:spPr>
          <a:xfrm>
            <a:off x="2990582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8" name="橢圓 147"/>
          <p:cNvSpPr/>
          <p:nvPr/>
        </p:nvSpPr>
        <p:spPr>
          <a:xfrm>
            <a:off x="3229042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弧形 148"/>
          <p:cNvSpPr/>
          <p:nvPr/>
        </p:nvSpPr>
        <p:spPr>
          <a:xfrm rot="11272823">
            <a:off x="3147736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弧形 149"/>
          <p:cNvSpPr/>
          <p:nvPr/>
        </p:nvSpPr>
        <p:spPr>
          <a:xfrm rot="18133355">
            <a:off x="2959502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弧形 150"/>
          <p:cNvSpPr/>
          <p:nvPr/>
        </p:nvSpPr>
        <p:spPr>
          <a:xfrm rot="18731171">
            <a:off x="3200117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3439944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弧形 152"/>
          <p:cNvSpPr/>
          <p:nvPr/>
        </p:nvSpPr>
        <p:spPr>
          <a:xfrm rot="1461097">
            <a:off x="3366777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弧形 153"/>
          <p:cNvSpPr/>
          <p:nvPr/>
        </p:nvSpPr>
        <p:spPr>
          <a:xfrm rot="5704529">
            <a:off x="3066033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55" name="群組 154"/>
          <p:cNvGrpSpPr/>
          <p:nvPr/>
        </p:nvGrpSpPr>
        <p:grpSpPr>
          <a:xfrm>
            <a:off x="3596286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6" name="圓角化同側角落矩形 15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7" name="圓角化同側角落矩形 15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8" name="弧形 15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9" name="弧形 158"/>
          <p:cNvSpPr/>
          <p:nvPr/>
        </p:nvSpPr>
        <p:spPr>
          <a:xfrm rot="15944160">
            <a:off x="2975449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702459" y="3915592"/>
            <a:ext cx="250009" cy="141951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184222" y="3929834"/>
            <a:ext cx="250009" cy="81891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658850" y="3928004"/>
            <a:ext cx="250009" cy="11189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3086424" y="3924628"/>
            <a:ext cx="250009" cy="12065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257773" y="3840608"/>
            <a:ext cx="219073" cy="8321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631282" y="3836352"/>
            <a:ext cx="215676" cy="8465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964145" y="3833466"/>
            <a:ext cx="220114" cy="14711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220776" y="3826001"/>
            <a:ext cx="225661" cy="4362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530394" y="3821124"/>
            <a:ext cx="249163" cy="17084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0445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9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圓角矩形 33"/>
          <p:cNvSpPr/>
          <p:nvPr/>
        </p:nvSpPr>
        <p:spPr>
          <a:xfrm>
            <a:off x="828976" y="298905"/>
            <a:ext cx="6056361" cy="8093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6" name="內容版面配置區 10"/>
          <p:cNvSpPr txBox="1">
            <a:spLocks/>
          </p:cNvSpPr>
          <p:nvPr/>
        </p:nvSpPr>
        <p:spPr>
          <a:xfrm>
            <a:off x="1113646" y="521135"/>
            <a:ext cx="5771691" cy="442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900" b="1" spc="30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運用</a:t>
            </a:r>
            <a:r>
              <a:rPr lang="zh-TW" altLang="en-US" sz="19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不同的</a:t>
            </a:r>
            <a:r>
              <a:rPr lang="zh-TW" altLang="en-US" sz="1900" b="1" spc="300" dirty="0">
                <a:solidFill>
                  <a:srgbClr val="FF5E43"/>
                </a:solidFill>
                <a:latin typeface="微軟正黑體" panose="020B0604030504040204" pitchFamily="34" charset="-120"/>
              </a:rPr>
              <a:t>關聯詞</a:t>
            </a:r>
            <a:r>
              <a:rPr lang="zh-HK" altLang="en-US" sz="1900" b="1" spc="300" dirty="0">
                <a:latin typeface="微軟正黑體" panose="020B0604030504040204" pitchFamily="34" charset="-120"/>
                <a:cs typeface="Meiryo" panose="020B0604030504040204" pitchFamily="34" charset="-128"/>
              </a:rPr>
              <a:t>，</a:t>
            </a:r>
            <a:r>
              <a:rPr lang="zh-TW" altLang="en-US" sz="19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表達不同程度的轉折</a:t>
            </a:r>
            <a:endParaRPr lang="en-US" altLang="zh-TW" sz="1900" b="1" spc="300" dirty="0">
              <a:solidFill>
                <a:schemeClr val="accent5">
                  <a:lumMod val="50000"/>
                </a:schemeClr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341852" y="1942098"/>
            <a:ext cx="6810074" cy="86601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28837" y="1417109"/>
            <a:ext cx="1339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zh-TW" sz="1600" b="1" spc="60" dirty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1.</a:t>
            </a:r>
            <a:r>
              <a:rPr lang="zh-TW" altLang="en-US" sz="1600" b="1" spc="60" dirty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TW" altLang="en-US" b="1" spc="60" dirty="0" smtClean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成對</a:t>
            </a:r>
            <a:r>
              <a:rPr lang="zh-TW" altLang="en-US" sz="1600" b="1" spc="6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</a:t>
            </a:r>
            <a:endParaRPr lang="en-US" altLang="zh-TW" sz="1600" b="1" spc="6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7477" y="2107811"/>
            <a:ext cx="3698212" cy="463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fontAlgn="base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buFont typeface="Wingdings" charset="2"/>
              <a:buChar char="Ø"/>
              <a:defRPr/>
            </a:pP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雖然</a:t>
            </a:r>
            <a:r>
              <a:rPr lang="en-US" altLang="zh-TW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，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但是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/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但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/</a:t>
            </a:r>
            <a:r>
              <a:rPr lang="zh-TW" altLang="en-US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卻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en-US" altLang="zh-HK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zh-TW" altLang="en-US" dirty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69B8CA0A-EC25-4C72-B8E9-A22F1B32783A}"/>
              </a:ext>
            </a:extLst>
          </p:cNvPr>
          <p:cNvSpPr txBox="1"/>
          <p:nvPr/>
        </p:nvSpPr>
        <p:spPr>
          <a:xfrm>
            <a:off x="2608729" y="3081520"/>
            <a:ext cx="2130466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216000" rtlCol="0">
            <a:spAutoFit/>
          </a:bodyPr>
          <a:lstStyle/>
          <a:p>
            <a:pPr lvl="0" algn="ctr" defTabSz="914400">
              <a:defRPr/>
            </a:pPr>
            <a:r>
              <a:rPr lang="zh-TW" altLang="en-US" sz="20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弟弟努力溫習</a:t>
            </a:r>
            <a:r>
              <a:rPr lang="zh-HK" altLang="en-US" sz="20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DB8C0F50-385F-43FF-AD82-2B1D339E7203}"/>
              </a:ext>
            </a:extLst>
          </p:cNvPr>
          <p:cNvSpPr txBox="1"/>
          <p:nvPr/>
        </p:nvSpPr>
        <p:spPr>
          <a:xfrm>
            <a:off x="5193649" y="3081520"/>
            <a:ext cx="2959752" cy="400110"/>
          </a:xfrm>
          <a:prstGeom prst="rect">
            <a:avLst/>
          </a:prstGeom>
          <a:solidFill>
            <a:srgbClr val="FF8021"/>
          </a:solidFill>
          <a:ln w="12700"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他的成績仍然未如理想。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1653988" y="3081520"/>
            <a:ext cx="954741" cy="4001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174625"/>
            <a:r>
              <a:rPr lang="zh-TW" altLang="en-US" sz="2000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雖然</a:t>
            </a:r>
            <a:endParaRPr lang="zh-HK" altLang="en-US" sz="20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4746889" y="3081520"/>
            <a:ext cx="439065" cy="40010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1380209" y="4471230"/>
            <a:ext cx="5583522" cy="74905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accent5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128837" y="3991001"/>
            <a:ext cx="1339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Aft>
                <a:spcPct val="0"/>
              </a:spcAft>
              <a:buClr>
                <a:schemeClr val="accent1"/>
              </a:buClr>
              <a:defRPr/>
            </a:pPr>
            <a:r>
              <a:rPr lang="en-US" altLang="zh-TW" sz="1600" b="1" spc="60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2.</a:t>
            </a:r>
            <a:r>
              <a:rPr lang="zh-TW" altLang="en-US" sz="1600" b="1" spc="60" dirty="0" smtClean="0"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 </a:t>
            </a:r>
            <a:r>
              <a:rPr lang="zh-TW" altLang="en-US" b="1" spc="60" dirty="0" smtClean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獨立</a:t>
            </a:r>
            <a:r>
              <a:rPr lang="zh-TW" altLang="en-US" sz="1600" b="1" spc="6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</a:t>
            </a:r>
            <a:endParaRPr lang="en-US" altLang="zh-TW" sz="1600" b="1" spc="6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69969" y="4685952"/>
            <a:ext cx="59615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defTabSz="914400" eaLnBrk="0" fontAlgn="base" hangingPunct="0"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Ø"/>
              <a:defRPr/>
            </a:pP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en-US" altLang="zh-HK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但是、但、卻、可是、而、然而、不過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en-US" altLang="zh-HK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zh-TW" altLang="en-US" dirty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</p:txBody>
      </p:sp>
      <p:sp>
        <p:nvSpPr>
          <p:cNvPr id="53" name="文字方塊 52">
            <a:extLst>
              <a:ext uri="{FF2B5EF4-FFF2-40B4-BE49-F238E27FC236}">
                <a16:creationId xmlns:a16="http://schemas.microsoft.com/office/drawing/2014/main" id="{69B8CA0A-EC25-4C72-B8E9-A22F1B32783A}"/>
              </a:ext>
            </a:extLst>
          </p:cNvPr>
          <p:cNvSpPr txBox="1"/>
          <p:nvPr/>
        </p:nvSpPr>
        <p:spPr>
          <a:xfrm>
            <a:off x="1653988" y="5442080"/>
            <a:ext cx="2906243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216000" rtlCol="0">
            <a:spAutoFit/>
          </a:bodyPr>
          <a:lstStyle/>
          <a:p>
            <a:pPr lvl="0" algn="ctr" defTabSz="914400">
              <a:defRPr/>
            </a:pPr>
            <a:r>
              <a:rPr lang="zh-TW" altLang="en-US" sz="20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這粒鑽石價值連城</a:t>
            </a:r>
            <a:r>
              <a:rPr lang="zh-HK" altLang="en-US" sz="20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</p:txBody>
      </p:sp>
      <p:sp>
        <p:nvSpPr>
          <p:cNvPr id="54" name="文字方塊 53">
            <a:extLst>
              <a:ext uri="{FF2B5EF4-FFF2-40B4-BE49-F238E27FC236}">
                <a16:creationId xmlns:a16="http://schemas.microsoft.com/office/drawing/2014/main" id="{DB8C0F50-385F-43FF-AD82-2B1D339E7203}"/>
              </a:ext>
            </a:extLst>
          </p:cNvPr>
          <p:cNvSpPr txBox="1"/>
          <p:nvPr/>
        </p:nvSpPr>
        <p:spPr>
          <a:xfrm>
            <a:off x="5014686" y="5442080"/>
            <a:ext cx="1294444" cy="400110"/>
          </a:xfrm>
          <a:prstGeom prst="rect">
            <a:avLst/>
          </a:prstGeom>
          <a:solidFill>
            <a:srgbClr val="FF8021"/>
          </a:solidFill>
          <a:ln w="12700"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瑕疵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4567926" y="5442080"/>
            <a:ext cx="439065" cy="40010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卻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2368" y="2107811"/>
            <a:ext cx="348204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1" indent="-285750" fontAlgn="base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buFont typeface="Wingdings" charset="2"/>
              <a:buChar char="Ø"/>
              <a:defRPr/>
            </a:pP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儘管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，但是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/</a:t>
            </a:r>
            <a:r>
              <a:rPr lang="zh-TW" altLang="en-US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還是</a:t>
            </a:r>
            <a:r>
              <a:rPr lang="en-US" altLang="zh-TW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⋯⋯</a:t>
            </a:r>
            <a:r>
              <a:rPr lang="en-US" altLang="zh-HK" dirty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 </a:t>
            </a:r>
            <a:endParaRPr lang="en-US" altLang="zh-TW" dirty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3" name="圓角化單一角落矩形 2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關聯詞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橢圓 34"/>
          <p:cNvSpPr/>
          <p:nvPr/>
        </p:nvSpPr>
        <p:spPr>
          <a:xfrm>
            <a:off x="1317375" y="2997745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1354624" y="5378995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31" name="投影片編號版面配置區 1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>
                <a:solidFill>
                  <a:srgbClr val="66A2D8"/>
                </a:solidFill>
              </a:rPr>
              <a:t>63</a:t>
            </a:r>
            <a:endParaRPr lang="zh-HK" altLang="en-US" dirty="0">
              <a:solidFill>
                <a:srgbClr val="66A2D8"/>
              </a:solidFill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967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6" grpId="0"/>
      <p:bldP spid="18" grpId="0" animBg="1"/>
      <p:bldP spid="19" grpId="0"/>
      <p:bldP spid="20" grpId="0"/>
      <p:bldP spid="27" grpId="0" animBg="1"/>
      <p:bldP spid="28" grpId="0" animBg="1"/>
      <p:bldP spid="29" grpId="0" animBg="1"/>
      <p:bldP spid="29" grpId="1" animBg="1"/>
      <p:bldP spid="30" grpId="0" animBg="1"/>
      <p:bldP spid="30" grpId="1" animBg="1"/>
      <p:bldP spid="49" grpId="0" animBg="1"/>
      <p:bldP spid="50" grpId="0"/>
      <p:bldP spid="51" grpId="0"/>
      <p:bldP spid="53" grpId="0" animBg="1"/>
      <p:bldP spid="54" grpId="0" animBg="1"/>
      <p:bldP spid="56" grpId="0" animBg="1"/>
      <p:bldP spid="56" grpId="1" animBg="1"/>
      <p:bldP spid="3" grpId="0"/>
      <p:bldP spid="35" grpId="0" animBg="1"/>
      <p:bldP spid="3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7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609" y="3497479"/>
            <a:ext cx="894989" cy="237482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工作紙及句子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7395D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4" name="圓角矩形 123"/>
          <p:cNvSpPr/>
          <p:nvPr/>
        </p:nvSpPr>
        <p:spPr>
          <a:xfrm>
            <a:off x="2583227" y="3482070"/>
            <a:ext cx="429267" cy="1671372"/>
          </a:xfrm>
          <a:prstGeom prst="roundRect">
            <a:avLst/>
          </a:prstGeom>
          <a:noFill/>
          <a:ln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8885">
            <a:off x="1184267" y="985441"/>
            <a:ext cx="899800" cy="571550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3003670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569478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圓角矩形 142"/>
          <p:cNvSpPr/>
          <p:nvPr/>
        </p:nvSpPr>
        <p:spPr>
          <a:xfrm>
            <a:off x="3827996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圓角矩形 143"/>
          <p:cNvSpPr/>
          <p:nvPr/>
        </p:nvSpPr>
        <p:spPr>
          <a:xfrm>
            <a:off x="3666482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5" name="手繪多邊形 144"/>
          <p:cNvSpPr/>
          <p:nvPr/>
        </p:nvSpPr>
        <p:spPr>
          <a:xfrm>
            <a:off x="3633417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6" name="弧形 145"/>
          <p:cNvSpPr/>
          <p:nvPr/>
        </p:nvSpPr>
        <p:spPr>
          <a:xfrm rot="13638684">
            <a:off x="3800047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7" name="橢圓 146"/>
          <p:cNvSpPr/>
          <p:nvPr/>
        </p:nvSpPr>
        <p:spPr>
          <a:xfrm>
            <a:off x="3699013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8" name="橢圓 147"/>
          <p:cNvSpPr/>
          <p:nvPr/>
        </p:nvSpPr>
        <p:spPr>
          <a:xfrm>
            <a:off x="3937473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弧形 148"/>
          <p:cNvSpPr/>
          <p:nvPr/>
        </p:nvSpPr>
        <p:spPr>
          <a:xfrm rot="11272823">
            <a:off x="3856167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弧形 149"/>
          <p:cNvSpPr/>
          <p:nvPr/>
        </p:nvSpPr>
        <p:spPr>
          <a:xfrm rot="18133355">
            <a:off x="3667933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弧形 150"/>
          <p:cNvSpPr/>
          <p:nvPr/>
        </p:nvSpPr>
        <p:spPr>
          <a:xfrm rot="18731171">
            <a:off x="3908548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4148375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弧形 152"/>
          <p:cNvSpPr/>
          <p:nvPr/>
        </p:nvSpPr>
        <p:spPr>
          <a:xfrm rot="1461097">
            <a:off x="4075208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弧形 153"/>
          <p:cNvSpPr/>
          <p:nvPr/>
        </p:nvSpPr>
        <p:spPr>
          <a:xfrm rot="5704529">
            <a:off x="3774464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55" name="群組 154"/>
          <p:cNvGrpSpPr/>
          <p:nvPr/>
        </p:nvGrpSpPr>
        <p:grpSpPr>
          <a:xfrm>
            <a:off x="4304717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6" name="圓角化同側角落矩形 15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7" name="圓角化同側角落矩形 15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8" name="弧形 15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9" name="弧形 158"/>
          <p:cNvSpPr/>
          <p:nvPr/>
        </p:nvSpPr>
        <p:spPr>
          <a:xfrm rot="15944160">
            <a:off x="3683880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702459" y="3915592"/>
            <a:ext cx="250009" cy="141951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184222" y="3929834"/>
            <a:ext cx="250009" cy="81891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658850" y="3928004"/>
            <a:ext cx="250009" cy="11189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3086424" y="3924628"/>
            <a:ext cx="250009" cy="12065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257773" y="3840608"/>
            <a:ext cx="219073" cy="8321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631282" y="3836352"/>
            <a:ext cx="215676" cy="8465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964145" y="3833466"/>
            <a:ext cx="220114" cy="14711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220776" y="3826001"/>
            <a:ext cx="225661" cy="4362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540554" y="3821124"/>
            <a:ext cx="239003" cy="168181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6654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9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手繪多邊形 30"/>
          <p:cNvSpPr/>
          <p:nvPr/>
        </p:nvSpPr>
        <p:spPr>
          <a:xfrm rot="13502182">
            <a:off x="5181795" y="15364"/>
            <a:ext cx="2872676" cy="3442496"/>
          </a:xfrm>
          <a:custGeom>
            <a:avLst/>
            <a:gdLst>
              <a:gd name="connsiteX0" fmla="*/ 2890406 w 2969931"/>
              <a:gd name="connsiteY0" fmla="*/ 1232731 h 2971059"/>
              <a:gd name="connsiteX1" fmla="*/ 1233952 w 2969931"/>
              <a:gd name="connsiteY1" fmla="*/ 2891290 h 2971059"/>
              <a:gd name="connsiteX2" fmla="*/ 849379 w 2969931"/>
              <a:gd name="connsiteY2" fmla="*/ 2891534 h 2971059"/>
              <a:gd name="connsiteX3" fmla="*/ 79769 w 2969931"/>
              <a:gd name="connsiteY3" fmla="*/ 2122901 h 2971059"/>
              <a:gd name="connsiteX4" fmla="*/ 79525 w 2969931"/>
              <a:gd name="connsiteY4" fmla="*/ 1738328 h 2971059"/>
              <a:gd name="connsiteX5" fmla="*/ 845474 w 2969931"/>
              <a:gd name="connsiteY5" fmla="*/ 971407 h 2971059"/>
              <a:gd name="connsiteX6" fmla="*/ 1039597 w 2969931"/>
              <a:gd name="connsiteY6" fmla="*/ 59483 h 2971059"/>
              <a:gd name="connsiteX7" fmla="*/ 1165507 w 2969931"/>
              <a:gd name="connsiteY7" fmla="*/ 650967 h 2971059"/>
              <a:gd name="connsiteX8" fmla="*/ 1735980 w 2969931"/>
              <a:gd name="connsiteY8" fmla="*/ 79770 h 2971059"/>
              <a:gd name="connsiteX9" fmla="*/ 2120553 w 2969931"/>
              <a:gd name="connsiteY9" fmla="*/ 79526 h 2971059"/>
              <a:gd name="connsiteX10" fmla="*/ 2890162 w 2969931"/>
              <a:gd name="connsiteY10" fmla="*/ 848159 h 2971059"/>
              <a:gd name="connsiteX11" fmla="*/ 2890406 w 2969931"/>
              <a:gd name="connsiteY11" fmla="*/ 1232731 h 2971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69931" h="2971059">
                <a:moveTo>
                  <a:pt x="2890406" y="1232731"/>
                </a:moveTo>
                <a:lnTo>
                  <a:pt x="1233952" y="2891290"/>
                </a:lnTo>
                <a:cubicBezTo>
                  <a:pt x="1127822" y="2997554"/>
                  <a:pt x="955643" y="2997664"/>
                  <a:pt x="849379" y="2891534"/>
                </a:cubicBezTo>
                <a:lnTo>
                  <a:pt x="79769" y="2122901"/>
                </a:lnTo>
                <a:cubicBezTo>
                  <a:pt x="-26495" y="2016772"/>
                  <a:pt x="-26604" y="1844593"/>
                  <a:pt x="79525" y="1738328"/>
                </a:cubicBezTo>
                <a:lnTo>
                  <a:pt x="845474" y="971407"/>
                </a:lnTo>
                <a:lnTo>
                  <a:pt x="1039597" y="59483"/>
                </a:lnTo>
                <a:lnTo>
                  <a:pt x="1165507" y="650967"/>
                </a:lnTo>
                <a:lnTo>
                  <a:pt x="1735980" y="79770"/>
                </a:lnTo>
                <a:cubicBezTo>
                  <a:pt x="1842109" y="-26495"/>
                  <a:pt x="2014288" y="-26604"/>
                  <a:pt x="2120553" y="79526"/>
                </a:cubicBezTo>
                <a:lnTo>
                  <a:pt x="2890162" y="848159"/>
                </a:lnTo>
                <a:cubicBezTo>
                  <a:pt x="2996426" y="954288"/>
                  <a:pt x="2996536" y="1126467"/>
                  <a:pt x="2890406" y="1232731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手繪多邊形 27"/>
          <p:cNvSpPr/>
          <p:nvPr/>
        </p:nvSpPr>
        <p:spPr>
          <a:xfrm rot="9379235">
            <a:off x="845487" y="-89612"/>
            <a:ext cx="3923139" cy="3430626"/>
          </a:xfrm>
          <a:custGeom>
            <a:avLst/>
            <a:gdLst>
              <a:gd name="connsiteX0" fmla="*/ 3276198 w 3923139"/>
              <a:gd name="connsiteY0" fmla="*/ 2761294 h 2779454"/>
              <a:gd name="connsiteX1" fmla="*/ 128737 w 3923139"/>
              <a:gd name="connsiteY1" fmla="*/ 1381004 h 2779454"/>
              <a:gd name="connsiteX2" fmla="*/ 18160 w 3923139"/>
              <a:gd name="connsiteY2" fmla="*/ 1097689 h 2779454"/>
              <a:gd name="connsiteX3" fmla="*/ 363626 w 3923139"/>
              <a:gd name="connsiteY3" fmla="*/ 309925 h 2779454"/>
              <a:gd name="connsiteX4" fmla="*/ 646941 w 3923139"/>
              <a:gd name="connsiteY4" fmla="*/ 199348 h 2779454"/>
              <a:gd name="connsiteX5" fmla="*/ 1739319 w 3923139"/>
              <a:gd name="connsiteY5" fmla="*/ 678400 h 2779454"/>
              <a:gd name="connsiteX6" fmla="*/ 1927093 w 3923139"/>
              <a:gd name="connsiteY6" fmla="*/ 0 h 2779454"/>
              <a:gd name="connsiteX7" fmla="*/ 2166749 w 3923139"/>
              <a:gd name="connsiteY7" fmla="*/ 865846 h 2779454"/>
              <a:gd name="connsiteX8" fmla="*/ 3794402 w 3923139"/>
              <a:gd name="connsiteY8" fmla="*/ 1579638 h 2779454"/>
              <a:gd name="connsiteX9" fmla="*/ 3904979 w 3923139"/>
              <a:gd name="connsiteY9" fmla="*/ 1862953 h 2779454"/>
              <a:gd name="connsiteX10" fmla="*/ 3559513 w 3923139"/>
              <a:gd name="connsiteY10" fmla="*/ 2650717 h 2779454"/>
              <a:gd name="connsiteX11" fmla="*/ 3276198 w 3923139"/>
              <a:gd name="connsiteY11" fmla="*/ 2761294 h 2779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23139" h="2779454">
                <a:moveTo>
                  <a:pt x="3276198" y="2761294"/>
                </a:moveTo>
                <a:lnTo>
                  <a:pt x="128737" y="1381004"/>
                </a:lnTo>
                <a:cubicBezTo>
                  <a:pt x="19967" y="1333303"/>
                  <a:pt x="-29540" y="1206459"/>
                  <a:pt x="18160" y="1097689"/>
                </a:cubicBezTo>
                <a:lnTo>
                  <a:pt x="363626" y="309925"/>
                </a:lnTo>
                <a:cubicBezTo>
                  <a:pt x="411327" y="201155"/>
                  <a:pt x="538171" y="151648"/>
                  <a:pt x="646941" y="199348"/>
                </a:cubicBezTo>
                <a:lnTo>
                  <a:pt x="1739319" y="678400"/>
                </a:lnTo>
                <a:lnTo>
                  <a:pt x="1927093" y="0"/>
                </a:lnTo>
                <a:lnTo>
                  <a:pt x="2166749" y="865846"/>
                </a:lnTo>
                <a:lnTo>
                  <a:pt x="3794402" y="1579638"/>
                </a:lnTo>
                <a:cubicBezTo>
                  <a:pt x="3903172" y="1627339"/>
                  <a:pt x="3952680" y="1754183"/>
                  <a:pt x="3904979" y="1862953"/>
                </a:cubicBezTo>
                <a:lnTo>
                  <a:pt x="3559513" y="2650717"/>
                </a:lnTo>
                <a:cubicBezTo>
                  <a:pt x="3511813" y="2759487"/>
                  <a:pt x="3384968" y="2808994"/>
                  <a:pt x="3276198" y="276129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137" y="3023371"/>
            <a:ext cx="2696556" cy="3223469"/>
          </a:xfrm>
          <a:prstGeom prst="rect">
            <a:avLst/>
          </a:prstGeom>
        </p:spPr>
      </p:pic>
      <p:grpSp>
        <p:nvGrpSpPr>
          <p:cNvPr id="7" name="群組 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1021102" y="1271719"/>
            <a:ext cx="2640532" cy="714275"/>
            <a:chOff x="1483479" y="4104143"/>
            <a:chExt cx="2328781" cy="714275"/>
          </a:xfrm>
        </p:grpSpPr>
        <p:sp>
          <p:nvSpPr>
            <p:cNvPr id="15" name="L-圖案 14"/>
            <p:cNvSpPr/>
            <p:nvPr/>
          </p:nvSpPr>
          <p:spPr>
            <a:xfrm flipV="1">
              <a:off x="1483479" y="4104143"/>
              <a:ext cx="2328781" cy="714275"/>
            </a:xfrm>
            <a:prstGeom prst="corner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E52F6917-09E0-4A42-9064-798EBC95555E}"/>
                </a:ext>
              </a:extLst>
            </p:cNvPr>
            <p:cNvSpPr/>
            <p:nvPr/>
          </p:nvSpPr>
          <p:spPr>
            <a:xfrm>
              <a:off x="1483479" y="4104145"/>
              <a:ext cx="465964" cy="357137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8" name="群組 17"/>
          <p:cNvGrpSpPr/>
          <p:nvPr/>
        </p:nvGrpSpPr>
        <p:grpSpPr>
          <a:xfrm>
            <a:off x="5400708" y="1823042"/>
            <a:ext cx="2553470" cy="714275"/>
            <a:chOff x="1381795" y="4104140"/>
            <a:chExt cx="2553470" cy="714275"/>
          </a:xfrm>
        </p:grpSpPr>
        <p:sp>
          <p:nvSpPr>
            <p:cNvPr id="19" name="L-圖案 18"/>
            <p:cNvSpPr/>
            <p:nvPr/>
          </p:nvSpPr>
          <p:spPr>
            <a:xfrm flipV="1">
              <a:off x="1483478" y="4104140"/>
              <a:ext cx="2451787" cy="714275"/>
            </a:xfrm>
            <a:prstGeom prst="corner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52F6917-09E0-4A42-9064-798EBC95555E}"/>
                </a:ext>
              </a:extLst>
            </p:cNvPr>
            <p:cNvSpPr/>
            <p:nvPr/>
          </p:nvSpPr>
          <p:spPr>
            <a:xfrm>
              <a:off x="1381795" y="4104145"/>
              <a:ext cx="567648" cy="357137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1720383" y="909999"/>
            <a:ext cx="742866" cy="3617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2253400" y="909998"/>
            <a:ext cx="2388441" cy="3617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3821" y="850124"/>
            <a:ext cx="34544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HK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婆婆</a:t>
            </a:r>
            <a:r>
              <a:rPr lang="zh-HK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spc="150" dirty="0" smtClean="0">
                <a:solidFill>
                  <a:schemeClr val="accent5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雖然</a:t>
            </a:r>
            <a:r>
              <a:rPr lang="zh-TW" altLang="en-US" sz="1600" b="1" spc="150" dirty="0" smtClean="0">
                <a:solidFill>
                  <a:schemeClr val="accent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r>
              <a:rPr lang="zh-TW" altLang="en-US" sz="1600" b="1" spc="150" dirty="0" smtClean="0">
                <a:solidFill>
                  <a:schemeClr val="accent2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</a:t>
            </a:r>
            <a:r>
              <a:rPr lang="zh-TW" altLang="en-US" sz="1600" b="1" spc="150" dirty="0">
                <a:solidFill>
                  <a:schemeClr val="accent2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琴日仲係有唔舒服</a:t>
            </a:r>
            <a:r>
              <a:rPr lang="zh-HK" altLang="en-US" sz="1600" b="1" spc="150" dirty="0" smtClean="0">
                <a:solidFill>
                  <a:schemeClr val="accent2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b="1" spc="150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但係 今日</a:t>
            </a:r>
            <a:r>
              <a:rPr lang="zh-TW" altLang="en-US" sz="1600" b="1" spc="150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精神番哂啦喎</a:t>
            </a:r>
            <a:r>
              <a:rPr lang="zh-HK" altLang="en-US" sz="1600" b="1" spc="150" dirty="0" smtClean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endParaRPr lang="en-US" altLang="zh-HK" sz="1600" b="1" spc="150" dirty="0" smtClean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>
              <a:lnSpc>
                <a:spcPct val="150000"/>
              </a:lnSpc>
            </a:pPr>
            <a:r>
              <a:rPr lang="zh-TW" altLang="en-US" sz="1600" b="1" spc="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</a:t>
            </a:r>
            <a:r>
              <a:rPr lang="zh-TW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好叻</a:t>
            </a:r>
            <a:r>
              <a:rPr lang="zh-TW" altLang="en-US" sz="1600" b="1" spc="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呀</a:t>
            </a:r>
            <a:r>
              <a:rPr lang="zh-HK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600" b="1" spc="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可以</a:t>
            </a:r>
            <a:r>
              <a:rPr lang="zh-TW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咁快</a:t>
            </a:r>
            <a:r>
              <a:rPr lang="zh-TW" altLang="en-US" sz="1600" b="1" spc="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好番</a:t>
            </a:r>
            <a:r>
              <a:rPr lang="zh-HK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endParaRPr lang="zh-HK" altLang="en-US" sz="1600" b="1" spc="150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5400709" y="1457024"/>
            <a:ext cx="2178895" cy="3617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87647" y="1028691"/>
            <a:ext cx="2728129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今次病得比以前耐咗啦</a:t>
            </a:r>
            <a:r>
              <a:rPr lang="zh-HK" altLang="en-US" sz="1600" b="1" spc="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！</a:t>
            </a:r>
            <a:r>
              <a:rPr lang="zh-TW" altLang="en-US" sz="1600" b="1" spc="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r>
              <a:rPr lang="zh-TW" altLang="en-US" sz="1600" b="1" spc="150" dirty="0">
                <a:solidFill>
                  <a:schemeClr val="accent2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我一向身體都好好</a:t>
            </a:r>
            <a:r>
              <a:rPr lang="zh-HK" altLang="en-US" sz="1600" b="1" spc="150" dirty="0" smtClean="0">
                <a:solidFill>
                  <a:schemeClr val="accent2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HK" sz="1600" b="1" spc="150" dirty="0" smtClean="0">
              <a:solidFill>
                <a:schemeClr val="accent2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>
              <a:lnSpc>
                <a:spcPct val="150000"/>
              </a:lnSpc>
            </a:pPr>
            <a:r>
              <a:rPr lang="zh-TW" altLang="en-US" sz="1600" b="1" spc="150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不過 最近</a:t>
            </a:r>
            <a:r>
              <a:rPr lang="zh-TW" altLang="en-US" sz="1600" b="1" spc="150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就差咗好多</a:t>
            </a:r>
            <a:r>
              <a:rPr lang="zh-TW" altLang="en-US" sz="1600" b="1" spc="300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600" b="1" spc="150" dirty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5" name="投影片編號版面配置區 1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>
                <a:solidFill>
                  <a:srgbClr val="66A2D8"/>
                </a:solidFill>
              </a:rPr>
              <a:t>65</a:t>
            </a:r>
            <a:endParaRPr lang="zh-HK" altLang="en-US" dirty="0">
              <a:solidFill>
                <a:srgbClr val="66A2D8"/>
              </a:solidFill>
            </a:endParaRPr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56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8" grpId="0" animBg="1"/>
      <p:bldP spid="23" grpId="0" animBg="1"/>
      <p:bldP spid="24" grpId="0" animBg="1"/>
      <p:bldP spid="6" grpId="0"/>
      <p:bldP spid="26" grpId="0" animBg="1"/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7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609" y="3497479"/>
            <a:ext cx="894989" cy="249721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工作紙及句子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7395D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4" name="圓角矩形 123"/>
          <p:cNvSpPr/>
          <p:nvPr/>
        </p:nvSpPr>
        <p:spPr>
          <a:xfrm>
            <a:off x="2991573" y="3482070"/>
            <a:ext cx="429267" cy="1671372"/>
          </a:xfrm>
          <a:prstGeom prst="roundRect">
            <a:avLst/>
          </a:prstGeom>
          <a:noFill/>
          <a:ln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6" name="圖片 12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8885">
            <a:off x="1184267" y="985441"/>
            <a:ext cx="899800" cy="571550"/>
          </a:xfrm>
          <a:prstGeom prst="rect">
            <a:avLst/>
          </a:prstGeom>
        </p:spPr>
      </p:pic>
      <p:pic>
        <p:nvPicPr>
          <p:cNvPr id="127" name="圖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30" name="群組 129"/>
          <p:cNvGrpSpPr/>
          <p:nvPr/>
        </p:nvGrpSpPr>
        <p:grpSpPr>
          <a:xfrm>
            <a:off x="3413298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1" name="群組 130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3" name="群組 132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5" name="群組 134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7" name="圓角化同側角落矩形 136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8" name="圓角化同側角落矩形 137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39" name="群組 138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40" name="圓角化同側角落矩形 139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36" name="弧形 135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4" name="圓角化同側角落矩形 133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2" name="圓角矩形 131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2" name="圓角化同側角落矩形 141"/>
          <p:cNvSpPr/>
          <p:nvPr/>
        </p:nvSpPr>
        <p:spPr>
          <a:xfrm>
            <a:off x="3979106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圓角矩形 142"/>
          <p:cNvSpPr/>
          <p:nvPr/>
        </p:nvSpPr>
        <p:spPr>
          <a:xfrm>
            <a:off x="4237624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圓角矩形 143"/>
          <p:cNvSpPr/>
          <p:nvPr/>
        </p:nvSpPr>
        <p:spPr>
          <a:xfrm>
            <a:off x="4076110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5" name="手繪多邊形 144"/>
          <p:cNvSpPr/>
          <p:nvPr/>
        </p:nvSpPr>
        <p:spPr>
          <a:xfrm>
            <a:off x="4043045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6" name="弧形 145"/>
          <p:cNvSpPr/>
          <p:nvPr/>
        </p:nvSpPr>
        <p:spPr>
          <a:xfrm rot="13638684">
            <a:off x="4209675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7" name="橢圓 146"/>
          <p:cNvSpPr/>
          <p:nvPr/>
        </p:nvSpPr>
        <p:spPr>
          <a:xfrm>
            <a:off x="4108641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8" name="橢圓 147"/>
          <p:cNvSpPr/>
          <p:nvPr/>
        </p:nvSpPr>
        <p:spPr>
          <a:xfrm>
            <a:off x="4347101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弧形 148"/>
          <p:cNvSpPr/>
          <p:nvPr/>
        </p:nvSpPr>
        <p:spPr>
          <a:xfrm rot="11272823">
            <a:off x="4265795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弧形 149"/>
          <p:cNvSpPr/>
          <p:nvPr/>
        </p:nvSpPr>
        <p:spPr>
          <a:xfrm rot="18133355">
            <a:off x="4077561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弧形 150"/>
          <p:cNvSpPr/>
          <p:nvPr/>
        </p:nvSpPr>
        <p:spPr>
          <a:xfrm rot="18731171">
            <a:off x="4318176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手繪多邊形 151"/>
          <p:cNvSpPr/>
          <p:nvPr/>
        </p:nvSpPr>
        <p:spPr>
          <a:xfrm>
            <a:off x="4558003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弧形 152"/>
          <p:cNvSpPr/>
          <p:nvPr/>
        </p:nvSpPr>
        <p:spPr>
          <a:xfrm rot="1461097">
            <a:off x="4484836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弧形 153"/>
          <p:cNvSpPr/>
          <p:nvPr/>
        </p:nvSpPr>
        <p:spPr>
          <a:xfrm rot="5704529">
            <a:off x="4184092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55" name="群組 154"/>
          <p:cNvGrpSpPr/>
          <p:nvPr/>
        </p:nvGrpSpPr>
        <p:grpSpPr>
          <a:xfrm>
            <a:off x="4714345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6" name="圓角化同側角落矩形 155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7" name="圓角化同側角落矩形 156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8" name="弧形 157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59" name="弧形 158"/>
          <p:cNvSpPr/>
          <p:nvPr/>
        </p:nvSpPr>
        <p:spPr>
          <a:xfrm rot="15944160">
            <a:off x="4093508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702459" y="3915592"/>
            <a:ext cx="250009" cy="141951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184222" y="3929834"/>
            <a:ext cx="250009" cy="81891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658850" y="3928004"/>
            <a:ext cx="250009" cy="11189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3086424" y="3924628"/>
            <a:ext cx="250009" cy="120657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257773" y="3840608"/>
            <a:ext cx="219073" cy="83210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631282" y="3836352"/>
            <a:ext cx="215676" cy="8465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964145" y="3833466"/>
            <a:ext cx="220114" cy="147113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220776" y="3826001"/>
            <a:ext cx="225661" cy="4362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536639" y="3821124"/>
            <a:ext cx="243363" cy="17084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62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5" grpId="0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9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群組 33"/>
          <p:cNvGrpSpPr/>
          <p:nvPr/>
        </p:nvGrpSpPr>
        <p:grpSpPr>
          <a:xfrm>
            <a:off x="781748" y="1261637"/>
            <a:ext cx="1991378" cy="2473090"/>
            <a:chOff x="3003688" y="510518"/>
            <a:chExt cx="1991378" cy="2473090"/>
          </a:xfrm>
        </p:grpSpPr>
        <p:sp>
          <p:nvSpPr>
            <p:cNvPr id="35" name="剪去同側角落矩形 34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70000">
                  <a:srgbClr val="0825B8"/>
                </a:gs>
                <a:gs pos="10000">
                  <a:schemeClr val="accent1">
                    <a:lumMod val="60000"/>
                    <a:lumOff val="40000"/>
                  </a:scheme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" name="圓角矩形 35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19919" y="631649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中文</a:t>
              </a:r>
              <a:r>
                <a:rPr lang="zh-HK" altLang="en-US" sz="2000" b="1" dirty="0" smtClean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0" y="2046480"/>
            <a:ext cx="7844589" cy="230345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群組 7"/>
          <p:cNvGrpSpPr/>
          <p:nvPr/>
        </p:nvGrpSpPr>
        <p:grpSpPr>
          <a:xfrm>
            <a:off x="5150873" y="622070"/>
            <a:ext cx="2572785" cy="4749966"/>
            <a:chOff x="5767469" y="408405"/>
            <a:chExt cx="2572785" cy="4749966"/>
          </a:xfrm>
        </p:grpSpPr>
        <p:grpSp>
          <p:nvGrpSpPr>
            <p:cNvPr id="6" name="群組 5"/>
            <p:cNvGrpSpPr/>
            <p:nvPr/>
          </p:nvGrpSpPr>
          <p:grpSpPr>
            <a:xfrm>
              <a:off x="6142561" y="3507746"/>
              <a:ext cx="2197693" cy="1650625"/>
              <a:chOff x="6142561" y="3507746"/>
              <a:chExt cx="2197693" cy="1650625"/>
            </a:xfrm>
          </p:grpSpPr>
          <p:grpSp>
            <p:nvGrpSpPr>
              <p:cNvPr id="4" name="群組 3"/>
              <p:cNvGrpSpPr/>
              <p:nvPr/>
            </p:nvGrpSpPr>
            <p:grpSpPr>
              <a:xfrm>
                <a:off x="6511349" y="4238270"/>
                <a:ext cx="1828905" cy="920101"/>
                <a:chOff x="7524097" y="3928708"/>
                <a:chExt cx="1828905" cy="920101"/>
              </a:xfrm>
            </p:grpSpPr>
            <p:sp>
              <p:nvSpPr>
                <p:cNvPr id="20" name="流程圖: 人工輸入 19"/>
                <p:cNvSpPr/>
                <p:nvPr/>
              </p:nvSpPr>
              <p:spPr>
                <a:xfrm>
                  <a:off x="7524097" y="3928708"/>
                  <a:ext cx="1828905" cy="920101"/>
                </a:xfrm>
                <a:prstGeom prst="flowChartManualInput">
                  <a:avLst/>
                </a:prstGeom>
                <a:solidFill>
                  <a:srgbClr val="FF5E4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21226357">
                  <a:off x="7576775" y="4093795"/>
                  <a:ext cx="1723550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TW" altLang="en-US" sz="2000" dirty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與事件一對立</a:t>
                  </a:r>
                  <a:endParaRPr lang="en-US" altLang="zh-TW" sz="2000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  <a:p>
                  <a:pPr algn="ctr"/>
                  <a:r>
                    <a:rPr lang="zh-TW" altLang="en-US" sz="2000" dirty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或不一致</a:t>
                  </a:r>
                </a:p>
              </p:txBody>
            </p:sp>
          </p:grpSp>
          <p:sp>
            <p:nvSpPr>
              <p:cNvPr id="30" name="弧形 29"/>
              <p:cNvSpPr/>
              <p:nvPr/>
            </p:nvSpPr>
            <p:spPr>
              <a:xfrm rot="556190">
                <a:off x="6142561" y="3507746"/>
                <a:ext cx="1267348" cy="1335168"/>
              </a:xfrm>
              <a:prstGeom prst="arc">
                <a:avLst/>
              </a:prstGeom>
              <a:ln>
                <a:solidFill>
                  <a:srgbClr val="FF5E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5767469" y="408405"/>
              <a:ext cx="427330" cy="427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2792495" y="2274929"/>
            <a:ext cx="5307343" cy="2570371"/>
            <a:chOff x="2792495" y="2274929"/>
            <a:chExt cx="5307343" cy="2570371"/>
          </a:xfrm>
        </p:grpSpPr>
        <p:sp>
          <p:nvSpPr>
            <p:cNvPr id="5" name="L-圖案 4"/>
            <p:cNvSpPr/>
            <p:nvPr/>
          </p:nvSpPr>
          <p:spPr>
            <a:xfrm flipV="1">
              <a:off x="3056514" y="3148025"/>
              <a:ext cx="3661243" cy="955261"/>
            </a:xfrm>
            <a:prstGeom prst="corner">
              <a:avLst>
                <a:gd name="adj1" fmla="val 50000"/>
                <a:gd name="adj2" fmla="val 14051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52F6917-09E0-4A42-9064-798EBC95555E}"/>
                </a:ext>
              </a:extLst>
            </p:cNvPr>
            <p:cNvSpPr/>
            <p:nvPr/>
          </p:nvSpPr>
          <p:spPr>
            <a:xfrm>
              <a:off x="3056512" y="3148029"/>
              <a:ext cx="595315" cy="442305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857477" y="4506746"/>
              <a:ext cx="26789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450"/>
                </a:spcAft>
                <a:buClr>
                  <a:srgbClr val="FE8637"/>
                </a:buClr>
              </a:pPr>
              <a:r>
                <a:rPr lang="zh-TW" altLang="zh-HK" sz="1600" b="1" dirty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《</a:t>
              </a:r>
              <a:r>
                <a:rPr lang="zh-TW" altLang="en-US" sz="1600" b="1" dirty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食物從何處來</a:t>
              </a:r>
              <a:r>
                <a:rPr lang="zh-TW" altLang="zh-HK" sz="1600" b="1" dirty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》</a:t>
              </a:r>
              <a:r>
                <a:rPr lang="en-US" altLang="zh-TW" sz="16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——</a:t>
              </a:r>
              <a:r>
                <a:rPr lang="zh-TW" altLang="en-US" sz="1600" b="1" dirty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佚名</a:t>
              </a:r>
              <a:endParaRPr lang="en-US" altLang="zh-TW" sz="16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52F6917-09E0-4A42-9064-798EBC95555E}"/>
                </a:ext>
              </a:extLst>
            </p:cNvPr>
            <p:cNvSpPr/>
            <p:nvPr/>
          </p:nvSpPr>
          <p:spPr>
            <a:xfrm>
              <a:off x="5028796" y="2274929"/>
              <a:ext cx="595315" cy="62644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L-圖案 25"/>
            <p:cNvSpPr/>
            <p:nvPr/>
          </p:nvSpPr>
          <p:spPr>
            <a:xfrm rot="10800000" flipV="1">
              <a:off x="3056510" y="2274929"/>
              <a:ext cx="3906108" cy="892814"/>
            </a:xfrm>
            <a:prstGeom prst="corner">
              <a:avLst>
                <a:gd name="adj1" fmla="val 46747"/>
                <a:gd name="adj2" fmla="val 150443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直排文字版面配置區 2"/>
            <p:cNvSpPr txBox="1">
              <a:spLocks/>
            </p:cNvSpPr>
            <p:nvPr/>
          </p:nvSpPr>
          <p:spPr bwMode="auto">
            <a:xfrm>
              <a:off x="2792495" y="2305681"/>
              <a:ext cx="5307343" cy="2137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lvl1pPr marL="273050" indent="-273050" algn="l" rtl="0" eaLnBrk="0" fontAlgn="base" hangingPunct="0">
                <a:spcBef>
                  <a:spcPts val="600"/>
                </a:spcBef>
                <a:spcAft>
                  <a:spcPct val="0"/>
                </a:spcAft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39763" indent="-2730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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-18256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E0752F"/>
                </a:buClr>
                <a:buSzPct val="60000"/>
                <a:buFont typeface="Wingdings" panose="05000000000000000000" pitchFamily="2" charset="2"/>
                <a:buChar char="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187450" indent="-18256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FEC3AE"/>
                </a:buClr>
                <a:buSzPct val="60000"/>
                <a:buFont typeface="Wingdings" panose="05000000000000000000" pitchFamily="2" charset="2"/>
                <a:buChar char="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462088" indent="-182563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BDCAE9"/>
                </a:buClr>
                <a:buSzPct val="68000"/>
                <a:buFont typeface="Wingdings 2" panose="05020102010507070707" pitchFamily="18" charset="2"/>
                <a:buChar char="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37360" indent="-18288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Char char="•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011680" indent="-182880" algn="l" rtl="0" eaLnBrk="1" latinLnBrk="0" hangingPunct="1">
                <a:spcBef>
                  <a:spcPct val="20000"/>
                </a:spcBef>
                <a:buClr>
                  <a:schemeClr val="accent1">
                    <a:tint val="60000"/>
                  </a:schemeClr>
                </a:buClr>
                <a:buSzPct val="60000"/>
                <a:buFont typeface="Wingdings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2286000" indent="-182880" algn="l" rtl="0" eaLnBrk="1" latinLnBrk="0" hangingPunct="1">
                <a:spcBef>
                  <a:spcPct val="20000"/>
                </a:spcBef>
                <a:buClr>
                  <a:schemeClr val="accent2"/>
                </a:buClr>
                <a:buChar char="•"/>
                <a:defRPr kumimoji="0" sz="1400" kern="1200" cap="small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2560320" indent="-182880" algn="l" rtl="0" eaLnBrk="1" latinLnBrk="0" hangingPunct="1">
                <a:spcBef>
                  <a:spcPct val="20000"/>
                </a:spcBef>
                <a:buClr>
                  <a:schemeClr val="accent1">
                    <a:shade val="75000"/>
                  </a:schemeClr>
                </a:buClr>
                <a:buChar char="•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66700" indent="0">
                <a:lnSpc>
                  <a:spcPct val="130000"/>
                </a:lnSpc>
                <a:buNone/>
              </a:pPr>
              <a:r>
                <a:rPr lang="zh-TW" altLang="en-US" sz="1800" b="1" spc="60" dirty="0">
                  <a:solidFill>
                    <a:prstClr val="black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水和礦物質鹽類</a:t>
              </a:r>
              <a:r>
                <a:rPr lang="zh-TW" altLang="en-US" sz="1800" b="1" spc="60" dirty="0" smtClean="0">
                  <a:solidFill>
                    <a:prstClr val="black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 </a:t>
              </a:r>
              <a:r>
                <a:rPr lang="zh-TW" altLang="en-US" sz="1800" b="1" spc="60" dirty="0" smtClean="0">
                  <a:solidFill>
                    <a:schemeClr val="accent5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雖然</a:t>
              </a:r>
              <a:r>
                <a:rPr lang="zh-TW" altLang="en-US" sz="1800" b="1" spc="60" dirty="0" smtClean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  </a:t>
              </a:r>
              <a:r>
                <a:rPr lang="zh-TW" altLang="en-US" sz="1800" b="1" spc="60" dirty="0" smtClean="0">
                  <a:solidFill>
                    <a:schemeClr val="accent2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也是生物體</a:t>
              </a:r>
              <a:endParaRPr lang="en-US" altLang="zh-TW" sz="1800" b="1" spc="60" dirty="0" smtClean="0">
                <a:solidFill>
                  <a:schemeClr val="accent2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  <a:p>
              <a:pPr marL="266700" indent="0">
                <a:lnSpc>
                  <a:spcPct val="130000"/>
                </a:lnSpc>
                <a:buNone/>
              </a:pPr>
              <a:r>
                <a:rPr lang="zh-TW" altLang="en-US" sz="1800" b="1" spc="60" dirty="0" smtClean="0">
                  <a:solidFill>
                    <a:schemeClr val="accent2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所</a:t>
              </a:r>
              <a:r>
                <a:rPr lang="zh-TW" altLang="en-US" sz="1800" b="1" spc="60" dirty="0">
                  <a:solidFill>
                    <a:schemeClr val="accent2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必需的，而且</a:t>
              </a:r>
              <a:r>
                <a:rPr lang="zh-TW" altLang="en-US" sz="1800" b="1" spc="60" dirty="0" smtClean="0">
                  <a:solidFill>
                    <a:schemeClr val="accent2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也參與</a:t>
              </a:r>
              <a:r>
                <a:rPr lang="zh-TW" altLang="en-US" sz="1800" b="1" spc="60" dirty="0">
                  <a:solidFill>
                    <a:schemeClr val="accent2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軀體的組成</a:t>
              </a:r>
              <a:r>
                <a:rPr lang="zh-TW" altLang="en-US" sz="1800" b="1" spc="60" dirty="0" smtClean="0">
                  <a:solidFill>
                    <a:schemeClr val="accent2">
                      <a:lumMod val="75000"/>
                    </a:schemeClr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，</a:t>
              </a:r>
              <a:endParaRPr lang="en-US" altLang="zh-TW" sz="1800" b="1" spc="60" dirty="0" smtClean="0">
                <a:solidFill>
                  <a:schemeClr val="accent2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  <a:p>
              <a:pPr marL="266700" indent="0">
                <a:lnSpc>
                  <a:spcPct val="130000"/>
                </a:lnSpc>
                <a:buNone/>
              </a:pPr>
              <a:r>
                <a:rPr lang="zh-TW" altLang="en-US" sz="1800" b="1" spc="60" dirty="0" smtClean="0">
                  <a:solidFill>
                    <a:schemeClr val="bg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但是 它們不能供應能量，跟一般</a:t>
              </a:r>
              <a:endParaRPr lang="en-US" altLang="zh-TW" sz="1800" b="1" spc="60" dirty="0" smtClean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  <a:p>
              <a:pPr marL="266700" indent="0">
                <a:lnSpc>
                  <a:spcPct val="130000"/>
                </a:lnSpc>
                <a:buNone/>
              </a:pPr>
              <a:r>
                <a:rPr lang="zh-TW" altLang="en-US" sz="1800" b="1" spc="60" dirty="0" smtClean="0">
                  <a:solidFill>
                    <a:schemeClr val="bg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食物</a:t>
              </a:r>
              <a:r>
                <a:rPr lang="zh-TW" altLang="en-US" sz="1800" b="1" spc="60" dirty="0">
                  <a:solidFill>
                    <a:schemeClr val="bg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不同</a:t>
              </a:r>
              <a:r>
                <a:rPr lang="zh-TW" altLang="en-US" sz="2100" b="1" spc="300" dirty="0">
                  <a:solidFill>
                    <a:schemeClr val="bg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。</a:t>
              </a:r>
              <a:endParaRPr lang="zh-HK" altLang="en-US" sz="2100" b="1" spc="300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22" name="五邊形 21"/>
          <p:cNvSpPr/>
          <p:nvPr/>
        </p:nvSpPr>
        <p:spPr>
          <a:xfrm rot="20331306" flipH="1">
            <a:off x="6873315" y="1887520"/>
            <a:ext cx="1427967" cy="411812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事件一</a:t>
            </a:r>
            <a:endParaRPr lang="zh-HK" altLang="en-US" sz="20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五邊形 23"/>
          <p:cNvSpPr/>
          <p:nvPr/>
        </p:nvSpPr>
        <p:spPr>
          <a:xfrm rot="20331306" flipH="1">
            <a:off x="6532019" y="2914892"/>
            <a:ext cx="1427967" cy="411812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事件</a:t>
            </a:r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zh-HK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67</a:t>
            </a:fld>
            <a:endParaRPr lang="zh-HK" altLang="en-US" dirty="0"/>
          </a:p>
        </p:txBody>
      </p:sp>
      <p:sp>
        <p:nvSpPr>
          <p:cNvPr id="31" name="手繪多邊形 3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746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2" grpId="0" animBg="1"/>
      <p:bldP spid="2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群組 33"/>
          <p:cNvGrpSpPr/>
          <p:nvPr/>
        </p:nvGrpSpPr>
        <p:grpSpPr>
          <a:xfrm>
            <a:off x="781748" y="1261637"/>
            <a:ext cx="1991378" cy="1674994"/>
            <a:chOff x="3003688" y="510518"/>
            <a:chExt cx="1991378" cy="1674994"/>
          </a:xfrm>
        </p:grpSpPr>
        <p:sp>
          <p:nvSpPr>
            <p:cNvPr id="35" name="剪去同側角落矩形 34"/>
            <p:cNvSpPr/>
            <p:nvPr/>
          </p:nvSpPr>
          <p:spPr>
            <a:xfrm>
              <a:off x="3003688" y="510518"/>
              <a:ext cx="1991378" cy="1674994"/>
            </a:xfrm>
            <a:prstGeom prst="snip2SameRect">
              <a:avLst/>
            </a:prstGeom>
            <a:gradFill flip="none" rotWithShape="1">
              <a:gsLst>
                <a:gs pos="70000">
                  <a:srgbClr val="0825B8"/>
                </a:gs>
                <a:gs pos="10000">
                  <a:schemeClr val="accent1">
                    <a:lumMod val="60000"/>
                    <a:lumOff val="40000"/>
                  </a:schemeClr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6" name="圓角矩形 35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19919" y="631649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通識</a:t>
              </a:r>
              <a:r>
                <a:rPr lang="zh-HK" altLang="en-US" sz="2000" b="1" dirty="0" smtClean="0">
                  <a:solidFill>
                    <a:schemeClr val="accent1"/>
                  </a:solidFill>
                  <a:latin typeface="思源宋體 TW SemiBold" panose="02020600000000000000" pitchFamily="18" charset="-120"/>
                  <a:ea typeface="思源宋體 TW SemiBold" panose="02020600000000000000" pitchFamily="18" charset="-120"/>
                </a:rPr>
                <a:t>科</a:t>
              </a:r>
              <a:endParaRPr lang="en-US" altLang="zh-TW" sz="20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0" y="2046480"/>
            <a:ext cx="7411453" cy="1936568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2826512" y="4300314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個人成長與人際關係</a:t>
            </a:r>
          </a:p>
        </p:txBody>
      </p:sp>
      <p:grpSp>
        <p:nvGrpSpPr>
          <p:cNvPr id="8" name="群組 7"/>
          <p:cNvGrpSpPr/>
          <p:nvPr/>
        </p:nvGrpSpPr>
        <p:grpSpPr>
          <a:xfrm>
            <a:off x="4879872" y="796806"/>
            <a:ext cx="2572785" cy="4749966"/>
            <a:chOff x="5767469" y="408405"/>
            <a:chExt cx="2572785" cy="4749966"/>
          </a:xfrm>
        </p:grpSpPr>
        <p:grpSp>
          <p:nvGrpSpPr>
            <p:cNvPr id="6" name="群組 5"/>
            <p:cNvGrpSpPr/>
            <p:nvPr/>
          </p:nvGrpSpPr>
          <p:grpSpPr>
            <a:xfrm>
              <a:off x="6142561" y="3507746"/>
              <a:ext cx="2197693" cy="1650625"/>
              <a:chOff x="6142561" y="3507746"/>
              <a:chExt cx="2197693" cy="1650625"/>
            </a:xfrm>
          </p:grpSpPr>
          <p:grpSp>
            <p:nvGrpSpPr>
              <p:cNvPr id="4" name="群組 3"/>
              <p:cNvGrpSpPr/>
              <p:nvPr/>
            </p:nvGrpSpPr>
            <p:grpSpPr>
              <a:xfrm>
                <a:off x="6511349" y="4238270"/>
                <a:ext cx="1828905" cy="920101"/>
                <a:chOff x="7524097" y="3928708"/>
                <a:chExt cx="1828905" cy="920101"/>
              </a:xfrm>
            </p:grpSpPr>
            <p:sp>
              <p:nvSpPr>
                <p:cNvPr id="20" name="流程圖: 人工輸入 19"/>
                <p:cNvSpPr/>
                <p:nvPr/>
              </p:nvSpPr>
              <p:spPr>
                <a:xfrm>
                  <a:off x="7524097" y="3928708"/>
                  <a:ext cx="1828905" cy="920101"/>
                </a:xfrm>
                <a:prstGeom prst="flowChartManualInput">
                  <a:avLst/>
                </a:prstGeom>
                <a:solidFill>
                  <a:srgbClr val="FF5E4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21226357">
                  <a:off x="7576775" y="4093795"/>
                  <a:ext cx="1723550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TW" altLang="en-US" sz="2000" dirty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與事件一對立</a:t>
                  </a:r>
                  <a:endParaRPr lang="en-US" altLang="zh-TW" sz="2000" dirty="0">
                    <a:solidFill>
                      <a:schemeClr val="bg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endParaRPr>
                </a:p>
                <a:p>
                  <a:pPr algn="ctr"/>
                  <a:r>
                    <a:rPr lang="zh-TW" altLang="en-US" sz="2000" dirty="0">
                      <a:solidFill>
                        <a:schemeClr val="bg1"/>
                      </a:solidFill>
                      <a:latin typeface="微軟正黑體" panose="020B0604030504040204" pitchFamily="34" charset="-120"/>
                      <a:ea typeface="微軟正黑體" panose="020B0604030504040204" pitchFamily="34" charset="-120"/>
                    </a:rPr>
                    <a:t>或不一致</a:t>
                  </a:r>
                </a:p>
              </p:txBody>
            </p:sp>
          </p:grpSp>
          <p:sp>
            <p:nvSpPr>
              <p:cNvPr id="30" name="弧形 29"/>
              <p:cNvSpPr/>
              <p:nvPr/>
            </p:nvSpPr>
            <p:spPr>
              <a:xfrm rot="556190">
                <a:off x="6142561" y="3507746"/>
                <a:ext cx="1267348" cy="1335168"/>
              </a:xfrm>
              <a:prstGeom prst="arc">
                <a:avLst/>
              </a:prstGeom>
              <a:ln>
                <a:solidFill>
                  <a:srgbClr val="FF5E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5767469" y="408405"/>
              <a:ext cx="427330" cy="4273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" name="群組 1"/>
          <p:cNvGrpSpPr/>
          <p:nvPr/>
        </p:nvGrpSpPr>
        <p:grpSpPr>
          <a:xfrm>
            <a:off x="2874640" y="2835609"/>
            <a:ext cx="3593271" cy="847583"/>
            <a:chOff x="2874640" y="2835609"/>
            <a:chExt cx="3593271" cy="84758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52F6917-09E0-4A42-9064-798EBC95555E}"/>
                </a:ext>
              </a:extLst>
            </p:cNvPr>
            <p:cNvSpPr/>
            <p:nvPr/>
          </p:nvSpPr>
          <p:spPr>
            <a:xfrm>
              <a:off x="2883953" y="3258781"/>
              <a:ext cx="478090" cy="424411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52F6917-09E0-4A42-9064-798EBC95555E}"/>
                </a:ext>
              </a:extLst>
            </p:cNvPr>
            <p:cNvSpPr/>
            <p:nvPr/>
          </p:nvSpPr>
          <p:spPr>
            <a:xfrm>
              <a:off x="3246615" y="3258780"/>
              <a:ext cx="3070979" cy="424411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E52F6917-09E0-4A42-9064-798EBC95555E}"/>
                </a:ext>
              </a:extLst>
            </p:cNvPr>
            <p:cNvSpPr/>
            <p:nvPr/>
          </p:nvSpPr>
          <p:spPr>
            <a:xfrm>
              <a:off x="2874640" y="2835610"/>
              <a:ext cx="912848" cy="42441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E52F6917-09E0-4A42-9064-798EBC95555E}"/>
                </a:ext>
              </a:extLst>
            </p:cNvPr>
            <p:cNvSpPr/>
            <p:nvPr/>
          </p:nvSpPr>
          <p:spPr>
            <a:xfrm>
              <a:off x="3459296" y="2835609"/>
              <a:ext cx="3008615" cy="42441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noFill/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68</a:t>
            </a:fld>
            <a:endParaRPr lang="zh-HK" altLang="en-US" dirty="0"/>
          </a:p>
        </p:txBody>
      </p:sp>
      <p:sp>
        <p:nvSpPr>
          <p:cNvPr id="33" name="內容版面配置區 2"/>
          <p:cNvSpPr>
            <a:spLocks noGrp="1"/>
          </p:cNvSpPr>
          <p:nvPr>
            <p:ph type="body" idx="4294967295"/>
          </p:nvPr>
        </p:nvSpPr>
        <p:spPr>
          <a:xfrm>
            <a:off x="2846147" y="2366963"/>
            <a:ext cx="3786187" cy="1500187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TW" altLang="en-US" sz="1800" b="1" spc="60" dirty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我們在網上交友</a:t>
            </a:r>
            <a:r>
              <a:rPr lang="zh-TW" altLang="en-US" sz="1800" b="1" spc="60" dirty="0" smtClean="0">
                <a:solidFill>
                  <a:prstClr val="black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TW" sz="1800" b="1" spc="60" dirty="0" smtClean="0">
              <a:solidFill>
                <a:prstClr val="black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TW" altLang="en-US" sz="1800" b="1" spc="60" dirty="0" smtClean="0">
                <a:solidFill>
                  <a:schemeClr val="accent5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儘管</a:t>
            </a:r>
            <a:r>
              <a:rPr lang="zh-TW" altLang="en-US" sz="1800" b="1" spc="60" dirty="0" smtClean="0">
                <a:solidFill>
                  <a:srgbClr val="0825B8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 </a:t>
            </a:r>
            <a:r>
              <a:rPr lang="zh-TW" altLang="en-US" sz="1800" b="1" spc="60" dirty="0" smtClean="0">
                <a:solidFill>
                  <a:schemeClr val="accent2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其中</a:t>
            </a:r>
            <a:r>
              <a:rPr lang="zh-TW" altLang="en-US" sz="1800" b="1" spc="60" dirty="0">
                <a:solidFill>
                  <a:schemeClr val="accent2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一方接受對方成為朋友</a:t>
            </a:r>
            <a:r>
              <a:rPr lang="zh-TW" altLang="en-US" sz="1800" b="1" spc="60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TW" sz="1800" b="1" spc="60" dirty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TW" altLang="en-US" sz="1800" b="1" spc="60" dirty="0" smtClean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但  也</a:t>
            </a:r>
            <a:r>
              <a:rPr lang="zh-TW" altLang="en-US" sz="1800" b="1" spc="60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可隨時隨地把對方刪除</a:t>
            </a:r>
            <a:r>
              <a:rPr lang="zh-TW" altLang="en-US" sz="1800" b="1" spc="60" dirty="0" smtClean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zh-HK" altLang="en-US" sz="1800" b="1" spc="60" dirty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2" name="五邊形 21"/>
          <p:cNvSpPr/>
          <p:nvPr/>
        </p:nvSpPr>
        <p:spPr>
          <a:xfrm rot="20331306" flipH="1">
            <a:off x="6201446" y="2373804"/>
            <a:ext cx="1427967" cy="411812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事件一</a:t>
            </a:r>
            <a:endParaRPr lang="zh-HK" altLang="en-US" sz="20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五邊形 23"/>
          <p:cNvSpPr/>
          <p:nvPr/>
        </p:nvSpPr>
        <p:spPr>
          <a:xfrm rot="20331306" flipH="1">
            <a:off x="6169962" y="3019012"/>
            <a:ext cx="1427967" cy="411812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事件</a:t>
            </a:r>
            <a:r>
              <a:rPr lang="zh-TW" altLang="en-US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二</a:t>
            </a:r>
            <a:endParaRPr lang="zh-HK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手繪多邊形 3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954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" grpId="0"/>
      <p:bldP spid="33" grpId="0" build="p"/>
      <p:bldP spid="22" grpId="0" animBg="1"/>
      <p:bldP spid="2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工作紙及句子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群組 118"/>
          <p:cNvGrpSpPr/>
          <p:nvPr/>
        </p:nvGrpSpPr>
        <p:grpSpPr>
          <a:xfrm>
            <a:off x="4364164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0" name="群組 11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2" name="群組 12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4" name="群組 12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6" name="圓角化同側角落矩形 12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圓角化同側角落矩形 12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8" name="群組 12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5" name="弧形 12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圓角化同側角落矩形 12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1" name="圓角矩形 12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1" name="圓角化同側角落矩形 130"/>
          <p:cNvSpPr/>
          <p:nvPr/>
        </p:nvSpPr>
        <p:spPr>
          <a:xfrm>
            <a:off x="4929972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2" name="圓角矩形 131"/>
          <p:cNvSpPr/>
          <p:nvPr/>
        </p:nvSpPr>
        <p:spPr>
          <a:xfrm>
            <a:off x="5188490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5026976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手繪多邊形 133"/>
          <p:cNvSpPr/>
          <p:nvPr/>
        </p:nvSpPr>
        <p:spPr>
          <a:xfrm>
            <a:off x="4993911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弧形 134"/>
          <p:cNvSpPr/>
          <p:nvPr/>
        </p:nvSpPr>
        <p:spPr>
          <a:xfrm rot="13638684">
            <a:off x="5161110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橢圓 135"/>
          <p:cNvSpPr/>
          <p:nvPr/>
        </p:nvSpPr>
        <p:spPr>
          <a:xfrm>
            <a:off x="5060076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5298536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弧形 137"/>
          <p:cNvSpPr/>
          <p:nvPr/>
        </p:nvSpPr>
        <p:spPr>
          <a:xfrm rot="11272823">
            <a:off x="5216661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8133355">
            <a:off x="5028996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731171">
            <a:off x="5269042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手繪多邊形 140"/>
          <p:cNvSpPr/>
          <p:nvPr/>
        </p:nvSpPr>
        <p:spPr>
          <a:xfrm>
            <a:off x="5508869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弧形 141"/>
          <p:cNvSpPr/>
          <p:nvPr/>
        </p:nvSpPr>
        <p:spPr>
          <a:xfrm rot="1461097">
            <a:off x="5435702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5704529">
            <a:off x="5134958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4" name="群組 143"/>
          <p:cNvGrpSpPr/>
          <p:nvPr/>
        </p:nvGrpSpPr>
        <p:grpSpPr>
          <a:xfrm>
            <a:off x="566521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8" name="弧形 147"/>
          <p:cNvSpPr/>
          <p:nvPr/>
        </p:nvSpPr>
        <p:spPr>
          <a:xfrm rot="15944160">
            <a:off x="5044374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圓角矩形 14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手繪多邊形 14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手繪多邊形 152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4" name="圓角矩形 153"/>
          <p:cNvSpPr/>
          <p:nvPr/>
        </p:nvSpPr>
        <p:spPr>
          <a:xfrm>
            <a:off x="4058012" y="3319975"/>
            <a:ext cx="429267" cy="169712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</a:t>
            </a:r>
            <a:endParaRPr lang="en-US" altLang="zh-TW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1197370" y="1058146"/>
            <a:ext cx="826778" cy="525166"/>
          </a:xfrm>
          <a:prstGeom prst="rect">
            <a:avLst/>
          </a:prstGeom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1798871" y="3686363"/>
            <a:ext cx="200676" cy="104408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167086" y="3670944"/>
            <a:ext cx="193487" cy="6547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548680" y="3690722"/>
            <a:ext cx="193560" cy="8220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2868058" y="3676894"/>
            <a:ext cx="198185" cy="835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124976" y="3745528"/>
            <a:ext cx="296514" cy="11628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621524" y="3758532"/>
            <a:ext cx="274911" cy="11622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5049928" y="3755856"/>
            <a:ext cx="284849" cy="174708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223215" y="3665244"/>
            <a:ext cx="225661" cy="4362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6" action="ppaction://hlinksldjump"/>
          </p:cNvPr>
          <p:cNvSpPr/>
          <p:nvPr/>
        </p:nvSpPr>
        <p:spPr>
          <a:xfrm>
            <a:off x="6551501" y="3686363"/>
            <a:ext cx="227054" cy="168247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3894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8" grpId="0" animBg="1"/>
      <p:bldP spid="154" grpId="0" animBg="1"/>
      <p:bldP spid="155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8609" y="3497479"/>
            <a:ext cx="894989" cy="242237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7395D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圓角矩形 11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手繪多邊形 11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1" name="手繪多邊形 12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2" name="圓角矩形 12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3" name="手繪多邊形 12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24" name="圓角矩形 123"/>
          <p:cNvSpPr/>
          <p:nvPr/>
        </p:nvSpPr>
        <p:spPr>
          <a:xfrm>
            <a:off x="1616705" y="3482070"/>
            <a:ext cx="429267" cy="2047473"/>
          </a:xfrm>
          <a:prstGeom prst="roundRect">
            <a:avLst/>
          </a:prstGeom>
          <a:noFill/>
          <a:ln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6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</a:t>
            </a:r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的</a:t>
            </a:r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27" name="圖片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1258239" y="796333"/>
            <a:ext cx="795297" cy="781221"/>
          </a:xfrm>
          <a:prstGeom prst="rect">
            <a:avLst/>
          </a:prstGeom>
        </p:spPr>
      </p:pic>
      <p:pic>
        <p:nvPicPr>
          <p:cNvPr id="128" name="圖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29" name="圖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30" name="圖片 1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31" name="群組 130"/>
          <p:cNvGrpSpPr/>
          <p:nvPr/>
        </p:nvGrpSpPr>
        <p:grpSpPr>
          <a:xfrm>
            <a:off x="2138229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32" name="群組 131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34" name="群組 133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36" name="群組 135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38" name="圓角化同側角落矩形 137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39" name="圓角化同側角落矩形 138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40" name="群組 139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41" name="圓角化同側角落矩形 140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2" name="圓角化同側角落矩形 141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37" name="弧形 136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35" name="圓角化同側角落矩形 134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33" name="圓角矩形 13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3" name="圓角化同側角落矩形 142"/>
          <p:cNvSpPr/>
          <p:nvPr/>
        </p:nvSpPr>
        <p:spPr>
          <a:xfrm>
            <a:off x="2704037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4" name="圓角矩形 143"/>
          <p:cNvSpPr/>
          <p:nvPr/>
        </p:nvSpPr>
        <p:spPr>
          <a:xfrm>
            <a:off x="2962555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5" name="圓角矩形 144"/>
          <p:cNvSpPr/>
          <p:nvPr/>
        </p:nvSpPr>
        <p:spPr>
          <a:xfrm>
            <a:off x="2801041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6" name="手繪多邊形 145"/>
          <p:cNvSpPr/>
          <p:nvPr/>
        </p:nvSpPr>
        <p:spPr>
          <a:xfrm>
            <a:off x="2767976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7" name="弧形 146"/>
          <p:cNvSpPr/>
          <p:nvPr/>
        </p:nvSpPr>
        <p:spPr>
          <a:xfrm rot="13638684">
            <a:off x="2934606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8" name="橢圓 147"/>
          <p:cNvSpPr/>
          <p:nvPr/>
        </p:nvSpPr>
        <p:spPr>
          <a:xfrm>
            <a:off x="2833572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橢圓 148"/>
          <p:cNvSpPr/>
          <p:nvPr/>
        </p:nvSpPr>
        <p:spPr>
          <a:xfrm>
            <a:off x="3072032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弧形 149"/>
          <p:cNvSpPr/>
          <p:nvPr/>
        </p:nvSpPr>
        <p:spPr>
          <a:xfrm rot="11272823">
            <a:off x="2990726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1" name="弧形 150"/>
          <p:cNvSpPr/>
          <p:nvPr/>
        </p:nvSpPr>
        <p:spPr>
          <a:xfrm rot="18133355">
            <a:off x="2802492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2" name="弧形 151"/>
          <p:cNvSpPr/>
          <p:nvPr/>
        </p:nvSpPr>
        <p:spPr>
          <a:xfrm rot="18731171">
            <a:off x="3043107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手繪多邊形 152"/>
          <p:cNvSpPr/>
          <p:nvPr/>
        </p:nvSpPr>
        <p:spPr>
          <a:xfrm>
            <a:off x="3282934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4" name="弧形 153"/>
          <p:cNvSpPr/>
          <p:nvPr/>
        </p:nvSpPr>
        <p:spPr>
          <a:xfrm rot="1461097">
            <a:off x="3209767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弧形 154"/>
          <p:cNvSpPr/>
          <p:nvPr/>
        </p:nvSpPr>
        <p:spPr>
          <a:xfrm rot="5704529">
            <a:off x="2909023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56" name="群組 155"/>
          <p:cNvGrpSpPr/>
          <p:nvPr/>
        </p:nvGrpSpPr>
        <p:grpSpPr>
          <a:xfrm>
            <a:off x="3439276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57" name="圓角化同側角落矩形 156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8" name="圓角化同側角落矩形 157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9" name="弧形 158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60" name="弧形 159"/>
          <p:cNvSpPr/>
          <p:nvPr/>
        </p:nvSpPr>
        <p:spPr>
          <a:xfrm rot="15944160">
            <a:off x="2818439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161" name="圖片 16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2" name="流程圖: 程序 161">
            <a:hlinkClick r:id="rId7" action="ppaction://hlinksldjump"/>
          </p:cNvPr>
          <p:cNvSpPr/>
          <p:nvPr/>
        </p:nvSpPr>
        <p:spPr>
          <a:xfrm>
            <a:off x="1712183" y="392021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8" action="ppaction://hlinksldjump"/>
          </p:cNvPr>
          <p:cNvSpPr/>
          <p:nvPr/>
        </p:nvSpPr>
        <p:spPr>
          <a:xfrm>
            <a:off x="2194487" y="393427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9" action="ppaction://hlinksldjump"/>
          </p:cNvPr>
          <p:cNvSpPr/>
          <p:nvPr/>
        </p:nvSpPr>
        <p:spPr>
          <a:xfrm>
            <a:off x="2668346" y="394158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0" action="ppaction://hlinksldjump"/>
          </p:cNvPr>
          <p:cNvSpPr/>
          <p:nvPr/>
        </p:nvSpPr>
        <p:spPr>
          <a:xfrm>
            <a:off x="3093338" y="394474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1" action="ppaction://hlinksldjump"/>
          </p:cNvPr>
          <p:cNvSpPr/>
          <p:nvPr/>
        </p:nvSpPr>
        <p:spPr>
          <a:xfrm>
            <a:off x="4257571" y="3844675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2" action="ppaction://hlinksldjump"/>
          </p:cNvPr>
          <p:cNvSpPr/>
          <p:nvPr/>
        </p:nvSpPr>
        <p:spPr>
          <a:xfrm>
            <a:off x="4623046" y="3850559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3" action="ppaction://hlinksldjump"/>
          </p:cNvPr>
          <p:cNvSpPr/>
          <p:nvPr/>
        </p:nvSpPr>
        <p:spPr>
          <a:xfrm>
            <a:off x="4955304" y="3855891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4" action="ppaction://hlinksldjump"/>
          </p:cNvPr>
          <p:cNvSpPr/>
          <p:nvPr/>
        </p:nvSpPr>
        <p:spPr>
          <a:xfrm>
            <a:off x="6218027" y="3840439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5" action="ppaction://hlinksldjump"/>
          </p:cNvPr>
          <p:cNvSpPr/>
          <p:nvPr/>
        </p:nvSpPr>
        <p:spPr>
          <a:xfrm>
            <a:off x="6556570" y="3847667"/>
            <a:ext cx="222959" cy="165526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8351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24" grpId="0" animBg="1"/>
      <p:bldP spid="126" grpId="0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60" grpId="0" animBg="1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字方塊 57">
            <a:extLst>
              <a:ext uri="{FF2B5EF4-FFF2-40B4-BE49-F238E27FC236}">
                <a16:creationId xmlns:a16="http://schemas.microsoft.com/office/drawing/2014/main" id="{69B8CA0A-EC25-4C72-B8E9-A22F1B32783A}"/>
              </a:ext>
            </a:extLst>
          </p:cNvPr>
          <p:cNvSpPr txBox="1"/>
          <p:nvPr/>
        </p:nvSpPr>
        <p:spPr>
          <a:xfrm>
            <a:off x="3572798" y="4031824"/>
            <a:ext cx="3123683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216000" rtlCol="0">
            <a:spAutoFit/>
          </a:bodyPr>
          <a:lstStyle/>
          <a:p>
            <a:pPr lvl="0" algn="ctr" defTabSz="914400">
              <a:defRPr/>
            </a:pPr>
            <a:r>
              <a:rPr lang="zh-TW" altLang="en-US" sz="2000" dirty="0" smtClean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天文台</a:t>
            </a:r>
            <a:r>
              <a:rPr lang="zh-TW" altLang="en-US" sz="20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發出雷暴警告，</a:t>
            </a:r>
            <a:endParaRPr lang="zh-HK" altLang="en-US" sz="20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文字方塊 58">
            <a:extLst>
              <a:ext uri="{FF2B5EF4-FFF2-40B4-BE49-F238E27FC236}">
                <a16:creationId xmlns:a16="http://schemas.microsoft.com/office/drawing/2014/main" id="{DB8C0F50-385F-43FF-AD82-2B1D339E7203}"/>
              </a:ext>
            </a:extLst>
          </p:cNvPr>
          <p:cNvSpPr txBox="1"/>
          <p:nvPr/>
        </p:nvSpPr>
        <p:spPr>
          <a:xfrm>
            <a:off x="3572796" y="4436921"/>
            <a:ext cx="3123685" cy="400110"/>
          </a:xfrm>
          <a:prstGeom prst="rect">
            <a:avLst/>
          </a:prstGeom>
          <a:solidFill>
            <a:srgbClr val="FF8021"/>
          </a:solidFill>
          <a:ln w="12700">
            <a:solidFill>
              <a:schemeClr val="accent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山藝訓練仍</a:t>
            </a:r>
            <a:r>
              <a: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繼續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進行。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2618058" y="4031824"/>
            <a:ext cx="954741" cy="418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174625"/>
            <a:r>
              <a:rPr lang="zh-TW" altLang="en-US" sz="2000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雖然</a:t>
            </a:r>
            <a:endParaRPr lang="zh-HK" altLang="en-US" sz="2000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2618058" y="4450055"/>
            <a:ext cx="954739" cy="38697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剪去對角線角落矩形 25"/>
          <p:cNvSpPr/>
          <p:nvPr/>
        </p:nvSpPr>
        <p:spPr>
          <a:xfrm>
            <a:off x="2348514" y="1345627"/>
            <a:ext cx="1104430" cy="442578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2">
                    <a:lumMod val="75000"/>
                  </a:schemeClr>
                </a:solidFill>
                <a:ea typeface="微軟正黑體"/>
              </a:rPr>
              <a:t>事件</a:t>
            </a:r>
            <a:r>
              <a:rPr lang="zh-TW" altLang="en-US" sz="1600" b="1" spc="300" dirty="0">
                <a:solidFill>
                  <a:schemeClr val="accent2">
                    <a:lumMod val="75000"/>
                  </a:schemeClr>
                </a:solidFill>
                <a:ea typeface="微軟正黑體"/>
              </a:rPr>
              <a:t>一</a:t>
            </a:r>
            <a:endParaRPr lang="en-US" altLang="zh-HK" sz="1600" b="1" spc="300" dirty="0">
              <a:solidFill>
                <a:schemeClr val="accent2">
                  <a:lumMod val="75000"/>
                </a:schemeClr>
              </a:solidFill>
              <a:ea typeface="微軟正黑體"/>
            </a:endParaRPr>
          </a:p>
        </p:txBody>
      </p:sp>
      <p:sp>
        <p:nvSpPr>
          <p:cNvPr id="27" name="剪去對角線角落矩形 26"/>
          <p:cNvSpPr/>
          <p:nvPr/>
        </p:nvSpPr>
        <p:spPr>
          <a:xfrm>
            <a:off x="4328683" y="1345627"/>
            <a:ext cx="1047257" cy="442578"/>
          </a:xfrm>
          <a:prstGeom prst="snip2DiagRect">
            <a:avLst/>
          </a:prstGeom>
          <a:solidFill>
            <a:srgbClr val="FF8021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事件</a:t>
            </a:r>
            <a:r>
              <a:rPr lang="zh-TW" altLang="en-US" sz="1400" b="1" spc="300" dirty="0" smtClean="0">
                <a:solidFill>
                  <a:schemeClr val="bg1"/>
                </a:solidFill>
                <a:ea typeface="微軟正黑體"/>
              </a:rPr>
              <a:t>二</a:t>
            </a:r>
            <a:endParaRPr lang="en-US" altLang="zh-TW" sz="1400" b="1" spc="300" dirty="0" smtClean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28" name="剪去對角線角落矩形 27"/>
          <p:cNvSpPr/>
          <p:nvPr/>
        </p:nvSpPr>
        <p:spPr>
          <a:xfrm>
            <a:off x="6258108" y="1345627"/>
            <a:ext cx="997858" cy="442578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5">
                    <a:lumMod val="75000"/>
                  </a:schemeClr>
                </a:solidFill>
                <a:ea typeface="微軟正黑體"/>
              </a:rPr>
              <a:t>關聯詞</a:t>
            </a:r>
            <a:endParaRPr lang="en-US" altLang="zh-HK" sz="1600" b="1" spc="300" dirty="0">
              <a:solidFill>
                <a:schemeClr val="accent5">
                  <a:lumMod val="75000"/>
                </a:schemeClr>
              </a:solidFill>
              <a:ea typeface="微軟正黑體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49647" y="1880498"/>
            <a:ext cx="28007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TW" sz="1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﹙</a:t>
            </a:r>
            <a:r>
              <a:rPr lang="zh-TW" altLang="en-US" sz="1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與事件一對立或不一致</a:t>
            </a:r>
            <a:r>
              <a:rPr lang="en-US" altLang="zh-TW" sz="1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﹚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951" y="2575251"/>
            <a:ext cx="5800534" cy="996129"/>
          </a:xfrm>
          <a:prstGeom prst="rect">
            <a:avLst/>
          </a:prstGeom>
        </p:spPr>
      </p:pic>
      <p:grpSp>
        <p:nvGrpSpPr>
          <p:cNvPr id="20" name="群組 1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複句結構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1" name="直線接點 3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群組 45"/>
          <p:cNvGrpSpPr/>
          <p:nvPr/>
        </p:nvGrpSpPr>
        <p:grpSpPr>
          <a:xfrm rot="5400000" flipV="1">
            <a:off x="4631845" y="-822662"/>
            <a:ext cx="337222" cy="3969438"/>
            <a:chOff x="1260070" y="2456033"/>
            <a:chExt cx="157799" cy="1410612"/>
          </a:xfrm>
        </p:grpSpPr>
        <p:cxnSp>
          <p:nvCxnSpPr>
            <p:cNvPr id="47" name="直線接點 46"/>
            <p:cNvCxnSpPr/>
            <p:nvPr/>
          </p:nvCxnSpPr>
          <p:spPr>
            <a:xfrm rot="5400000" flipV="1">
              <a:off x="556124" y="3161339"/>
              <a:ext cx="1410612" cy="0"/>
            </a:xfrm>
            <a:prstGeom prst="line">
              <a:avLst/>
            </a:prstGeom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接點 47"/>
            <p:cNvCxnSpPr/>
            <p:nvPr/>
          </p:nvCxnSpPr>
          <p:spPr>
            <a:xfrm>
              <a:off x="1261430" y="2456033"/>
              <a:ext cx="156439" cy="0"/>
            </a:xfrm>
            <a:prstGeom prst="line">
              <a:avLst/>
            </a:prstGeom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接點 48"/>
            <p:cNvCxnSpPr/>
            <p:nvPr/>
          </p:nvCxnSpPr>
          <p:spPr>
            <a:xfrm>
              <a:off x="1261430" y="3168399"/>
              <a:ext cx="156439" cy="0"/>
            </a:xfrm>
            <a:prstGeom prst="line">
              <a:avLst/>
            </a:prstGeom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接點 49"/>
            <p:cNvCxnSpPr/>
            <p:nvPr/>
          </p:nvCxnSpPr>
          <p:spPr>
            <a:xfrm>
              <a:off x="1260070" y="3866645"/>
              <a:ext cx="156439" cy="0"/>
            </a:xfrm>
            <a:prstGeom prst="line">
              <a:avLst/>
            </a:prstGeom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群組 50"/>
          <p:cNvGrpSpPr/>
          <p:nvPr/>
        </p:nvGrpSpPr>
        <p:grpSpPr>
          <a:xfrm>
            <a:off x="3942320" y="547348"/>
            <a:ext cx="1756006" cy="613256"/>
            <a:chOff x="1049426" y="1507471"/>
            <a:chExt cx="1756006" cy="613256"/>
          </a:xfrm>
        </p:grpSpPr>
        <p:sp>
          <p:nvSpPr>
            <p:cNvPr id="52" name="圓角矩形 51"/>
            <p:cNvSpPr/>
            <p:nvPr/>
          </p:nvSpPr>
          <p:spPr>
            <a:xfrm>
              <a:off x="1049426" y="1507471"/>
              <a:ext cx="1744804" cy="6132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3" name="標題 1"/>
            <p:cNvSpPr txBox="1">
              <a:spLocks/>
            </p:cNvSpPr>
            <p:nvPr/>
          </p:nvSpPr>
          <p:spPr>
            <a:xfrm>
              <a:off x="1201030" y="1600615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組成部分</a:t>
              </a:r>
              <a:endParaRPr lang="zh-HK" altLang="en-US" sz="1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grpSp>
        <p:nvGrpSpPr>
          <p:cNvPr id="54" name="群組 53"/>
          <p:cNvGrpSpPr/>
          <p:nvPr/>
        </p:nvGrpSpPr>
        <p:grpSpPr>
          <a:xfrm>
            <a:off x="687285" y="2569240"/>
            <a:ext cx="1604402" cy="613256"/>
            <a:chOff x="3553676" y="783571"/>
            <a:chExt cx="1604402" cy="613256"/>
          </a:xfrm>
        </p:grpSpPr>
        <p:sp>
          <p:nvSpPr>
            <p:cNvPr id="55" name="圓角矩形 54"/>
            <p:cNvSpPr/>
            <p:nvPr/>
          </p:nvSpPr>
          <p:spPr>
            <a:xfrm>
              <a:off x="3725011" y="783571"/>
              <a:ext cx="1246801" cy="6132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標題 1"/>
            <p:cNvSpPr txBox="1">
              <a:spLocks/>
            </p:cNvSpPr>
            <p:nvPr/>
          </p:nvSpPr>
          <p:spPr>
            <a:xfrm>
              <a:off x="3553676" y="866444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57" name="橢圓 56"/>
          <p:cNvSpPr/>
          <p:nvPr/>
        </p:nvSpPr>
        <p:spPr>
          <a:xfrm>
            <a:off x="2231449" y="3725345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716669" y="4933343"/>
            <a:ext cx="28007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TW" sz="1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﹙</a:t>
            </a:r>
            <a:r>
              <a:rPr lang="zh-TW" altLang="en-US" sz="1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與事件一對立或不一致</a:t>
            </a:r>
            <a:r>
              <a:rPr lang="en-US" altLang="zh-TW" sz="14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﹚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70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7645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26" grpId="0" animBg="1"/>
      <p:bldP spid="27" grpId="0" animBg="1"/>
      <p:bldP spid="28" grpId="0" animBg="1"/>
      <p:bldP spid="2" grpId="0"/>
      <p:bldP spid="57" grpId="0" animBg="1"/>
      <p:bldP spid="6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工作紙及句子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群組 118"/>
          <p:cNvGrpSpPr/>
          <p:nvPr/>
        </p:nvGrpSpPr>
        <p:grpSpPr>
          <a:xfrm>
            <a:off x="4894477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0" name="群組 11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2" name="群組 12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4" name="群組 12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6" name="圓角化同側角落矩形 12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圓角化同側角落矩形 12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8" name="群組 12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5" name="弧形 12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圓角化同側角落矩形 12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1" name="圓角矩形 12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1" name="圓角化同側角落矩形 130"/>
          <p:cNvSpPr/>
          <p:nvPr/>
        </p:nvSpPr>
        <p:spPr>
          <a:xfrm>
            <a:off x="5460285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2" name="圓角矩形 131"/>
          <p:cNvSpPr/>
          <p:nvPr/>
        </p:nvSpPr>
        <p:spPr>
          <a:xfrm>
            <a:off x="5718803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5557289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手繪多邊形 133"/>
          <p:cNvSpPr/>
          <p:nvPr/>
        </p:nvSpPr>
        <p:spPr>
          <a:xfrm>
            <a:off x="5524224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弧形 134"/>
          <p:cNvSpPr/>
          <p:nvPr/>
        </p:nvSpPr>
        <p:spPr>
          <a:xfrm rot="13638684">
            <a:off x="5691423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橢圓 135"/>
          <p:cNvSpPr/>
          <p:nvPr/>
        </p:nvSpPr>
        <p:spPr>
          <a:xfrm>
            <a:off x="5590389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5828849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弧形 137"/>
          <p:cNvSpPr/>
          <p:nvPr/>
        </p:nvSpPr>
        <p:spPr>
          <a:xfrm rot="11272823">
            <a:off x="5746974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8133355">
            <a:off x="5559309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731171">
            <a:off x="5799355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手繪多邊形 140"/>
          <p:cNvSpPr/>
          <p:nvPr/>
        </p:nvSpPr>
        <p:spPr>
          <a:xfrm>
            <a:off x="6039182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弧形 141"/>
          <p:cNvSpPr/>
          <p:nvPr/>
        </p:nvSpPr>
        <p:spPr>
          <a:xfrm rot="1461097">
            <a:off x="5966015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5704529">
            <a:off x="5665271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4" name="群組 143"/>
          <p:cNvGrpSpPr/>
          <p:nvPr/>
        </p:nvGrpSpPr>
        <p:grpSpPr>
          <a:xfrm>
            <a:off x="6195524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8" name="弧形 147"/>
          <p:cNvSpPr/>
          <p:nvPr/>
        </p:nvSpPr>
        <p:spPr>
          <a:xfrm rot="15944160">
            <a:off x="5574687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圓角矩形 14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手繪多邊形 14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手繪多邊形 152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4" name="圓角矩形 153"/>
          <p:cNvSpPr/>
          <p:nvPr/>
        </p:nvSpPr>
        <p:spPr>
          <a:xfrm>
            <a:off x="4550524" y="3319975"/>
            <a:ext cx="429267" cy="1697129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</a:t>
            </a:r>
            <a:endParaRPr lang="en-US" altLang="zh-TW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1197370" y="1058146"/>
            <a:ext cx="826778" cy="525166"/>
          </a:xfrm>
          <a:prstGeom prst="rect">
            <a:avLst/>
          </a:prstGeom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8" action="ppaction://hlinksldjump"/>
          </p:cNvPr>
          <p:cNvSpPr/>
          <p:nvPr/>
        </p:nvSpPr>
        <p:spPr>
          <a:xfrm>
            <a:off x="1798871" y="3686363"/>
            <a:ext cx="200676" cy="104408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9" action="ppaction://hlinksldjump"/>
          </p:cNvPr>
          <p:cNvSpPr/>
          <p:nvPr/>
        </p:nvSpPr>
        <p:spPr>
          <a:xfrm>
            <a:off x="2167086" y="3670944"/>
            <a:ext cx="193487" cy="6547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10" action="ppaction://hlinksldjump"/>
          </p:cNvPr>
          <p:cNvSpPr/>
          <p:nvPr/>
        </p:nvSpPr>
        <p:spPr>
          <a:xfrm>
            <a:off x="2548680" y="3690722"/>
            <a:ext cx="193560" cy="8220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1" action="ppaction://hlinksldjump"/>
          </p:cNvPr>
          <p:cNvSpPr/>
          <p:nvPr/>
        </p:nvSpPr>
        <p:spPr>
          <a:xfrm>
            <a:off x="2868058" y="3676894"/>
            <a:ext cx="198185" cy="835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2" action="ppaction://hlinksldjump"/>
          </p:cNvPr>
          <p:cNvSpPr/>
          <p:nvPr/>
        </p:nvSpPr>
        <p:spPr>
          <a:xfrm>
            <a:off x="4124976" y="3745528"/>
            <a:ext cx="296514" cy="11628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3" action="ppaction://hlinksldjump"/>
          </p:cNvPr>
          <p:cNvSpPr/>
          <p:nvPr/>
        </p:nvSpPr>
        <p:spPr>
          <a:xfrm>
            <a:off x="4621524" y="3758532"/>
            <a:ext cx="274911" cy="11622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4" action="ppaction://hlinksldjump"/>
          </p:cNvPr>
          <p:cNvSpPr/>
          <p:nvPr/>
        </p:nvSpPr>
        <p:spPr>
          <a:xfrm>
            <a:off x="5049928" y="3755856"/>
            <a:ext cx="284849" cy="20199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5" action="ppaction://hlinksldjump"/>
          </p:cNvPr>
          <p:cNvSpPr/>
          <p:nvPr/>
        </p:nvSpPr>
        <p:spPr>
          <a:xfrm>
            <a:off x="6223215" y="3665244"/>
            <a:ext cx="225661" cy="4362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6" action="ppaction://hlinksldjump"/>
          </p:cNvPr>
          <p:cNvSpPr/>
          <p:nvPr/>
        </p:nvSpPr>
        <p:spPr>
          <a:xfrm>
            <a:off x="6547778" y="3686363"/>
            <a:ext cx="255214" cy="168247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5961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8" grpId="0" animBg="1"/>
      <p:bldP spid="154" grpId="0" animBg="1"/>
      <p:bldP spid="155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72</a:t>
            </a:fld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0" y="1514475"/>
            <a:ext cx="8123238" cy="4903788"/>
          </a:xfrm>
        </p:spPr>
        <p:txBody>
          <a:bodyPr/>
          <a:lstStyle/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lnSpc>
                <a:spcPts val="4000"/>
              </a:lnSpc>
              <a:buNone/>
            </a:pPr>
            <a:endParaRPr lang="en-US" altLang="zh-TW" dirty="0"/>
          </a:p>
          <a:p>
            <a:pPr marL="0" indent="0" algn="just">
              <a:buNone/>
            </a:pPr>
            <a:endParaRPr lang="en-US" altLang="zh-TW" sz="2000" dirty="0"/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buNone/>
            </a:pPr>
            <a:endParaRPr lang="en-US" altLang="zh-TW" dirty="0">
              <a:solidFill>
                <a:srgbClr val="002060"/>
              </a:solidFill>
            </a:endParaRPr>
          </a:p>
          <a:p>
            <a:pPr marL="0" indent="0" algn="just">
              <a:lnSpc>
                <a:spcPts val="4000"/>
              </a:lnSpc>
              <a:buNone/>
            </a:pPr>
            <a:endParaRPr lang="en-US" altLang="zh-TW" sz="2800" dirty="0">
              <a:solidFill>
                <a:srgbClr val="002060"/>
              </a:solidFill>
            </a:endParaRPr>
          </a:p>
          <a:p>
            <a:pPr algn="just">
              <a:lnSpc>
                <a:spcPts val="4000"/>
              </a:lnSpc>
            </a:pPr>
            <a:endParaRPr lang="en-US" altLang="zh-TW" dirty="0"/>
          </a:p>
        </p:txBody>
      </p:sp>
      <p:cxnSp>
        <p:nvCxnSpPr>
          <p:cNvPr id="7" name="直線接點 6"/>
          <p:cNvCxnSpPr/>
          <p:nvPr/>
        </p:nvCxnSpPr>
        <p:spPr>
          <a:xfrm flipV="1">
            <a:off x="6821536" y="4006271"/>
            <a:ext cx="592348" cy="848375"/>
          </a:xfrm>
          <a:prstGeom prst="line">
            <a:avLst/>
          </a:prstGeom>
          <a:ln>
            <a:solidFill>
              <a:srgbClr val="7395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 flipV="1">
            <a:off x="6701788" y="1418960"/>
            <a:ext cx="645857" cy="1042066"/>
          </a:xfrm>
          <a:prstGeom prst="line">
            <a:avLst/>
          </a:prstGeom>
          <a:ln>
            <a:solidFill>
              <a:srgbClr val="7395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>
            <a:off x="2994326" y="4004750"/>
            <a:ext cx="887047" cy="1366462"/>
          </a:xfrm>
          <a:prstGeom prst="line">
            <a:avLst/>
          </a:prstGeom>
          <a:ln>
            <a:solidFill>
              <a:srgbClr val="7395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H="1">
            <a:off x="1368595" y="2379495"/>
            <a:ext cx="283582" cy="443843"/>
          </a:xfrm>
          <a:prstGeom prst="line">
            <a:avLst/>
          </a:prstGeom>
          <a:ln>
            <a:solidFill>
              <a:srgbClr val="7395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剪去對角線角落矩形 10"/>
          <p:cNvSpPr/>
          <p:nvPr/>
        </p:nvSpPr>
        <p:spPr>
          <a:xfrm>
            <a:off x="6249682" y="4564139"/>
            <a:ext cx="1601966" cy="480831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4.</a:t>
            </a:r>
            <a:r>
              <a:rPr lang="zh-TW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 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rgbClr val="FF8021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FF8021"/>
              </a:solidFill>
            </a:endParaRPr>
          </a:p>
        </p:txBody>
      </p:sp>
      <p:sp>
        <p:nvSpPr>
          <p:cNvPr id="12" name="剪去對角線角落矩形 11"/>
          <p:cNvSpPr/>
          <p:nvPr/>
        </p:nvSpPr>
        <p:spPr>
          <a:xfrm>
            <a:off x="6267657" y="1130374"/>
            <a:ext cx="1700106" cy="562852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</a:t>
            </a:r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rgbClr val="FF8021"/>
                </a:solidFill>
                <a:ea typeface="微軟正黑體"/>
              </a:rPr>
              <a:t>主語</a:t>
            </a:r>
            <a:endParaRPr lang="en-US" altLang="zh-HK" sz="1600" b="1" spc="300" dirty="0">
              <a:solidFill>
                <a:srgbClr val="FF8021"/>
              </a:solidFill>
              <a:ea typeface="微軟正黑體"/>
            </a:endParaRPr>
          </a:p>
        </p:txBody>
      </p:sp>
      <p:sp>
        <p:nvSpPr>
          <p:cNvPr id="13" name="剪去對角線角落矩形 12"/>
          <p:cNvSpPr/>
          <p:nvPr/>
        </p:nvSpPr>
        <p:spPr>
          <a:xfrm>
            <a:off x="1490667" y="5118783"/>
            <a:ext cx="4044136" cy="480831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留意</a:t>
            </a:r>
            <a:r>
              <a:rPr lang="zh-TW" altLang="en-US" sz="1600" b="1" spc="300" dirty="0">
                <a:solidFill>
                  <a:schemeClr val="tx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b="1" spc="300" dirty="0">
                <a:solidFill>
                  <a:srgbClr val="FF8021"/>
                </a:solidFill>
                <a:latin typeface="Corbel"/>
                <a:ea typeface="微軟正黑體"/>
              </a:rPr>
              <a:t>關聯</a:t>
            </a:r>
            <a:r>
              <a:rPr lang="zh-TW" altLang="en-US" sz="1600" b="1" spc="300" dirty="0" smtClean="0">
                <a:solidFill>
                  <a:srgbClr val="FF8021"/>
                </a:solidFill>
                <a:latin typeface="Corbel"/>
                <a:ea typeface="微軟正黑體"/>
              </a:rPr>
              <a:t>詞</a:t>
            </a:r>
            <a:endParaRPr lang="en-US" altLang="zh-TW" sz="1600" b="1" spc="300" dirty="0">
              <a:solidFill>
                <a:srgbClr val="FF8021"/>
              </a:solidFill>
              <a:latin typeface="Corbel"/>
              <a:ea typeface="微軟正黑體"/>
            </a:endParaRPr>
          </a:p>
        </p:txBody>
      </p:sp>
      <p:sp>
        <p:nvSpPr>
          <p:cNvPr id="14" name="剪去對角線角落矩形 13"/>
          <p:cNvSpPr/>
          <p:nvPr/>
        </p:nvSpPr>
        <p:spPr>
          <a:xfrm>
            <a:off x="1322049" y="1751793"/>
            <a:ext cx="3793777" cy="642481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分析兩件事是否</a:t>
            </a:r>
            <a:r>
              <a:rPr lang="zh-TW" altLang="en-US" sz="1600" b="1" spc="300" dirty="0" smtClean="0">
                <a:solidFill>
                  <a:srgbClr val="FF8021"/>
                </a:solidFill>
                <a:ea typeface="微軟正黑體"/>
              </a:rPr>
              <a:t>對立或不一致</a:t>
            </a:r>
            <a:endParaRPr lang="en-US" altLang="zh-HK" sz="1600" b="1" spc="300" dirty="0">
              <a:solidFill>
                <a:srgbClr val="FF8021"/>
              </a:solidFill>
              <a:ea typeface="微軟正黑體"/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64" y="2555647"/>
            <a:ext cx="8672535" cy="1847119"/>
          </a:xfrm>
          <a:prstGeom prst="rect">
            <a:avLst/>
          </a:prstGeom>
        </p:spPr>
      </p:pic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603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線接點 24"/>
          <p:cNvCxnSpPr/>
          <p:nvPr/>
        </p:nvCxnSpPr>
        <p:spPr>
          <a:xfrm>
            <a:off x="2261100" y="1805386"/>
            <a:ext cx="0" cy="1366096"/>
          </a:xfrm>
          <a:prstGeom prst="line">
            <a:avLst/>
          </a:prstGeom>
          <a:ln>
            <a:solidFill>
              <a:srgbClr val="7395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01273"/>
              </p:ext>
            </p:extLst>
          </p:nvPr>
        </p:nvGraphicFramePr>
        <p:xfrm>
          <a:off x="2336525" y="2007488"/>
          <a:ext cx="4070652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171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9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0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林伯</a:t>
                      </a:r>
                      <a:endParaRPr lang="zh-HK" altLang="en-US" sz="1600" b="0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很貧窮</a:t>
                      </a:r>
                      <a:r>
                        <a:rPr lang="zh-HK" altLang="en-US" sz="1600" b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596665"/>
              </p:ext>
            </p:extLst>
          </p:nvPr>
        </p:nvGraphicFramePr>
        <p:xfrm>
          <a:off x="2334974" y="2646509"/>
          <a:ext cx="4072203" cy="524973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173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9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497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林伯</a:t>
                      </a:r>
                      <a:endParaRPr lang="zh-HK" altLang="en-US" sz="1600" b="0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0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心靈很富足</a:t>
                      </a:r>
                      <a:r>
                        <a:rPr lang="zh-HK" altLang="en-US" sz="1600" b="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0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8" name="矩形 27"/>
          <p:cNvSpPr/>
          <p:nvPr/>
        </p:nvSpPr>
        <p:spPr>
          <a:xfrm>
            <a:off x="1372868" y="211344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5660" y="2778952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22" name="投影片編號版面配置區 3">
            <a:extLst>
              <a:ext uri="{FF2B5EF4-FFF2-40B4-BE49-F238E27FC236}">
                <a16:creationId xmlns:a16="http://schemas.microsoft.com/office/drawing/2014/main" id="{16F76291-08C7-4402-93E4-D16E0F6D0192}"/>
              </a:ext>
            </a:extLst>
          </p:cNvPr>
          <p:cNvSpPr txBox="1">
            <a:spLocks/>
          </p:cNvSpPr>
          <p:nvPr/>
        </p:nvSpPr>
        <p:spPr>
          <a:xfrm>
            <a:off x="7871619" y="5069935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57" name="剪去對角線角落矩形 56"/>
          <p:cNvSpPr/>
          <p:nvPr/>
        </p:nvSpPr>
        <p:spPr>
          <a:xfrm>
            <a:off x="7010400" y="5251293"/>
            <a:ext cx="1380404" cy="480831"/>
          </a:xfrm>
          <a:prstGeom prst="snip2DiagRect">
            <a:avLst/>
          </a:prstGeom>
          <a:solidFill>
            <a:srgbClr val="FF8021"/>
          </a:solidFill>
          <a:ln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7313"/>
            <a:r>
              <a:rPr lang="en-US" altLang="zh-TW" sz="1300" dirty="0" smtClean="0">
                <a:solidFill>
                  <a:schemeClr val="bg1"/>
                </a:solidFill>
                <a:ea typeface="微軟正黑體"/>
              </a:rPr>
              <a:t>4. </a:t>
            </a:r>
            <a:r>
              <a:rPr lang="zh-TW" altLang="en-US" sz="1300" spc="300" dirty="0" smtClean="0">
                <a:solidFill>
                  <a:schemeClr val="bg1"/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bg1"/>
                </a:solidFill>
                <a:ea typeface="微軟正黑體"/>
              </a:rPr>
              <a:t>拆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句子</a:t>
            </a:r>
            <a:endParaRPr lang="zh-TW" altLang="en-US" sz="1300" spc="300" dirty="0">
              <a:solidFill>
                <a:srgbClr val="FF0000"/>
              </a:solidFill>
            </a:endParaRPr>
          </a:p>
        </p:txBody>
      </p:sp>
      <p:sp>
        <p:nvSpPr>
          <p:cNvPr id="58" name="剪去對角線角落矩形 57"/>
          <p:cNvSpPr/>
          <p:nvPr/>
        </p:nvSpPr>
        <p:spPr>
          <a:xfrm>
            <a:off x="5697312" y="5251293"/>
            <a:ext cx="1384689" cy="480831"/>
          </a:xfrm>
          <a:prstGeom prst="snip2DiagRect">
            <a:avLst/>
          </a:prstGeom>
          <a:solidFill>
            <a:srgbClr val="F19E91"/>
          </a:solidFill>
          <a:ln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HK" sz="1300" spc="300" dirty="0" smtClean="0">
                <a:solidFill>
                  <a:schemeClr val="tx1"/>
                </a:solidFill>
                <a:ea typeface="微軟正黑體"/>
              </a:rPr>
              <a:t>3.</a:t>
            </a:r>
            <a:r>
              <a:rPr lang="zh-HK" altLang="en-US" sz="1300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主語</a:t>
            </a:r>
            <a:endParaRPr lang="en-US" altLang="zh-HK" sz="1300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59" name="剪去對角線角落矩形 58"/>
          <p:cNvSpPr/>
          <p:nvPr/>
        </p:nvSpPr>
        <p:spPr>
          <a:xfrm>
            <a:off x="4984810" y="4780465"/>
            <a:ext cx="3405994" cy="480831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bg1"/>
                </a:solidFill>
                <a:ea typeface="微軟正黑體"/>
              </a:rPr>
              <a:t>2.</a:t>
            </a:r>
            <a:r>
              <a:rPr lang="zh-TW" altLang="en-US" sz="1300" spc="300" dirty="0" smtClean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TW" altLang="en-US" sz="13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spc="300" dirty="0">
                <a:solidFill>
                  <a:srgbClr val="0825B8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spc="300" dirty="0" smtClean="0">
                <a:solidFill>
                  <a:srgbClr val="0825B8"/>
                </a:solidFill>
                <a:latin typeface="Corbel"/>
                <a:ea typeface="微軟正黑體"/>
              </a:rPr>
              <a:t>詞</a:t>
            </a:r>
            <a:endParaRPr lang="en-US" altLang="zh-TW" sz="1300" spc="300" dirty="0">
              <a:solidFill>
                <a:srgbClr val="0825B8"/>
              </a:solidFill>
              <a:latin typeface="Corbel"/>
              <a:ea typeface="微軟正黑體"/>
            </a:endParaRPr>
          </a:p>
        </p:txBody>
      </p:sp>
      <p:sp>
        <p:nvSpPr>
          <p:cNvPr id="60" name="剪去對角線角落矩形 59"/>
          <p:cNvSpPr/>
          <p:nvPr/>
        </p:nvSpPr>
        <p:spPr>
          <a:xfrm>
            <a:off x="5158650" y="4186253"/>
            <a:ext cx="3232153" cy="598913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分析兩件事是否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對立或不一致</a:t>
            </a:r>
            <a:endParaRPr lang="en-US" altLang="zh-HK" sz="13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462310" y="66482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主</a:t>
            </a:r>
            <a:r>
              <a:rPr lang="zh-TW" altLang="en-US" sz="1200" b="1" dirty="0">
                <a:ea typeface="微軟正黑體"/>
              </a:rPr>
              <a:t>語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139" y="4408146"/>
            <a:ext cx="1659475" cy="1613137"/>
          </a:xfrm>
          <a:prstGeom prst="rect">
            <a:avLst/>
          </a:prstGeom>
        </p:spPr>
      </p:pic>
      <p:grpSp>
        <p:nvGrpSpPr>
          <p:cNvPr id="23" name="群組 2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1" name="圓角化單一角落矩形 3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3685706" y="998166"/>
            <a:ext cx="733756" cy="80329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endParaRPr lang="zh-HK" altLang="en-US" sz="16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6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419462" y="998166"/>
            <a:ext cx="2849734" cy="806375"/>
          </a:xfrm>
          <a:prstGeom prst="rect">
            <a:avLst/>
          </a:prstGeom>
          <a:solidFill>
            <a:srgbClr val="FF8021"/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 defTabSz="914400">
              <a:lnSpc>
                <a:spcPct val="90000"/>
              </a:lnSpc>
              <a:defRPr/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心靈很</a:t>
            </a: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富足。</a:t>
            </a:r>
          </a:p>
          <a:p>
            <a:pPr algn="ctr"/>
            <a:endParaRPr lang="zh-HK" altLang="en-US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45660" y="998166"/>
            <a:ext cx="1033521" cy="806375"/>
          </a:xfrm>
          <a:prstGeom prst="rect">
            <a:avLst/>
          </a:prstGeom>
          <a:solidFill>
            <a:srgbClr val="F19E91"/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林伯</a:t>
            </a:r>
            <a:endParaRPr lang="zh-HK" altLang="en-US" sz="16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6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379181" y="998166"/>
            <a:ext cx="1306525" cy="8063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6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很貧窮</a:t>
            </a:r>
            <a:r>
              <a:rPr lang="zh-HK" altLang="en-US" sz="16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pPr algn="ctr"/>
            <a:endParaRPr lang="zh-HK" altLang="en-US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cxnSp>
        <p:nvCxnSpPr>
          <p:cNvPr id="35" name="直線接點 34"/>
          <p:cNvCxnSpPr/>
          <p:nvPr/>
        </p:nvCxnSpPr>
        <p:spPr>
          <a:xfrm>
            <a:off x="2585992" y="3086729"/>
            <a:ext cx="0" cy="1254453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接點 35"/>
          <p:cNvCxnSpPr/>
          <p:nvPr/>
        </p:nvCxnSpPr>
        <p:spPr>
          <a:xfrm flipH="1">
            <a:off x="2257555" y="4357175"/>
            <a:ext cx="324726" cy="0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接點 36"/>
          <p:cNvCxnSpPr/>
          <p:nvPr/>
        </p:nvCxnSpPr>
        <p:spPr>
          <a:xfrm flipV="1">
            <a:off x="2257556" y="4211584"/>
            <a:ext cx="0" cy="144264"/>
          </a:xfrm>
          <a:prstGeom prst="line">
            <a:avLst/>
          </a:prstGeom>
          <a:ln w="19050">
            <a:solidFill>
              <a:srgbClr val="ED7A2B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群組 37"/>
          <p:cNvGrpSpPr/>
          <p:nvPr/>
        </p:nvGrpSpPr>
        <p:grpSpPr>
          <a:xfrm>
            <a:off x="2215340" y="3414141"/>
            <a:ext cx="2460465" cy="750398"/>
            <a:chOff x="3106964" y="195128"/>
            <a:chExt cx="2460465" cy="750398"/>
          </a:xfrm>
        </p:grpSpPr>
        <p:sp>
          <p:nvSpPr>
            <p:cNvPr id="40" name="圓角矩形 39"/>
            <p:cNvSpPr/>
            <p:nvPr/>
          </p:nvSpPr>
          <p:spPr>
            <a:xfrm>
              <a:off x="4233661" y="375814"/>
              <a:ext cx="1276985" cy="569712"/>
            </a:xfrm>
            <a:prstGeom prst="roundRect">
              <a:avLst>
                <a:gd name="adj" fmla="val 50000"/>
              </a:avLst>
            </a:prstGeom>
            <a:solidFill>
              <a:srgbClr val="ED7A2B"/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tabLst>
                  <a:tab pos="0" algn="l"/>
                </a:tabLst>
                <a:defRPr/>
              </a:pPr>
              <a:endParaRPr lang="en-US" altLang="zh-TW" sz="12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1" name="圓角矩形 40"/>
            <p:cNvSpPr/>
            <p:nvPr/>
          </p:nvSpPr>
          <p:spPr>
            <a:xfrm>
              <a:off x="3106964" y="375814"/>
              <a:ext cx="2081213" cy="569712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D7A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沒有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主語，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通常</a:t>
              </a:r>
              <a:endParaRPr lang="en-US" altLang="zh-TW" sz="1200" b="1" dirty="0" smtClean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 indent="180975">
                <a:defRPr/>
              </a:pP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主語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會與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句子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  <a:r>
                <a:rPr lang="zh-TW" altLang="en-US" sz="1200" b="1" dirty="0" smtClean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相同</a:t>
              </a:r>
              <a:r>
                <a:rPr lang="zh-TW" altLang="en-US" sz="12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5145125" y="449786"/>
              <a:ext cx="323165" cy="43858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TW" altLang="en-US" sz="9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小錦囊</a:t>
              </a:r>
              <a:endParaRPr lang="en-US" altLang="zh-TW" sz="9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43" name="群組 42"/>
            <p:cNvGrpSpPr/>
            <p:nvPr/>
          </p:nvGrpSpPr>
          <p:grpSpPr>
            <a:xfrm rot="1017492">
              <a:off x="5194000" y="195128"/>
              <a:ext cx="373429" cy="162913"/>
              <a:chOff x="5124148" y="-29393"/>
              <a:chExt cx="373429" cy="162913"/>
            </a:xfrm>
          </p:grpSpPr>
          <p:cxnSp>
            <p:nvCxnSpPr>
              <p:cNvPr id="46" name="直線接點 45"/>
              <p:cNvCxnSpPr/>
              <p:nvPr/>
            </p:nvCxnSpPr>
            <p:spPr>
              <a:xfrm>
                <a:off x="5280781" y="-29393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接點 48"/>
              <p:cNvCxnSpPr/>
              <p:nvPr/>
            </p:nvCxnSpPr>
            <p:spPr>
              <a:xfrm rot="18900000">
                <a:off x="5124148" y="13162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接點 49"/>
              <p:cNvCxnSpPr/>
              <p:nvPr/>
            </p:nvCxnSpPr>
            <p:spPr>
              <a:xfrm rot="2700000">
                <a:off x="5437398" y="13466"/>
                <a:ext cx="0" cy="120358"/>
              </a:xfrm>
              <a:prstGeom prst="line">
                <a:avLst/>
              </a:prstGeom>
              <a:ln w="381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文字方塊 50"/>
          <p:cNvSpPr txBox="1"/>
          <p:nvPr/>
        </p:nvSpPr>
        <p:spPr>
          <a:xfrm rot="20532099">
            <a:off x="1818626" y="3479574"/>
            <a:ext cx="745180" cy="3205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zh-TW" altLang="en-US" sz="1000" dirty="0" smtClean="0">
                <a:solidFill>
                  <a:schemeClr val="accent2"/>
                </a:solidFill>
                <a:latin typeface="源泉圓體 TTF Bold" panose="020B0800000000000000" pitchFamily="34" charset="-120"/>
                <a:ea typeface="源泉圓體 TTF Bold" panose="020B0800000000000000" pitchFamily="34" charset="-120"/>
                <a:cs typeface="Arial" panose="020B0604020202020204" pitchFamily="34" charset="0"/>
              </a:rPr>
              <a:t>↓按一下↓</a:t>
            </a:r>
            <a:endParaRPr lang="zh-HK" altLang="en-US" sz="1000" dirty="0">
              <a:solidFill>
                <a:schemeClr val="accent2"/>
              </a:solidFill>
              <a:latin typeface="源泉圓體 TTF Bold" panose="020B0800000000000000" pitchFamily="34" charset="-120"/>
              <a:ea typeface="源泉圓體 TTF Bold" panose="020B0800000000000000" pitchFamily="34" charset="-120"/>
              <a:cs typeface="Arial" panose="020B0604020202020204" pitchFamily="34" charset="0"/>
            </a:endParaRPr>
          </a:p>
        </p:txBody>
      </p:sp>
      <p:grpSp>
        <p:nvGrpSpPr>
          <p:cNvPr id="52" name="bulb"/>
          <p:cNvGrpSpPr/>
          <p:nvPr/>
        </p:nvGrpSpPr>
        <p:grpSpPr>
          <a:xfrm>
            <a:off x="2039443" y="3545956"/>
            <a:ext cx="461585" cy="655580"/>
            <a:chOff x="2878772" y="455421"/>
            <a:chExt cx="418957" cy="595036"/>
          </a:xfrm>
        </p:grpSpPr>
        <p:sp>
          <p:nvSpPr>
            <p:cNvPr id="53" name="圓角矩形 52"/>
            <p:cNvSpPr/>
            <p:nvPr/>
          </p:nvSpPr>
          <p:spPr>
            <a:xfrm>
              <a:off x="3047562" y="1004738"/>
              <a:ext cx="81379" cy="457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4" name="圓角化同側角落矩形 53"/>
            <p:cNvSpPr/>
            <p:nvPr/>
          </p:nvSpPr>
          <p:spPr>
            <a:xfrm rot="10800000">
              <a:off x="2972287" y="890180"/>
              <a:ext cx="231929" cy="128485"/>
            </a:xfrm>
            <a:prstGeom prst="round2SameRect">
              <a:avLst>
                <a:gd name="adj1" fmla="val 38821"/>
                <a:gd name="adj2" fmla="val 0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手繪多邊形 54"/>
            <p:cNvSpPr/>
            <p:nvPr/>
          </p:nvSpPr>
          <p:spPr>
            <a:xfrm rot="5400000" flipV="1">
              <a:off x="2862940" y="471253"/>
              <a:ext cx="450622" cy="41895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solidFill>
              <a:schemeClr val="accent4"/>
            </a:solidFill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閃電 55"/>
            <p:cNvSpPr/>
            <p:nvPr/>
          </p:nvSpPr>
          <p:spPr>
            <a:xfrm rot="20565197" flipH="1">
              <a:off x="2975105" y="554452"/>
              <a:ext cx="226293" cy="226293"/>
            </a:xfrm>
            <a:prstGeom prst="lightningBolt">
              <a:avLst/>
            </a:prstGeom>
            <a:solidFill>
              <a:schemeClr val="bg1"/>
            </a:solidFill>
            <a:ln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2" name="手繪多邊形 61"/>
            <p:cNvSpPr/>
            <p:nvPr/>
          </p:nvSpPr>
          <p:spPr>
            <a:xfrm rot="5400000" flipV="1">
              <a:off x="2856146" y="479668"/>
              <a:ext cx="436161" cy="387667"/>
            </a:xfrm>
            <a:custGeom>
              <a:avLst/>
              <a:gdLst>
                <a:gd name="connsiteX0" fmla="*/ 0 w 834876"/>
                <a:gd name="connsiteY0" fmla="*/ 373676 h 747351"/>
                <a:gd name="connsiteX1" fmla="*/ 383076 w 834876"/>
                <a:gd name="connsiteY1" fmla="*/ 747351 h 747351"/>
                <a:gd name="connsiteX2" fmla="*/ 653951 w 834876"/>
                <a:gd name="connsiteY2" fmla="*/ 637904 h 747351"/>
                <a:gd name="connsiteX3" fmla="*/ 654276 w 834876"/>
                <a:gd name="connsiteY3" fmla="*/ 637520 h 747351"/>
                <a:gd name="connsiteX4" fmla="*/ 667273 w 834876"/>
                <a:gd name="connsiteY4" fmla="*/ 631403 h 747351"/>
                <a:gd name="connsiteX5" fmla="*/ 834875 w 834876"/>
                <a:gd name="connsiteY5" fmla="*/ 593879 h 747351"/>
                <a:gd name="connsiteX6" fmla="*/ 834875 w 834876"/>
                <a:gd name="connsiteY6" fmla="*/ 496510 h 747351"/>
                <a:gd name="connsiteX7" fmla="*/ 834876 w 834876"/>
                <a:gd name="connsiteY7" fmla="*/ 496510 h 747351"/>
                <a:gd name="connsiteX8" fmla="*/ 834876 w 834876"/>
                <a:gd name="connsiteY8" fmla="*/ 153326 h 747351"/>
                <a:gd name="connsiteX9" fmla="*/ 667580 w 834876"/>
                <a:gd name="connsiteY9" fmla="*/ 115871 h 747351"/>
                <a:gd name="connsiteX10" fmla="*/ 653964 w 834876"/>
                <a:gd name="connsiteY10" fmla="*/ 109462 h 747351"/>
                <a:gd name="connsiteX11" fmla="*/ 653951 w 834876"/>
                <a:gd name="connsiteY11" fmla="*/ 109448 h 747351"/>
                <a:gd name="connsiteX12" fmla="*/ 383075 w 834876"/>
                <a:gd name="connsiteY12" fmla="*/ 0 h 747351"/>
                <a:gd name="connsiteX13" fmla="*/ 0 w 834876"/>
                <a:gd name="connsiteY13" fmla="*/ 373676 h 74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876" h="747351">
                  <a:moveTo>
                    <a:pt x="0" y="373676"/>
                  </a:moveTo>
                  <a:cubicBezTo>
                    <a:pt x="0" y="580051"/>
                    <a:pt x="171509" y="747351"/>
                    <a:pt x="383076" y="747351"/>
                  </a:cubicBezTo>
                  <a:cubicBezTo>
                    <a:pt x="488859" y="747351"/>
                    <a:pt x="584628" y="705526"/>
                    <a:pt x="653951" y="637904"/>
                  </a:cubicBezTo>
                  <a:lnTo>
                    <a:pt x="654276" y="637520"/>
                  </a:lnTo>
                  <a:lnTo>
                    <a:pt x="667273" y="631403"/>
                  </a:lnTo>
                  <a:cubicBezTo>
                    <a:pt x="708566" y="612301"/>
                    <a:pt x="757147" y="593879"/>
                    <a:pt x="834875" y="593879"/>
                  </a:cubicBezTo>
                  <a:lnTo>
                    <a:pt x="834875" y="496510"/>
                  </a:lnTo>
                  <a:lnTo>
                    <a:pt x="834876" y="496510"/>
                  </a:lnTo>
                  <a:lnTo>
                    <a:pt x="834876" y="153326"/>
                  </a:lnTo>
                  <a:cubicBezTo>
                    <a:pt x="757290" y="153326"/>
                    <a:pt x="708798" y="134938"/>
                    <a:pt x="667580" y="115871"/>
                  </a:cubicBezTo>
                  <a:lnTo>
                    <a:pt x="653964" y="109462"/>
                  </a:lnTo>
                  <a:lnTo>
                    <a:pt x="653951" y="109448"/>
                  </a:lnTo>
                  <a:cubicBezTo>
                    <a:pt x="584628" y="41825"/>
                    <a:pt x="488859" y="0"/>
                    <a:pt x="383075" y="0"/>
                  </a:cubicBezTo>
                  <a:cubicBezTo>
                    <a:pt x="171509" y="0"/>
                    <a:pt x="0" y="167301"/>
                    <a:pt x="0" y="373676"/>
                  </a:cubicBezTo>
                  <a:close/>
                </a:path>
              </a:pathLst>
            </a:custGeom>
            <a:gradFill>
              <a:gsLst>
                <a:gs pos="90000">
                  <a:schemeClr val="bg1">
                    <a:alpha val="0"/>
                  </a:schemeClr>
                </a:gs>
                <a:gs pos="0">
                  <a:schemeClr val="accent4">
                    <a:lumMod val="20000"/>
                    <a:lumOff val="80000"/>
                    <a:alpha val="4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73</a:t>
            </a:fld>
            <a:endParaRPr lang="zh-HK" altLang="en-US" dirty="0"/>
          </a:p>
        </p:txBody>
      </p:sp>
      <p:sp>
        <p:nvSpPr>
          <p:cNvPr id="63" name="手繪多邊形 6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340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"/>
                            </p:stCondLst>
                            <p:childTnLst>
                              <p:par>
                                <p:cTn id="9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"/>
                            </p:stCondLst>
                            <p:childTnLst>
                              <p:par>
                                <p:cTn id="9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7" grpId="0" animBg="1"/>
      <p:bldP spid="58" grpId="0" animBg="1"/>
      <p:bldP spid="59" grpId="0" animBg="1"/>
      <p:bldP spid="60" grpId="0" animBg="1"/>
      <p:bldP spid="61" grpId="0"/>
      <p:bldP spid="44" grpId="0" animBg="1"/>
      <p:bldP spid="44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1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線接點 26"/>
          <p:cNvCxnSpPr/>
          <p:nvPr/>
        </p:nvCxnSpPr>
        <p:spPr>
          <a:xfrm>
            <a:off x="1971552" y="2043766"/>
            <a:ext cx="0" cy="1366096"/>
          </a:xfrm>
          <a:prstGeom prst="line">
            <a:avLst/>
          </a:prstGeom>
          <a:ln>
            <a:solidFill>
              <a:srgbClr val="7395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79501"/>
              </p:ext>
            </p:extLst>
          </p:nvPr>
        </p:nvGraphicFramePr>
        <p:xfrm>
          <a:off x="2046977" y="2245868"/>
          <a:ext cx="4070652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171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9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0" kern="1200" dirty="0" smtClean="0">
                          <a:solidFill>
                            <a:srgbClr val="9F2A05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哥哥</a:t>
                      </a:r>
                      <a:endParaRPr lang="zh-HK" altLang="en-US" sz="1600" b="0" kern="1200" dirty="0">
                        <a:solidFill>
                          <a:srgbClr val="9F2A05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0" kern="1200" dirty="0" smtClean="0">
                          <a:solidFill>
                            <a:srgbClr val="E75C0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未能在這次跑步比賽中獲獎</a:t>
                      </a:r>
                      <a:r>
                        <a:rPr lang="zh-HK" altLang="en-US" sz="1600" b="0" dirty="0" smtClean="0">
                          <a:solidFill>
                            <a:srgbClr val="E75C0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0" dirty="0">
                        <a:solidFill>
                          <a:srgbClr val="E75C0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78856"/>
              </p:ext>
            </p:extLst>
          </p:nvPr>
        </p:nvGraphicFramePr>
        <p:xfrm>
          <a:off x="2045426" y="2884889"/>
          <a:ext cx="4072203" cy="524973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173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9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497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0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</a:t>
                      </a:r>
                      <a:endParaRPr lang="zh-HK" altLang="en-US" sz="1600" b="0" kern="120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9E91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0" kern="120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不會輕易放棄</a:t>
                      </a:r>
                      <a:r>
                        <a:rPr lang="zh-HK" altLang="en-US" sz="1600" b="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0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1083320" y="235182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56112" y="3017332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58" name="剪去對角線角落矩形 57"/>
          <p:cNvSpPr/>
          <p:nvPr/>
        </p:nvSpPr>
        <p:spPr>
          <a:xfrm>
            <a:off x="6646588" y="4990106"/>
            <a:ext cx="1539567" cy="480831"/>
          </a:xfrm>
          <a:prstGeom prst="snip2DiagRect">
            <a:avLst/>
          </a:prstGeom>
          <a:solidFill>
            <a:srgbClr val="FF8021"/>
          </a:solidFill>
          <a:ln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/>
            <a:r>
              <a:rPr lang="en-US" altLang="zh-TW" sz="1300" dirty="0" smtClean="0">
                <a:solidFill>
                  <a:schemeClr val="bg1"/>
                </a:solidFill>
                <a:ea typeface="微軟正黑體"/>
              </a:rPr>
              <a:t>4. </a:t>
            </a:r>
            <a:r>
              <a:rPr lang="zh-TW" altLang="en-US" sz="1300" spc="300" dirty="0" smtClean="0">
                <a:solidFill>
                  <a:schemeClr val="bg1"/>
                </a:solidFill>
                <a:ea typeface="微軟正黑體"/>
              </a:rPr>
              <a:t>分</a:t>
            </a:r>
            <a:r>
              <a:rPr lang="zh-HK" altLang="en-US" sz="1300" spc="300" dirty="0" smtClean="0">
                <a:solidFill>
                  <a:schemeClr val="bg1"/>
                </a:solidFill>
                <a:ea typeface="微軟正黑體"/>
              </a:rPr>
              <a:t>拆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句子</a:t>
            </a:r>
            <a:endParaRPr lang="zh-TW" altLang="en-US" sz="1300" spc="300" dirty="0">
              <a:solidFill>
                <a:srgbClr val="FF0000"/>
              </a:solidFill>
            </a:endParaRPr>
          </a:p>
        </p:txBody>
      </p:sp>
      <p:sp>
        <p:nvSpPr>
          <p:cNvPr id="59" name="剪去對角線角落矩形 58"/>
          <p:cNvSpPr/>
          <p:nvPr/>
        </p:nvSpPr>
        <p:spPr>
          <a:xfrm>
            <a:off x="5322859" y="4990106"/>
            <a:ext cx="1384689" cy="480831"/>
          </a:xfrm>
          <a:prstGeom prst="snip2DiagRect">
            <a:avLst/>
          </a:prstGeom>
          <a:solidFill>
            <a:srgbClr val="F19E91"/>
          </a:solidFill>
          <a:ln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HK" sz="1300" spc="300" dirty="0" smtClean="0">
                <a:solidFill>
                  <a:schemeClr val="tx1"/>
                </a:solidFill>
                <a:ea typeface="微軟正黑體"/>
              </a:rPr>
              <a:t>3.</a:t>
            </a:r>
            <a:r>
              <a:rPr lang="zh-HK" altLang="en-US" sz="1300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主語</a:t>
            </a:r>
            <a:endParaRPr lang="en-US" altLang="zh-HK" sz="1300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60" name="剪去對角線角落矩形 59"/>
          <p:cNvSpPr/>
          <p:nvPr/>
        </p:nvSpPr>
        <p:spPr>
          <a:xfrm>
            <a:off x="4780161" y="4519278"/>
            <a:ext cx="3405994" cy="480831"/>
          </a:xfrm>
          <a:prstGeom prst="snip2Diag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bg1"/>
                </a:solidFill>
                <a:ea typeface="微軟正黑體"/>
              </a:rPr>
              <a:t>2.</a:t>
            </a:r>
            <a:r>
              <a:rPr lang="zh-TW" altLang="en-US" sz="1300" spc="300" dirty="0" smtClean="0">
                <a:solidFill>
                  <a:schemeClr val="bg1"/>
                </a:solidFill>
                <a:ea typeface="微軟正黑體"/>
              </a:rPr>
              <a:t>留意</a:t>
            </a:r>
            <a:r>
              <a:rPr lang="zh-TW" altLang="en-US" sz="13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300" spc="300" dirty="0">
                <a:solidFill>
                  <a:srgbClr val="0825B8"/>
                </a:solidFill>
                <a:latin typeface="Corbel"/>
                <a:ea typeface="微軟正黑體"/>
              </a:rPr>
              <a:t>關聯</a:t>
            </a:r>
            <a:r>
              <a:rPr lang="zh-TW" altLang="en-US" sz="1300" spc="300" dirty="0" smtClean="0">
                <a:solidFill>
                  <a:srgbClr val="0825B8"/>
                </a:solidFill>
                <a:latin typeface="Corbel"/>
                <a:ea typeface="微軟正黑體"/>
              </a:rPr>
              <a:t>詞</a:t>
            </a:r>
            <a:endParaRPr lang="en-US" altLang="zh-TW" sz="1300" spc="300" dirty="0">
              <a:solidFill>
                <a:srgbClr val="0825B8"/>
              </a:solidFill>
              <a:latin typeface="Corbel"/>
              <a:ea typeface="微軟正黑體"/>
            </a:endParaRPr>
          </a:p>
        </p:txBody>
      </p:sp>
      <p:sp>
        <p:nvSpPr>
          <p:cNvPr id="61" name="剪去對角線角落矩形 60"/>
          <p:cNvSpPr/>
          <p:nvPr/>
        </p:nvSpPr>
        <p:spPr>
          <a:xfrm>
            <a:off x="4991099" y="3925066"/>
            <a:ext cx="3195055" cy="598913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ACDAE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altLang="zh-TW" sz="1300" spc="300" dirty="0" smtClean="0">
                <a:solidFill>
                  <a:schemeClr val="tx1"/>
                </a:solidFill>
                <a:ea typeface="微軟正黑體"/>
              </a:rPr>
              <a:t>1.</a:t>
            </a:r>
            <a:r>
              <a:rPr lang="zh-TW" altLang="en-US" sz="1300" spc="300" dirty="0" smtClean="0">
                <a:solidFill>
                  <a:schemeClr val="tx1"/>
                </a:solidFill>
                <a:ea typeface="微軟正黑體"/>
              </a:rPr>
              <a:t>分析兩件事是否</a:t>
            </a:r>
            <a:r>
              <a:rPr lang="zh-TW" altLang="en-US" sz="1300" spc="300" dirty="0" smtClean="0">
                <a:solidFill>
                  <a:srgbClr val="FF0000"/>
                </a:solidFill>
                <a:ea typeface="微軟正黑體"/>
              </a:rPr>
              <a:t>對立或不一致</a:t>
            </a:r>
            <a:endParaRPr lang="en-US" altLang="zh-HK" sz="13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806595" y="86957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主</a:t>
            </a:r>
            <a:r>
              <a:rPr lang="zh-TW" altLang="en-US" sz="1200" b="1" dirty="0">
                <a:ea typeface="微軟正黑體"/>
              </a:rPr>
              <a:t>語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744727" y="885384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主</a:t>
            </a:r>
            <a:r>
              <a:rPr lang="zh-TW" altLang="en-US" sz="1200" b="1" dirty="0">
                <a:ea typeface="微軟正黑體"/>
              </a:rPr>
              <a:t>語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zh-HK" altLang="en-US" sz="1200" b="1" dirty="0"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627" y="3925066"/>
            <a:ext cx="1235591" cy="1624360"/>
          </a:xfrm>
          <a:prstGeom prst="rect">
            <a:avLst/>
          </a:prstGeom>
        </p:spPr>
      </p:pic>
      <p:grpSp>
        <p:nvGrpSpPr>
          <p:cNvPr id="23" name="群組 2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5344667" y="1260570"/>
            <a:ext cx="524797" cy="80329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endParaRPr lang="zh-HK" altLang="en-US" sz="16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6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64807" y="1260570"/>
            <a:ext cx="1821348" cy="806375"/>
          </a:xfrm>
          <a:prstGeom prst="rect">
            <a:avLst/>
          </a:prstGeom>
          <a:solidFill>
            <a:srgbClr val="FF8021"/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 defTabSz="914400">
              <a:lnSpc>
                <a:spcPct val="90000"/>
              </a:lnSpc>
              <a:defRPr/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不會輕易放棄</a:t>
            </a:r>
            <a:r>
              <a: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pPr algn="ctr"/>
            <a:endParaRPr lang="zh-HK" altLang="en-US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59197" y="1260570"/>
            <a:ext cx="673182" cy="806375"/>
          </a:xfrm>
          <a:prstGeom prst="rect">
            <a:avLst/>
          </a:prstGeom>
          <a:solidFill>
            <a:srgbClr val="F19E91"/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600" b="1" dirty="0" smtClean="0">
                <a:solidFill>
                  <a:srgbClr val="9F2A0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哥哥</a:t>
            </a:r>
            <a:endParaRPr lang="zh-HK" altLang="en-US" sz="1600" b="1" dirty="0" smtClean="0">
              <a:solidFill>
                <a:srgbClr val="9F2A0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6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32379" y="1260570"/>
            <a:ext cx="2841488" cy="8063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600" b="1" dirty="0">
                <a:solidFill>
                  <a:srgbClr val="E17E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未能在這次跑步比賽中獲獎</a:t>
            </a:r>
            <a:r>
              <a:rPr lang="zh-HK" altLang="en-US" sz="1600" b="1" dirty="0" smtClean="0">
                <a:solidFill>
                  <a:srgbClr val="E17E4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pPr algn="ctr"/>
            <a:endParaRPr lang="zh-HK" altLang="en-US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69211" y="1260570"/>
            <a:ext cx="495597" cy="806375"/>
          </a:xfrm>
          <a:prstGeom prst="rect">
            <a:avLst/>
          </a:prstGeom>
          <a:solidFill>
            <a:srgbClr val="E96A55"/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他</a:t>
            </a:r>
            <a:endParaRPr lang="zh-HK" altLang="en-US" sz="16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6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41459" y="1260570"/>
            <a:ext cx="729108" cy="8032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rgbClr val="ACDAEA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6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6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雖然</a:t>
            </a:r>
            <a:endParaRPr lang="zh-HK" altLang="en-US" sz="16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6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74</a:t>
            </a:fld>
            <a:endParaRPr lang="zh-HK" altLang="en-US" dirty="0"/>
          </a:p>
        </p:txBody>
      </p:sp>
      <p:sp>
        <p:nvSpPr>
          <p:cNvPr id="41" name="手繪多邊形 4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156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7" grpId="0"/>
      <p:bldP spid="58" grpId="0" animBg="1"/>
      <p:bldP spid="59" grpId="0" animBg="1"/>
      <p:bldP spid="60" grpId="0" animBg="1"/>
      <p:bldP spid="61" grpId="0" animBg="1"/>
      <p:bldP spid="62" grpId="0"/>
      <p:bldP spid="65" grpId="0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95102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98805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97492"/>
            <a:ext cx="1767088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6101" y="3345374"/>
            <a:ext cx="1647118" cy="32091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53567" y="3351707"/>
            <a:ext cx="1581523" cy="336045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97636"/>
            <a:ext cx="157968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9389" y="3351707"/>
            <a:ext cx="894989" cy="241700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工作紙及句子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92270"/>
            <a:ext cx="90148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81334" y="2128387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群組 118"/>
          <p:cNvGrpSpPr/>
          <p:nvPr/>
        </p:nvGrpSpPr>
        <p:grpSpPr>
          <a:xfrm>
            <a:off x="5554784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0" name="群組 11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2" name="群組 12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4" name="群組 12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6" name="圓角化同側角落矩形 12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圓角化同側角落矩形 12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8" name="群組 12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5" name="弧形 12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圓角化同側角落矩形 12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1" name="圓角矩形 12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1" name="圓角化同側角落矩形 130"/>
          <p:cNvSpPr/>
          <p:nvPr/>
        </p:nvSpPr>
        <p:spPr>
          <a:xfrm>
            <a:off x="6120592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2" name="圓角矩形 131"/>
          <p:cNvSpPr/>
          <p:nvPr/>
        </p:nvSpPr>
        <p:spPr>
          <a:xfrm>
            <a:off x="6379110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6217596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手繪多邊形 133"/>
          <p:cNvSpPr/>
          <p:nvPr/>
        </p:nvSpPr>
        <p:spPr>
          <a:xfrm>
            <a:off x="6184531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弧形 134"/>
          <p:cNvSpPr/>
          <p:nvPr/>
        </p:nvSpPr>
        <p:spPr>
          <a:xfrm rot="13638684">
            <a:off x="6351730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橢圓 135"/>
          <p:cNvSpPr/>
          <p:nvPr/>
        </p:nvSpPr>
        <p:spPr>
          <a:xfrm>
            <a:off x="6250696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6489156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弧形 137"/>
          <p:cNvSpPr/>
          <p:nvPr/>
        </p:nvSpPr>
        <p:spPr>
          <a:xfrm rot="11272823">
            <a:off x="6407281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8133355">
            <a:off x="6219616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731171">
            <a:off x="6459662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手繪多邊形 140"/>
          <p:cNvSpPr/>
          <p:nvPr/>
        </p:nvSpPr>
        <p:spPr>
          <a:xfrm>
            <a:off x="6699489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弧形 141"/>
          <p:cNvSpPr/>
          <p:nvPr/>
        </p:nvSpPr>
        <p:spPr>
          <a:xfrm rot="1461097">
            <a:off x="6626322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5704529">
            <a:off x="6325578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4" name="群組 143"/>
          <p:cNvGrpSpPr/>
          <p:nvPr/>
        </p:nvGrpSpPr>
        <p:grpSpPr>
          <a:xfrm>
            <a:off x="6855831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8" name="弧形 147"/>
          <p:cNvSpPr/>
          <p:nvPr/>
        </p:nvSpPr>
        <p:spPr>
          <a:xfrm rot="15944160">
            <a:off x="6234994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圓角矩形 14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手繪多邊形 14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手繪多邊形 152"/>
          <p:cNvSpPr/>
          <p:nvPr/>
        </p:nvSpPr>
        <p:spPr>
          <a:xfrm>
            <a:off x="1518268" y="5667789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4" name="圓角矩形 153"/>
          <p:cNvSpPr/>
          <p:nvPr/>
        </p:nvSpPr>
        <p:spPr>
          <a:xfrm>
            <a:off x="4970426" y="3319975"/>
            <a:ext cx="429267" cy="249986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15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</a:t>
            </a:r>
            <a:endParaRPr lang="en-US" altLang="zh-TW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1197370" y="1058146"/>
            <a:ext cx="826778" cy="525166"/>
          </a:xfrm>
          <a:prstGeom prst="rect">
            <a:avLst/>
          </a:prstGeom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95168"/>
            <a:ext cx="1215284" cy="1640837"/>
          </a:xfrm>
          <a:prstGeom prst="rect">
            <a:avLst/>
          </a:prstGeom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55101"/>
            <a:ext cx="768489" cy="1641914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700230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798871" y="3686363"/>
            <a:ext cx="200676" cy="104408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167086" y="3670944"/>
            <a:ext cx="193487" cy="6547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548680" y="3690722"/>
            <a:ext cx="193560" cy="8220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2868058" y="3676894"/>
            <a:ext cx="198185" cy="835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124976" y="3745528"/>
            <a:ext cx="296514" cy="11628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621524" y="3758532"/>
            <a:ext cx="274911" cy="116226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5049928" y="3755856"/>
            <a:ext cx="284849" cy="20199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223215" y="3665244"/>
            <a:ext cx="225661" cy="4362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536366" y="3686363"/>
            <a:ext cx="273147" cy="177161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713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8" grpId="0" animBg="1"/>
      <p:bldP spid="154" grpId="0" animBg="1"/>
      <p:bldP spid="155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群組 17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1"/>
              <a:ext cx="480131" cy="21398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3" name="直線接點 2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淚滴形 38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淚滴形 39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淚滴形 40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淚滴形 41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淚滴形 42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弧形 43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弧形 44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弧形 45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3F57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7" name="弧形 46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chemeClr val="accent1">
                <a:lumMod val="60000"/>
                <a:lumOff val="4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弧形 47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3F57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49" name="直線單箭頭接點 48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7395D3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單箭頭接點 49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7395D3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079155" y="51455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55" name="群組 54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56" name="群組 55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58" name="橢圓 57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59" name="橢圓 58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60" name="圓角矩形 59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1" name="圓角矩形 60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57" name="等腰三角形 56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62" name="群組 61"/>
          <p:cNvGrpSpPr/>
          <p:nvPr/>
        </p:nvGrpSpPr>
        <p:grpSpPr>
          <a:xfrm>
            <a:off x="7224822" y="4242491"/>
            <a:ext cx="595737" cy="861038"/>
            <a:chOff x="6880631" y="1682744"/>
            <a:chExt cx="595737" cy="861038"/>
          </a:xfrm>
        </p:grpSpPr>
        <p:sp>
          <p:nvSpPr>
            <p:cNvPr id="63" name="圓角矩形 62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64" name="群組 63"/>
            <p:cNvGrpSpPr/>
            <p:nvPr/>
          </p:nvGrpSpPr>
          <p:grpSpPr>
            <a:xfrm rot="11829418">
              <a:off x="6880631" y="1944640"/>
              <a:ext cx="353798" cy="599142"/>
              <a:chOff x="7645576" y="3583013"/>
              <a:chExt cx="353798" cy="599142"/>
            </a:xfrm>
          </p:grpSpPr>
          <p:sp>
            <p:nvSpPr>
              <p:cNvPr id="66" name="等腰三角形 65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67" name="群組 66"/>
              <p:cNvGrpSpPr/>
              <p:nvPr/>
            </p:nvGrpSpPr>
            <p:grpSpPr>
              <a:xfrm>
                <a:off x="7738512" y="3583013"/>
                <a:ext cx="260862" cy="527372"/>
                <a:chOff x="7738512" y="3583013"/>
                <a:chExt cx="260862" cy="527372"/>
              </a:xfrm>
            </p:grpSpPr>
            <p:sp>
              <p:nvSpPr>
                <p:cNvPr id="68" name="圓角矩形 67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69" name="手繪多邊形 68"/>
                <p:cNvSpPr/>
                <p:nvPr/>
              </p:nvSpPr>
              <p:spPr>
                <a:xfrm rot="1437736">
                  <a:off x="7851776" y="3601129"/>
                  <a:ext cx="147598" cy="77007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70" name="手繪多邊形 69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71" name="直線接點 70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chemeClr val="accent5">
                      <a:lumMod val="60000"/>
                      <a:lumOff val="4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65" name="橢圓 64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72" name="群組 71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73" name="群組 72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75" name="手繪多邊形 74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76" name="橢圓 75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77" name="橢圓 76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74" name="手繪多邊形 73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2063154" y="3753676"/>
            <a:ext cx="477243" cy="470649"/>
            <a:chOff x="1492523" y="3753675"/>
            <a:chExt cx="477243" cy="470649"/>
          </a:xfrm>
        </p:grpSpPr>
        <p:sp>
          <p:nvSpPr>
            <p:cNvPr id="79" name="淚滴形 78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0" name="橢圓 79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淚滴形 80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2" name="群組 81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83" name="淚滴形 82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4" name="橢圓 83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淚滴形 84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86" name="群組 85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87" name="淚滴形 86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8" name="橢圓 87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淚滴形 88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91" name="淚滴形 90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2" name="橢圓 91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淚滴形 92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94" name="群組 93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95" name="淚滴形 94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66A2D8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chemeClr val="accent6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6" name="橢圓 95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66A2D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66A2D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淚滴形 96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98" name="矩形 97"/>
          <p:cNvSpPr/>
          <p:nvPr/>
        </p:nvSpPr>
        <p:spPr>
          <a:xfrm>
            <a:off x="2173942" y="4862860"/>
            <a:ext cx="2076444" cy="34945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構思想表達的</a:t>
            </a:r>
            <a:r>
              <a:rPr lang="zh-TW" altLang="en-US" sz="1500" b="1" spc="300" dirty="0">
                <a:solidFill>
                  <a:schemeClr val="accent5">
                    <a:lumMod val="50000"/>
                  </a:schemeClr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>
              <a:solidFill>
                <a:schemeClr val="accent5">
                  <a:lumMod val="50000"/>
                </a:schemeClr>
              </a:solidFill>
              <a:latin typeface="Corbel"/>
              <a:ea typeface="微軟正黑體"/>
            </a:endParaRPr>
          </a:p>
        </p:txBody>
      </p:sp>
      <p:pic>
        <p:nvPicPr>
          <p:cNvPr id="99" name="圖片 98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100" name="圖片 99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101" name="圖片 100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102" name="圖片 101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103" name="圖片 102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7021565" y="5782139"/>
            <a:ext cx="1223176" cy="936640"/>
          </a:xfrm>
          <a:prstGeom prst="rect">
            <a:avLst/>
          </a:prstGeom>
        </p:spPr>
      </p:pic>
      <p:grpSp>
        <p:nvGrpSpPr>
          <p:cNvPr id="104" name="群組 103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105" name="圓角矩形 104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106" name="群組 105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107" name="圓角矩形 106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8" name="手繪多邊形 107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109" name="手繪多邊形 108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110" name="群組 109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113" name="橢圓 112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14" name="橢圓 113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11" name="橢圓 110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rnd">
                <a:solidFill>
                  <a:schemeClr val="accent5">
                    <a:lumMod val="60000"/>
                    <a:lumOff val="4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115" name="群組 114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6" name="等腰三角形 115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117" name="橢圓 116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8" name="橢圓 117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9" name="橢圓 118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0" name="橢圓 119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grp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21" name="直線接點 120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線接點 121"/>
            <p:cNvCxnSpPr>
              <a:stCxn id="118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線接點 122"/>
            <p:cNvCxnSpPr>
              <a:stCxn id="119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76</a:t>
            </a:fld>
            <a:endParaRPr lang="zh-HK" altLang="en-US" dirty="0"/>
          </a:p>
        </p:txBody>
      </p:sp>
      <p:sp>
        <p:nvSpPr>
          <p:cNvPr id="124" name="手繪多邊形 12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309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51" grpId="0"/>
      <p:bldP spid="52" grpId="0"/>
      <p:bldP spid="53" grpId="0"/>
      <p:bldP spid="54" grpId="0"/>
      <p:bldP spid="9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654" y="1952136"/>
            <a:ext cx="2454867" cy="2310462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147" y="1960419"/>
            <a:ext cx="2564377" cy="2413531"/>
          </a:xfrm>
          <a:prstGeom prst="rect">
            <a:avLst/>
          </a:prstGeom>
        </p:spPr>
      </p:pic>
      <p:sp>
        <p:nvSpPr>
          <p:cNvPr id="57" name="文字方塊 56"/>
          <p:cNvSpPr txBox="1">
            <a:spLocks/>
          </p:cNvSpPr>
          <p:nvPr/>
        </p:nvSpPr>
        <p:spPr bwMode="auto">
          <a:xfrm>
            <a:off x="1519400" y="1067293"/>
            <a:ext cx="1695040" cy="1111968"/>
          </a:xfrm>
          <a:custGeom>
            <a:avLst/>
            <a:gdLst>
              <a:gd name="connsiteX0" fmla="*/ 0 w 2634683"/>
              <a:gd name="connsiteY0" fmla="*/ 0 h 812931"/>
              <a:gd name="connsiteX1" fmla="*/ 2634683 w 2634683"/>
              <a:gd name="connsiteY1" fmla="*/ 0 h 812931"/>
              <a:gd name="connsiteX2" fmla="*/ 2634683 w 2634683"/>
              <a:gd name="connsiteY2" fmla="*/ 378042 h 812931"/>
              <a:gd name="connsiteX3" fmla="*/ 2339055 w 2634683"/>
              <a:gd name="connsiteY3" fmla="*/ 378042 h 812931"/>
              <a:gd name="connsiteX4" fmla="*/ 2471286 w 2634683"/>
              <a:gd name="connsiteY4" fmla="*/ 812931 h 812931"/>
              <a:gd name="connsiteX5" fmla="*/ 2060075 w 2634683"/>
              <a:gd name="connsiteY5" fmla="*/ 378042 h 812931"/>
              <a:gd name="connsiteX6" fmla="*/ 0 w 2634683"/>
              <a:gd name="connsiteY6" fmla="*/ 378042 h 81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34683" h="812931">
                <a:moveTo>
                  <a:pt x="0" y="0"/>
                </a:moveTo>
                <a:lnTo>
                  <a:pt x="2634683" y="0"/>
                </a:lnTo>
                <a:lnTo>
                  <a:pt x="2634683" y="378042"/>
                </a:lnTo>
                <a:lnTo>
                  <a:pt x="2339055" y="378042"/>
                </a:lnTo>
                <a:lnTo>
                  <a:pt x="2471286" y="812931"/>
                </a:lnTo>
                <a:lnTo>
                  <a:pt x="2060075" y="378042"/>
                </a:lnTo>
                <a:lnTo>
                  <a:pt x="0" y="378042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rgbClr val="FE8637"/>
              </a:buClr>
              <a:buSzPct val="80000"/>
              <a:buFont typeface="Wingdings 3" pitchFamily="18" charset="2"/>
              <a:buNone/>
              <a:tabLst/>
              <a:defRPr/>
            </a:pPr>
            <a:endParaRPr lang="zh-HK" altLang="en-US" sz="1600" b="1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剪去對角線角落矩形 25"/>
          <p:cNvSpPr/>
          <p:nvPr/>
        </p:nvSpPr>
        <p:spPr>
          <a:xfrm>
            <a:off x="1125798" y="698884"/>
            <a:ext cx="1421210" cy="442578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2">
                    <a:lumMod val="75000"/>
                  </a:schemeClr>
                </a:solidFill>
                <a:ea typeface="微軟正黑體"/>
              </a:rPr>
              <a:t>事件</a:t>
            </a:r>
            <a:r>
              <a:rPr lang="zh-TW" altLang="en-US" sz="1600" b="1" spc="300" dirty="0">
                <a:solidFill>
                  <a:schemeClr val="accent2">
                    <a:lumMod val="75000"/>
                  </a:schemeClr>
                </a:solidFill>
                <a:ea typeface="微軟正黑體"/>
              </a:rPr>
              <a:t>一</a:t>
            </a:r>
            <a:endParaRPr lang="en-US" altLang="zh-HK" sz="1600" b="1" spc="300" dirty="0">
              <a:solidFill>
                <a:schemeClr val="accent2">
                  <a:lumMod val="75000"/>
                </a:schemeClr>
              </a:solidFill>
              <a:ea typeface="微軟正黑體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0003" y="1008321"/>
              <a:ext cx="480131" cy="21398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手繪多邊形 45"/>
          <p:cNvSpPr/>
          <p:nvPr/>
        </p:nvSpPr>
        <p:spPr>
          <a:xfrm flipV="1">
            <a:off x="7179344" y="4731944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7" name="弧形 46"/>
          <p:cNvSpPr/>
          <p:nvPr/>
        </p:nvSpPr>
        <p:spPr>
          <a:xfrm rot="10620496">
            <a:off x="7817652" y="4632352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8" name="群組 47"/>
          <p:cNvGrpSpPr/>
          <p:nvPr/>
        </p:nvGrpSpPr>
        <p:grpSpPr>
          <a:xfrm>
            <a:off x="8278721" y="4669267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9" name="手繪多邊形 4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0" name="手繪多邊形 4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0825B8"/>
                </a:gs>
                <a:gs pos="22000">
                  <a:srgbClr val="7395D3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2" name="橢圓 5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3" name="摺角紙張 52"/>
          <p:cNvSpPr/>
          <p:nvPr/>
        </p:nvSpPr>
        <p:spPr>
          <a:xfrm>
            <a:off x="5896560" y="4669267"/>
            <a:ext cx="170954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4" name="手繪多邊形 53"/>
          <p:cNvSpPr/>
          <p:nvPr/>
        </p:nvSpPr>
        <p:spPr>
          <a:xfrm rot="15799771">
            <a:off x="7639551" y="4470586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5" name="矩形 54"/>
          <p:cNvSpPr/>
          <p:nvPr/>
        </p:nvSpPr>
        <p:spPr>
          <a:xfrm>
            <a:off x="6099032" y="5276264"/>
            <a:ext cx="13911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雖然</a:t>
            </a:r>
            <a:r>
              <a:rPr lang="en-US" altLang="zh-TW" sz="140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⋯⋯</a:t>
            </a:r>
            <a:r>
              <a:rPr lang="zh-TW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但係</a:t>
            </a:r>
          </a:p>
        </p:txBody>
      </p:sp>
      <p:sp>
        <p:nvSpPr>
          <p:cNvPr id="56" name="AutoShape 25"/>
          <p:cNvSpPr txBox="1">
            <a:spLocks noChangeArrowheads="1"/>
          </p:cNvSpPr>
          <p:nvPr/>
        </p:nvSpPr>
        <p:spPr bwMode="auto">
          <a:xfrm>
            <a:off x="6108877" y="4833652"/>
            <a:ext cx="1314743" cy="37691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5" name="矩形 4"/>
          <p:cNvSpPr/>
          <p:nvPr/>
        </p:nvSpPr>
        <p:spPr>
          <a:xfrm>
            <a:off x="1589167" y="113249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E8637"/>
              </a:buClr>
              <a:buSzPct val="80000"/>
              <a:defRPr/>
            </a:pPr>
            <a:r>
              <a:rPr lang="zh-TW" altLang="en-US" b="1" dirty="0">
                <a:solidFill>
                  <a:schemeClr val="accent2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我好努力温書</a:t>
            </a:r>
            <a:endParaRPr lang="zh-HK" altLang="en-US" b="1" dirty="0">
              <a:solidFill>
                <a:schemeClr val="accent2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69911" y="1652026"/>
            <a:ext cx="2031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TW" sz="1200" b="1" dirty="0">
                <a:ea typeface="微軟正黑體"/>
              </a:rPr>
              <a:t>﹙</a:t>
            </a:r>
            <a:r>
              <a:rPr lang="zh-TW" altLang="en-US" sz="1200" b="1" dirty="0">
                <a:ea typeface="微軟正黑體"/>
              </a:rPr>
              <a:t>與事件一對立或不一致</a:t>
            </a:r>
            <a:r>
              <a:rPr lang="en-US" altLang="zh-TW" sz="1200" b="1" dirty="0">
                <a:ea typeface="微軟正黑體"/>
              </a:rPr>
              <a:t>﹚</a:t>
            </a:r>
          </a:p>
        </p:txBody>
      </p:sp>
      <p:sp>
        <p:nvSpPr>
          <p:cNvPr id="60" name="手繪多邊形 59"/>
          <p:cNvSpPr/>
          <p:nvPr/>
        </p:nvSpPr>
        <p:spPr>
          <a:xfrm>
            <a:off x="5775726" y="1018512"/>
            <a:ext cx="2307063" cy="954055"/>
          </a:xfrm>
          <a:custGeom>
            <a:avLst/>
            <a:gdLst>
              <a:gd name="connsiteX0" fmla="*/ 403373 w 2541566"/>
              <a:gd name="connsiteY0" fmla="*/ 0 h 1194328"/>
              <a:gd name="connsiteX1" fmla="*/ 2541566 w 2541566"/>
              <a:gd name="connsiteY1" fmla="*/ 0 h 1194328"/>
              <a:gd name="connsiteX2" fmla="*/ 2541566 w 2541566"/>
              <a:gd name="connsiteY2" fmla="*/ 688318 h 1194328"/>
              <a:gd name="connsiteX3" fmla="*/ 641912 w 2541566"/>
              <a:gd name="connsiteY3" fmla="*/ 688318 h 1194328"/>
              <a:gd name="connsiteX4" fmla="*/ 0 w 2541566"/>
              <a:gd name="connsiteY4" fmla="*/ 1194328 h 1194328"/>
              <a:gd name="connsiteX5" fmla="*/ 403373 w 2541566"/>
              <a:gd name="connsiteY5" fmla="*/ 481087 h 119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1566" h="1194328">
                <a:moveTo>
                  <a:pt x="403373" y="0"/>
                </a:moveTo>
                <a:lnTo>
                  <a:pt x="2541566" y="0"/>
                </a:lnTo>
                <a:lnTo>
                  <a:pt x="2541566" y="688318"/>
                </a:lnTo>
                <a:lnTo>
                  <a:pt x="641912" y="688318"/>
                </a:lnTo>
                <a:lnTo>
                  <a:pt x="0" y="1194328"/>
                </a:lnTo>
                <a:lnTo>
                  <a:pt x="403373" y="481087"/>
                </a:lnTo>
                <a:close/>
              </a:path>
            </a:pathLst>
          </a:custGeom>
          <a:solidFill>
            <a:srgbClr val="FF802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HK" altLang="en-US"/>
          </a:p>
        </p:txBody>
      </p:sp>
      <p:sp>
        <p:nvSpPr>
          <p:cNvPr id="7" name="矩形 6"/>
          <p:cNvSpPr/>
          <p:nvPr/>
        </p:nvSpPr>
        <p:spPr>
          <a:xfrm>
            <a:off x="6270047" y="113324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FE8637"/>
              </a:buClr>
              <a:buSzPct val="80000"/>
              <a:defRPr/>
            </a:pPr>
            <a:r>
              <a:rPr lang="zh-TW" altLang="en-US" b="1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測驗仍然唔合格</a:t>
            </a:r>
            <a:endParaRPr lang="zh-HK" altLang="en-US" b="1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7" name="剪去對角線角落矩形 26"/>
          <p:cNvSpPr/>
          <p:nvPr/>
        </p:nvSpPr>
        <p:spPr>
          <a:xfrm>
            <a:off x="5988671" y="684458"/>
            <a:ext cx="1434949" cy="442578"/>
          </a:xfrm>
          <a:prstGeom prst="snip2DiagRect">
            <a:avLst/>
          </a:prstGeom>
          <a:solidFill>
            <a:srgbClr val="FF8021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事件</a:t>
            </a:r>
            <a:r>
              <a:rPr lang="zh-TW" altLang="en-US" sz="1400" b="1" spc="300" dirty="0" smtClean="0">
                <a:solidFill>
                  <a:schemeClr val="bg1"/>
                </a:solidFill>
                <a:ea typeface="微軟正黑體"/>
              </a:rPr>
              <a:t>二</a:t>
            </a:r>
            <a:endParaRPr lang="en-US" altLang="zh-TW" sz="1400" b="1" spc="300" dirty="0" smtClean="0">
              <a:solidFill>
                <a:schemeClr val="bg1"/>
              </a:solidFill>
              <a:ea typeface="微軟正黑體"/>
            </a:endParaRPr>
          </a:p>
        </p:txBody>
      </p:sp>
      <p:grpSp>
        <p:nvGrpSpPr>
          <p:cNvPr id="58" name="群組 57"/>
          <p:cNvGrpSpPr/>
          <p:nvPr/>
        </p:nvGrpSpPr>
        <p:grpSpPr>
          <a:xfrm>
            <a:off x="765623" y="3761273"/>
            <a:ext cx="4139176" cy="2560016"/>
            <a:chOff x="765623" y="3761273"/>
            <a:chExt cx="4139176" cy="2560016"/>
          </a:xfrm>
        </p:grpSpPr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61" name="群組 60"/>
            <p:cNvGrpSpPr/>
            <p:nvPr/>
          </p:nvGrpSpPr>
          <p:grpSpPr>
            <a:xfrm>
              <a:off x="2096426" y="4556839"/>
              <a:ext cx="2808373" cy="1488783"/>
              <a:chOff x="2036100" y="4523250"/>
              <a:chExt cx="2808373" cy="1488783"/>
            </a:xfrm>
          </p:grpSpPr>
          <p:grpSp>
            <p:nvGrpSpPr>
              <p:cNvPr id="66" name="群組 6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9" name="矩形 68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7" name="等腰三角形 66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8" name="半框架 6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62" name="圖片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2400951" y="4714955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396120" y="5095367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410148" y="5471287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77</a:t>
            </a:fld>
            <a:endParaRPr lang="zh-HK" altLang="en-US" dirty="0"/>
          </a:p>
        </p:txBody>
      </p:sp>
      <p:sp>
        <p:nvSpPr>
          <p:cNvPr id="41" name="手繪多邊形 4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388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26" grpId="0" animBg="1"/>
      <p:bldP spid="46" grpId="0" animBg="1"/>
      <p:bldP spid="47" grpId="0" animBg="1"/>
      <p:bldP spid="53" grpId="0" animBg="1"/>
      <p:bldP spid="53" grpId="1" animBg="1"/>
      <p:bldP spid="54" grpId="0" animBg="1"/>
      <p:bldP spid="54" grpId="1" animBg="1"/>
      <p:bldP spid="55" grpId="0"/>
      <p:bldP spid="55" grpId="1"/>
      <p:bldP spid="56" grpId="0" animBg="1"/>
      <p:bldP spid="56" grpId="1" animBg="1"/>
      <p:bldP spid="5" grpId="0"/>
      <p:bldP spid="28" grpId="0"/>
      <p:bldP spid="60" grpId="0" animBg="1"/>
      <p:bldP spid="7" grpId="0"/>
      <p:bldP spid="27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1" y="560495"/>
            <a:ext cx="5341674" cy="917329"/>
          </a:xfrm>
          <a:prstGeom prst="rect">
            <a:avLst/>
          </a:prstGeom>
        </p:spPr>
      </p:pic>
      <p:sp>
        <p:nvSpPr>
          <p:cNvPr id="18" name="剪去對角線角落矩形 17"/>
          <p:cNvSpPr/>
          <p:nvPr/>
        </p:nvSpPr>
        <p:spPr>
          <a:xfrm>
            <a:off x="2317970" y="3025978"/>
            <a:ext cx="4553097" cy="695916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grpSp>
        <p:nvGrpSpPr>
          <p:cNvPr id="44" name="群組 43"/>
          <p:cNvGrpSpPr/>
          <p:nvPr/>
        </p:nvGrpSpPr>
        <p:grpSpPr>
          <a:xfrm>
            <a:off x="850983" y="1607153"/>
            <a:ext cx="7299825" cy="1460185"/>
            <a:chOff x="-614501" y="1826302"/>
            <a:chExt cx="7299825" cy="1460185"/>
          </a:xfrm>
        </p:grpSpPr>
        <p:sp>
          <p:nvSpPr>
            <p:cNvPr id="46" name="圓角矩形 45"/>
            <p:cNvSpPr/>
            <p:nvPr/>
          </p:nvSpPr>
          <p:spPr>
            <a:xfrm>
              <a:off x="-614501" y="1826302"/>
              <a:ext cx="7299825" cy="1033575"/>
            </a:xfrm>
            <a:prstGeom prst="roundRect">
              <a:avLst>
                <a:gd name="adj" fmla="val 2923"/>
              </a:avLst>
            </a:pr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8316137" flipH="1">
              <a:off x="5269608" y="2664321"/>
              <a:ext cx="368538" cy="622166"/>
            </a:xfrm>
            <a:prstGeom prst="triangle">
              <a:avLst/>
            </a:prstGeom>
            <a:solidFill>
              <a:srgbClr val="FFED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2018099" y="1648903"/>
            <a:ext cx="2256376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b="1" spc="300" dirty="0" smtClean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b="1" spc="300" dirty="0" smtClean="0">
                <a:solidFill>
                  <a:schemeClr val="accent2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我好努力溫書</a:t>
            </a:r>
            <a:r>
              <a:rPr lang="zh-TW" altLang="en-US" b="1" spc="300" dirty="0" smtClean="0">
                <a:solidFill>
                  <a:schemeClr val="accent2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endParaRPr lang="en-US" altLang="zh-HK" b="1" spc="300" dirty="0">
              <a:solidFill>
                <a:schemeClr val="accent2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HK" altLang="en-US" b="1" spc="300" dirty="0" smtClean="0">
                <a:solidFill>
                  <a:srgbClr val="0825B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endParaRPr lang="zh-HK" altLang="en-US" b="1" spc="300" dirty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144144" y="1648903"/>
            <a:ext cx="2935957" cy="923330"/>
          </a:xfrm>
          <a:prstGeom prst="rect">
            <a:avLst/>
          </a:prstGeom>
          <a:solidFill>
            <a:schemeClr val="accent2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b="1" spc="300" dirty="0" smtClean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b="1" spc="300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測驗</a:t>
            </a:r>
            <a:r>
              <a:rPr lang="zh-TW" altLang="en-US" b="1" spc="300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仍然唔合格</a:t>
            </a:r>
            <a:r>
              <a:rPr lang="zh-TW" altLang="en-US" b="1" spc="300" dirty="0">
                <a:solidFill>
                  <a:schemeClr val="bg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b="1" spc="300" dirty="0" smtClean="0">
              <a:solidFill>
                <a:schemeClr val="bg1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ctr"/>
            <a:r>
              <a:rPr lang="zh-HK" altLang="en-US" b="1" spc="300" dirty="0" smtClean="0">
                <a:solidFill>
                  <a:srgbClr val="0825B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endParaRPr lang="zh-HK" altLang="en-US" b="1" spc="300" dirty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8592" y="1649424"/>
            <a:ext cx="1109507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b="1" spc="300" dirty="0" smtClean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b="1" spc="300" dirty="0" smtClean="0">
                <a:solidFill>
                  <a:schemeClr val="accent5">
                    <a:lumMod val="7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雖然</a:t>
            </a:r>
            <a:endParaRPr lang="zh-TW" altLang="en-US" b="1" spc="300" dirty="0">
              <a:solidFill>
                <a:schemeClr val="accent5">
                  <a:lumMod val="7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HK" altLang="en-US" b="1" spc="300" dirty="0" smtClean="0">
                <a:solidFill>
                  <a:srgbClr val="0825B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endParaRPr lang="zh-HK" altLang="en-US" b="1" spc="300" dirty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71077" y="1648903"/>
            <a:ext cx="873067" cy="9233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b="1" spc="300" dirty="0" smtClean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TW" altLang="en-US" b="1" spc="300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但係</a:t>
            </a:r>
            <a:endParaRPr lang="en-US" altLang="zh-TW" b="1" spc="300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r>
              <a:rPr lang="zh-HK" altLang="en-US" b="1" spc="300" dirty="0" smtClean="0">
                <a:solidFill>
                  <a:srgbClr val="0825B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endParaRPr lang="zh-HK" altLang="en-US" b="1" spc="300" dirty="0">
              <a:solidFill>
                <a:srgbClr val="0825B8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21398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2440174" y="3199784"/>
            <a:ext cx="42867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1600" b="1" u="sng" dirty="0">
                <a:solidFill>
                  <a:srgbClr val="7395D3"/>
                </a:solidFill>
                <a:latin typeface="Arial" panose="020B0604020202020204" pitchFamily="34" charset="0"/>
                <a:ea typeface="微軟正黑體"/>
              </a:rPr>
              <a:t>雖然</a:t>
            </a:r>
            <a:r>
              <a:rPr lang="zh-TW" altLang="en-US" sz="1600" dirty="0">
                <a:solidFill>
                  <a:srgbClr val="FF8021"/>
                </a:solidFill>
                <a:latin typeface="Arial" panose="020B0604020202020204" pitchFamily="34" charset="0"/>
                <a:ea typeface="微軟正黑體"/>
              </a:rPr>
              <a:t>我好努力温書，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但係</a:t>
            </a:r>
            <a:r>
              <a:rPr lang="zh-TW" altLang="en-US" sz="16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測驗仍然唔合格。</a:t>
            </a:r>
            <a:endParaRPr lang="zh-HK" altLang="en-US" sz="1600" dirty="0">
              <a:solidFill>
                <a:srgbClr val="9F2A05"/>
              </a:solidFill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33" name="群組 32"/>
          <p:cNvGrpSpPr/>
          <p:nvPr/>
        </p:nvGrpSpPr>
        <p:grpSpPr>
          <a:xfrm>
            <a:off x="765623" y="3761273"/>
            <a:ext cx="4989717" cy="2560016"/>
            <a:chOff x="765623" y="3761273"/>
            <a:chExt cx="4989717" cy="2560016"/>
          </a:xfrm>
        </p:grpSpPr>
        <p:pic>
          <p:nvPicPr>
            <p:cNvPr id="34" name="圖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35" name="群組 34"/>
            <p:cNvGrpSpPr/>
            <p:nvPr/>
          </p:nvGrpSpPr>
          <p:grpSpPr>
            <a:xfrm>
              <a:off x="2096425" y="4556839"/>
              <a:ext cx="3658915" cy="1134707"/>
              <a:chOff x="2036100" y="4523250"/>
              <a:chExt cx="2808373" cy="1488783"/>
            </a:xfrm>
          </p:grpSpPr>
          <p:grpSp>
            <p:nvGrpSpPr>
              <p:cNvPr id="39" name="群組 38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40" name="等腰三角形 39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1" name="半框架 40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454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36" name="圖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2296968" y="4731575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296437" y="5137975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pic>
        <p:nvPicPr>
          <p:cNvPr id="50" name="圖片 4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073" y="2847313"/>
            <a:ext cx="2365830" cy="2226663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78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868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  <p:bldP spid="28" grpId="0" animBg="1"/>
      <p:bldP spid="29" grpId="0" animBg="1"/>
      <p:bldP spid="31" grpId="0" animBg="1"/>
      <p:bldP spid="1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手繪多邊形 31"/>
          <p:cNvSpPr/>
          <p:nvPr/>
        </p:nvSpPr>
        <p:spPr>
          <a:xfrm rot="1783469">
            <a:off x="4275607" y="1690407"/>
            <a:ext cx="3740945" cy="2037446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16" name="投影片編號版面配置區 6"/>
          <p:cNvSpPr txBox="1">
            <a:spLocks/>
          </p:cNvSpPr>
          <p:nvPr/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4572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en-US" altLang="zh-TW" dirty="0" smtClean="0">
                <a:ea typeface="微軟正黑體"/>
              </a:rPr>
              <a:t>73</a:t>
            </a:r>
            <a:endParaRPr lang="zh-HK" altLang="en-US" dirty="0">
              <a:ea typeface="微軟正黑體"/>
            </a:endParaRPr>
          </a:p>
        </p:txBody>
      </p:sp>
      <p:sp>
        <p:nvSpPr>
          <p:cNvPr id="23" name="剪去對角線角落矩形 22"/>
          <p:cNvSpPr/>
          <p:nvPr/>
        </p:nvSpPr>
        <p:spPr>
          <a:xfrm>
            <a:off x="882371" y="2083476"/>
            <a:ext cx="1421210" cy="442578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accent2">
                    <a:lumMod val="75000"/>
                  </a:schemeClr>
                </a:solidFill>
                <a:ea typeface="微軟正黑體"/>
              </a:rPr>
              <a:t>事件</a:t>
            </a:r>
            <a:r>
              <a:rPr lang="zh-TW" altLang="en-US" sz="1600" spc="300" dirty="0">
                <a:solidFill>
                  <a:schemeClr val="accent2">
                    <a:lumMod val="75000"/>
                  </a:schemeClr>
                </a:solidFill>
                <a:ea typeface="微軟正黑體"/>
              </a:rPr>
              <a:t>一</a:t>
            </a:r>
            <a:endParaRPr lang="en-US" altLang="zh-HK" sz="1600" spc="300" dirty="0">
              <a:solidFill>
                <a:schemeClr val="accent2">
                  <a:lumMod val="75000"/>
                </a:schemeClr>
              </a:solidFill>
              <a:ea typeface="微軟正黑體"/>
            </a:endParaRPr>
          </a:p>
        </p:txBody>
      </p:sp>
      <p:sp>
        <p:nvSpPr>
          <p:cNvPr id="28" name="內容版面配置區 8"/>
          <p:cNvSpPr txBox="1">
            <a:spLocks/>
          </p:cNvSpPr>
          <p:nvPr/>
        </p:nvSpPr>
        <p:spPr bwMode="auto">
          <a:xfrm>
            <a:off x="889507" y="2628341"/>
            <a:ext cx="2382504" cy="3780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FE8637"/>
              </a:buClr>
              <a:buNone/>
              <a:defRPr/>
            </a:pP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未能在這次跑步比賽中獲獎</a:t>
            </a:r>
            <a:endParaRPr lang="zh-HK" altLang="en-US" sz="1400" b="1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剪去對角線角落矩形 29"/>
          <p:cNvSpPr/>
          <p:nvPr/>
        </p:nvSpPr>
        <p:spPr>
          <a:xfrm>
            <a:off x="5970068" y="1795967"/>
            <a:ext cx="1434949" cy="442578"/>
          </a:xfrm>
          <a:prstGeom prst="snip2DiagRect">
            <a:avLst/>
          </a:prstGeom>
          <a:solidFill>
            <a:srgbClr val="FF802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事件</a:t>
            </a:r>
            <a:r>
              <a:rPr lang="zh-TW" altLang="en-US" sz="1400" spc="300" dirty="0" smtClean="0">
                <a:solidFill>
                  <a:schemeClr val="bg1"/>
                </a:solidFill>
                <a:ea typeface="微軟正黑體"/>
              </a:rPr>
              <a:t>二</a:t>
            </a:r>
            <a:endParaRPr lang="en-US" altLang="zh-TW" sz="1400" spc="300" dirty="0" smtClean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58125" y="2301317"/>
            <a:ext cx="2031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TW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﹙</a:t>
            </a:r>
            <a:r>
              <a:rPr lang="zh-TW" altLang="en-US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與事件一對立或不一致</a:t>
            </a:r>
            <a:r>
              <a:rPr lang="en-US" altLang="zh-TW" sz="1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﹚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40" y="957539"/>
            <a:ext cx="3751405" cy="3441250"/>
          </a:xfrm>
          <a:prstGeom prst="rect">
            <a:avLst/>
          </a:prstGeom>
        </p:spPr>
      </p:pic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0" name="圓角化單一角落矩形 1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1"/>
              <a:ext cx="480131" cy="21398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手繪多邊形 33"/>
          <p:cNvSpPr/>
          <p:nvPr/>
        </p:nvSpPr>
        <p:spPr>
          <a:xfrm flipV="1">
            <a:off x="7179344" y="4584018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5" name="弧形 34"/>
          <p:cNvSpPr/>
          <p:nvPr/>
        </p:nvSpPr>
        <p:spPr>
          <a:xfrm rot="10620496">
            <a:off x="7817652" y="4484426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9" name="群組 38"/>
          <p:cNvGrpSpPr/>
          <p:nvPr/>
        </p:nvGrpSpPr>
        <p:grpSpPr>
          <a:xfrm>
            <a:off x="8278721" y="4521341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0" name="手繪多邊形 39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手繪多邊形 4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0825B8"/>
                </a:gs>
                <a:gs pos="22000">
                  <a:srgbClr val="7395D3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橢圓 4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橢圓 42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4" name="摺角紙張 43"/>
          <p:cNvSpPr/>
          <p:nvPr/>
        </p:nvSpPr>
        <p:spPr>
          <a:xfrm>
            <a:off x="5896560" y="4521341"/>
            <a:ext cx="170954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手繪多邊形 44"/>
          <p:cNvSpPr/>
          <p:nvPr/>
        </p:nvSpPr>
        <p:spPr>
          <a:xfrm rot="15799771">
            <a:off x="7639551" y="4322660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6" name="矩形 45"/>
          <p:cNvSpPr/>
          <p:nvPr/>
        </p:nvSpPr>
        <p:spPr>
          <a:xfrm>
            <a:off x="6099032" y="5128338"/>
            <a:ext cx="139118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雖然</a:t>
            </a:r>
            <a:r>
              <a:rPr lang="en-US" altLang="zh-TW" sz="140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⋯⋯</a:t>
            </a:r>
            <a:r>
              <a:rPr lang="zh-TW" altLang="en-US" sz="15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endParaRPr lang="zh-TW" altLang="en-US" sz="15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AutoShape 25"/>
          <p:cNvSpPr txBox="1">
            <a:spLocks noChangeArrowheads="1"/>
          </p:cNvSpPr>
          <p:nvPr/>
        </p:nvSpPr>
        <p:spPr bwMode="auto">
          <a:xfrm>
            <a:off x="6108877" y="4685726"/>
            <a:ext cx="1314743" cy="37691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2" name="矩形 1"/>
          <p:cNvSpPr/>
          <p:nvPr/>
        </p:nvSpPr>
        <p:spPr>
          <a:xfrm>
            <a:off x="5347560" y="2751800"/>
            <a:ext cx="3015174" cy="1618962"/>
          </a:xfrm>
          <a:prstGeom prst="rect">
            <a:avLst/>
          </a:prstGeom>
          <a:solidFill>
            <a:srgbClr val="F08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矩形 3"/>
          <p:cNvSpPr/>
          <p:nvPr/>
        </p:nvSpPr>
        <p:spPr>
          <a:xfrm>
            <a:off x="5460983" y="2778018"/>
            <a:ext cx="2870119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TW" altLang="en-US" sz="13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未能在這次跑步比賽中獲獎是負面的事情，但也</a:t>
            </a:r>
            <a:r>
              <a:rPr lang="zh-HK" altLang="en-US" sz="13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</a:t>
            </a:r>
            <a:r>
              <a:rPr lang="zh-TW" altLang="en-US" sz="13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以正面地面對，例如</a:t>
            </a:r>
            <a:r>
              <a:rPr lang="zh-TW" altLang="en-US" sz="13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3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 defTabSz="9144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en-US" sz="13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不會輕易放棄</a:t>
            </a:r>
          </a:p>
          <a:p>
            <a:pPr marL="342900" indent="-342900" defTabSz="9144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en-US" sz="13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下次更努力練習</a:t>
            </a:r>
          </a:p>
          <a:p>
            <a:pPr marL="342900" indent="-342900" defTabSz="9144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TW" altLang="en-US" sz="13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300" b="1" dirty="0" smtClean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  <a:endParaRPr lang="en-US" altLang="zh-HK" sz="13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6" name="群組 55"/>
          <p:cNvGrpSpPr/>
          <p:nvPr/>
        </p:nvGrpSpPr>
        <p:grpSpPr>
          <a:xfrm>
            <a:off x="765623" y="3761273"/>
            <a:ext cx="4139176" cy="2560016"/>
            <a:chOff x="765623" y="3761273"/>
            <a:chExt cx="4139176" cy="2560016"/>
          </a:xfrm>
        </p:grpSpPr>
        <p:pic>
          <p:nvPicPr>
            <p:cNvPr id="57" name="圖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58" name="群組 57"/>
            <p:cNvGrpSpPr/>
            <p:nvPr/>
          </p:nvGrpSpPr>
          <p:grpSpPr>
            <a:xfrm>
              <a:off x="2096426" y="4556839"/>
              <a:ext cx="2808373" cy="1488783"/>
              <a:chOff x="2036100" y="4523250"/>
              <a:chExt cx="2808373" cy="1488783"/>
            </a:xfrm>
          </p:grpSpPr>
          <p:grpSp>
            <p:nvGrpSpPr>
              <p:cNvPr id="63" name="群組 62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6" name="矩形 65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4" name="等腰三角形 63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5" name="半框架 64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9" name="圖片 5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60" name="矩形 59"/>
            <p:cNvSpPr/>
            <p:nvPr/>
          </p:nvSpPr>
          <p:spPr>
            <a:xfrm>
              <a:off x="2400951" y="4714955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396120" y="5095367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410148" y="5471287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8" name="投影片編號版面配置區 2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>
                <a:solidFill>
                  <a:srgbClr val="66A2D8"/>
                </a:solidFill>
              </a:rPr>
              <a:t>79</a:t>
            </a:r>
            <a:endParaRPr lang="zh-HK" altLang="en-US" dirty="0">
              <a:solidFill>
                <a:srgbClr val="66A2D8"/>
              </a:solidFill>
            </a:endParaRPr>
          </a:p>
        </p:txBody>
      </p:sp>
      <p:sp>
        <p:nvSpPr>
          <p:cNvPr id="49" name="手繪多邊形 4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474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3" grpId="0" animBg="1"/>
      <p:bldP spid="28" grpId="0" animBg="1"/>
      <p:bldP spid="30" grpId="0" animBg="1"/>
      <p:bldP spid="31" grpId="0"/>
      <p:bldP spid="34" grpId="0" animBg="1"/>
      <p:bldP spid="35" grpId="0" animBg="1"/>
      <p:bldP spid="44" grpId="0" animBg="1"/>
      <p:bldP spid="44" grpId="1" animBg="1"/>
      <p:bldP spid="45" grpId="0" animBg="1"/>
      <p:bldP spid="45" grpId="1" animBg="1"/>
      <p:bldP spid="46" grpId="0"/>
      <p:bldP spid="46" grpId="1"/>
      <p:bldP spid="47" grpId="0" animBg="1"/>
      <p:bldP spid="47" grpId="1" animBg="1"/>
      <p:bldP spid="2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圓角矩形 17"/>
          <p:cNvSpPr/>
          <p:nvPr/>
        </p:nvSpPr>
        <p:spPr>
          <a:xfrm>
            <a:off x="1116106" y="776679"/>
            <a:ext cx="5317487" cy="13157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1326320" y="905747"/>
            <a:ext cx="4959207" cy="901501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zh-HK" altLang="en-US" sz="18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複句的其中</a:t>
            </a:r>
            <a:r>
              <a:rPr lang="zh-TW" altLang="en-US" sz="18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一個分句說出</a:t>
            </a:r>
            <a:r>
              <a:rPr lang="zh-TW" altLang="en-US" sz="1800" b="1" spc="300" dirty="0" smtClean="0">
                <a:solidFill>
                  <a:srgbClr val="FF5E43"/>
                </a:solidFill>
                <a:latin typeface="微軟正黑體" panose="020B0604030504040204" pitchFamily="34" charset="-120"/>
              </a:rPr>
              <a:t>目的</a:t>
            </a:r>
            <a:r>
              <a:rPr lang="zh-HK" altLang="en-US" sz="1800" b="1" spc="300" dirty="0">
                <a:solidFill>
                  <a:srgbClr val="0825B8"/>
                </a:solidFill>
                <a:latin typeface="微軟正黑體" panose="020B0604030504040204" pitchFamily="34" charset="-120"/>
                <a:cs typeface="Meiryo" panose="020B0604030504040204" pitchFamily="34" charset="-128"/>
              </a:rPr>
              <a:t>，</a:t>
            </a:r>
            <a:r>
              <a:rPr lang="zh-TW" altLang="en-US" sz="1800" b="1" spc="300" dirty="0" smtClean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另一個</a:t>
            </a:r>
            <a:r>
              <a:rPr lang="zh-TW" altLang="en-US" sz="1800" b="1" spc="300" dirty="0">
                <a:solidFill>
                  <a:schemeClr val="accent5">
                    <a:lumMod val="50000"/>
                  </a:schemeClr>
                </a:solidFill>
                <a:latin typeface="微軟正黑體" panose="020B0604030504040204" pitchFamily="34" charset="-120"/>
              </a:rPr>
              <a:t>分句說出達到目的</a:t>
            </a:r>
            <a:r>
              <a:rPr lang="zh-TW" altLang="en-US" sz="1800" b="1" spc="300" dirty="0">
                <a:solidFill>
                  <a:srgbClr val="FF5E43"/>
                </a:solidFill>
                <a:latin typeface="微軟正黑體" panose="020B0604030504040204" pitchFamily="34" charset="-120"/>
              </a:rPr>
              <a:t>需要做的事</a:t>
            </a:r>
            <a:endParaRPr lang="en-US" altLang="zh-TW" sz="1800" b="1" spc="300" dirty="0">
              <a:solidFill>
                <a:srgbClr val="FF5E43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69B8CA0A-EC25-4C72-B8E9-A22F1B32783A}"/>
              </a:ext>
            </a:extLst>
          </p:cNvPr>
          <p:cNvSpPr txBox="1"/>
          <p:nvPr/>
        </p:nvSpPr>
        <p:spPr>
          <a:xfrm>
            <a:off x="2755276" y="3724982"/>
            <a:ext cx="3001154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accent4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216000" rtlCol="0">
            <a:spAutoFit/>
          </a:bodyPr>
          <a:lstStyle/>
          <a:p>
            <a:pPr lvl="0" algn="ctr">
              <a:defRPr/>
            </a:pPr>
            <a:r>
              <a:rPr lang="zh-HK" altLang="en-US" sz="200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救</a:t>
            </a:r>
            <a:r>
              <a:rPr lang="zh-TW" altLang="en-US" sz="200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出被山泥活埋的</a:t>
            </a:r>
            <a:r>
              <a:rPr lang="zh-HK" altLang="en-US" sz="200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傷者</a:t>
            </a:r>
            <a:r>
              <a:rPr lang="zh-TW" altLang="en-US" sz="2000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zh-HK" altLang="en-US" sz="2000" dirty="0">
              <a:solidFill>
                <a:srgbClr val="FF5E4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DB8C0F50-385F-43FF-AD82-2B1D339E7203}"/>
              </a:ext>
            </a:extLst>
          </p:cNvPr>
          <p:cNvSpPr txBox="1"/>
          <p:nvPr/>
        </p:nvSpPr>
        <p:spPr>
          <a:xfrm>
            <a:off x="1973947" y="4179463"/>
            <a:ext cx="4459646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20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消防員</a:t>
            </a:r>
            <a:r>
              <a:rPr lang="zh-HK" altLang="en-US" sz="20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堅持</a:t>
            </a:r>
            <a:r>
              <a:rPr lang="zh-TW" altLang="en-US" sz="20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連日</a:t>
            </a:r>
            <a:r>
              <a:rPr lang="zh-HK" altLang="en-US" sz="20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不分</a:t>
            </a:r>
            <a:r>
              <a:rPr lang="zh-HK" altLang="en-US" sz="20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晝夜地挖掘瓦礫</a:t>
            </a:r>
            <a:r>
              <a:rPr lang="zh-TW" altLang="en-US" sz="20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HK" altLang="en-US" sz="2000" dirty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52F6917-09E0-4A42-9064-798EBC95555E}"/>
              </a:ext>
            </a:extLst>
          </p:cNvPr>
          <p:cNvSpPr/>
          <p:nvPr/>
        </p:nvSpPr>
        <p:spPr>
          <a:xfrm>
            <a:off x="1973947" y="3736685"/>
            <a:ext cx="711611" cy="400109"/>
          </a:xfrm>
          <a:prstGeom prst="rect">
            <a:avLst/>
          </a:prstGeom>
          <a:solidFill>
            <a:schemeClr val="accent1"/>
          </a:solidFill>
          <a:ln w="190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為了</a:t>
            </a:r>
            <a:endParaRPr lang="zh-HK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向上箭號圖說文字 4"/>
          <p:cNvSpPr/>
          <p:nvPr/>
        </p:nvSpPr>
        <p:spPr>
          <a:xfrm>
            <a:off x="2755276" y="4596064"/>
            <a:ext cx="2967969" cy="814938"/>
          </a:xfrm>
          <a:prstGeom prst="upArrowCallout">
            <a:avLst>
              <a:gd name="adj1" fmla="val 25000"/>
              <a:gd name="adj2" fmla="val 20512"/>
              <a:gd name="adj3" fmla="val 25000"/>
              <a:gd name="adj4" fmla="val 64977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spc="3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 達到目的需要做的事</a:t>
            </a: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6" name="圖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69018">
            <a:off x="2363004" y="4587606"/>
            <a:ext cx="869807" cy="934090"/>
          </a:xfrm>
          <a:prstGeom prst="rect">
            <a:avLst/>
          </a:prstGeom>
        </p:spPr>
      </p:pic>
      <p:sp>
        <p:nvSpPr>
          <p:cNvPr id="21" name="向下箭號圖說文字 20"/>
          <p:cNvSpPr/>
          <p:nvPr/>
        </p:nvSpPr>
        <p:spPr>
          <a:xfrm>
            <a:off x="4376193" y="3145566"/>
            <a:ext cx="856576" cy="579416"/>
          </a:xfrm>
          <a:prstGeom prst="downArrowCallou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spc="300" dirty="0">
                <a:solidFill>
                  <a:srgbClr val="FFC000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</a:t>
            </a:r>
            <a:r>
              <a:rPr lang="zh-TW" altLang="en-US" b="1" spc="300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 UI" panose="020B0604030504040204" pitchFamily="34" charset="-128"/>
              </a:rPr>
              <a:t>目的</a:t>
            </a:r>
            <a:endParaRPr lang="zh-HK" altLang="en-US" dirty="0">
              <a:solidFill>
                <a:schemeClr val="accent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4" name="圖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91660" y="2810504"/>
            <a:ext cx="835753" cy="820960"/>
          </a:xfrm>
          <a:prstGeom prst="rect">
            <a:avLst/>
          </a:prstGeom>
        </p:spPr>
      </p:pic>
      <p:grpSp>
        <p:nvGrpSpPr>
          <p:cNvPr id="23" name="群組 2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介紹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1"/>
              <a:ext cx="480131" cy="145658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橢圓 31"/>
          <p:cNvSpPr/>
          <p:nvPr/>
        </p:nvSpPr>
        <p:spPr>
          <a:xfrm>
            <a:off x="1326320" y="3673490"/>
            <a:ext cx="503093" cy="503093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F09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目的關係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 build="p"/>
      <p:bldP spid="27" grpId="0" animBg="1"/>
      <p:bldP spid="28" grpId="0" animBg="1"/>
      <p:bldP spid="38" grpId="0" animBg="1"/>
      <p:bldP spid="5" grpId="0" animBg="1"/>
      <p:bldP spid="21" grpId="0" animBg="1"/>
      <p:bldP spid="3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剪去對角線角落矩形 32"/>
          <p:cNvSpPr/>
          <p:nvPr/>
        </p:nvSpPr>
        <p:spPr>
          <a:xfrm>
            <a:off x="4882987" y="3112039"/>
            <a:ext cx="3636211" cy="832555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sp>
        <p:nvSpPr>
          <p:cNvPr id="24" name="剪去對角線角落矩形 23"/>
          <p:cNvSpPr/>
          <p:nvPr/>
        </p:nvSpPr>
        <p:spPr>
          <a:xfrm>
            <a:off x="1179457" y="3111297"/>
            <a:ext cx="3522712" cy="860829"/>
          </a:xfrm>
          <a:prstGeom prst="snip2Diag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pic>
        <p:nvPicPr>
          <p:cNvPr id="50" name="圖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166" y="624241"/>
            <a:ext cx="5191767" cy="89158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01661" y="3173240"/>
            <a:ext cx="3189047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</a:pPr>
            <a:r>
              <a:rPr lang="zh-HK" altLang="en-US" sz="1600" b="1" u="sng" dirty="0" smtClean="0">
                <a:solidFill>
                  <a:srgbClr val="7395D3"/>
                </a:solidFill>
                <a:latin typeface="Arial" panose="020B0604020202020204" pitchFamily="34" charset="0"/>
                <a:ea typeface="微軟正黑體"/>
              </a:rPr>
              <a:t>雖然</a:t>
            </a:r>
            <a:r>
              <a:rPr lang="zh-TW" altLang="en-US" sz="1600" dirty="0">
                <a:solidFill>
                  <a:srgbClr val="FF8021"/>
                </a:solidFill>
                <a:latin typeface="Arial" panose="020B0604020202020204" pitchFamily="34" charset="0"/>
                <a:ea typeface="微軟正黑體"/>
              </a:rPr>
              <a:t>哥哥未能在這次跑步比賽中獲獎</a:t>
            </a:r>
            <a:r>
              <a:rPr lang="zh-TW" altLang="en-US" sz="1600" dirty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但</a:t>
            </a:r>
            <a:r>
              <a:rPr lang="zh-TW" altLang="en-US" sz="16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他</a:t>
            </a:r>
            <a:r>
              <a:rPr lang="zh-TW" altLang="en-US" sz="1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不會輕易放棄</a:t>
            </a:r>
            <a:r>
              <a:rPr lang="zh-TW" altLang="en-US" sz="1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。</a:t>
            </a:r>
            <a:endParaRPr lang="zh-HK" altLang="en-US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軟正黑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05192" y="3176418"/>
            <a:ext cx="340050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</a:pPr>
            <a:r>
              <a:rPr lang="zh-HK" altLang="en-US" sz="1600" b="1" u="sng" dirty="0" smtClean="0">
                <a:solidFill>
                  <a:srgbClr val="7395D3"/>
                </a:solidFill>
                <a:latin typeface="Arial" panose="020B0604020202020204" pitchFamily="34" charset="0"/>
                <a:ea typeface="微軟正黑體"/>
              </a:rPr>
              <a:t>雖然</a:t>
            </a:r>
            <a:r>
              <a:rPr lang="zh-TW" altLang="en-US" sz="1600" dirty="0" smtClean="0">
                <a:solidFill>
                  <a:srgbClr val="FF8021"/>
                </a:solidFill>
                <a:latin typeface="Arial" panose="020B0604020202020204" pitchFamily="34" charset="0"/>
                <a:ea typeface="微軟正黑體"/>
              </a:rPr>
              <a:t>哥哥未能在這次跑步比賽中獲獎</a:t>
            </a:r>
            <a:r>
              <a:rPr lang="zh-TW" altLang="en-US" sz="1600" dirty="0" smtClean="0">
                <a:solidFill>
                  <a:srgbClr val="000000"/>
                </a:solidFill>
                <a:latin typeface="Arial" panose="020B0604020202020204" pitchFamily="34" charset="0"/>
                <a:ea typeface="微軟正黑體"/>
              </a:rPr>
              <a:t>，</a:t>
            </a:r>
            <a:r>
              <a:rPr lang="zh-TW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但</a:t>
            </a:r>
            <a:r>
              <a:rPr lang="zh-TW" altLang="en-US" sz="1600" dirty="0" smtClean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他</a:t>
            </a:r>
            <a:r>
              <a:rPr lang="zh-TW" altLang="en-US" sz="16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下次會更努力練習。</a:t>
            </a:r>
            <a:r>
              <a:rPr lang="zh-HK" altLang="en-US" sz="16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 </a:t>
            </a:r>
          </a:p>
        </p:txBody>
      </p:sp>
      <p:sp>
        <p:nvSpPr>
          <p:cNvPr id="48" name="矩形 47"/>
          <p:cNvSpPr/>
          <p:nvPr/>
        </p:nvSpPr>
        <p:spPr>
          <a:xfrm>
            <a:off x="1114951" y="1652750"/>
            <a:ext cx="804625" cy="7848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dirty="0" smtClean="0">
                <a:solidFill>
                  <a:schemeClr val="accent5">
                    <a:lumMod val="75000"/>
                  </a:schemeClr>
                </a:solidFill>
                <a:latin typeface="Corbel"/>
                <a:ea typeface="微軟正黑體"/>
              </a:rPr>
              <a:t>雖然</a:t>
            </a:r>
            <a:endParaRPr lang="zh-TW" altLang="en-US" sz="1500" dirty="0">
              <a:solidFill>
                <a:schemeClr val="accent5">
                  <a:lumMod val="75000"/>
                </a:schemeClr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567554" y="1652229"/>
            <a:ext cx="2595228" cy="784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dirty="0">
                <a:solidFill>
                  <a:schemeClr val="accent2">
                    <a:lumMod val="75000"/>
                  </a:schemeClr>
                </a:solidFill>
                <a:latin typeface="Corbel"/>
                <a:ea typeface="微軟正黑體"/>
              </a:rPr>
              <a:t>未能在這次跑步比賽中獲獎，</a:t>
            </a:r>
            <a:endParaRPr lang="en-US" altLang="zh-HK" sz="1500" dirty="0">
              <a:solidFill>
                <a:schemeClr val="accent2">
                  <a:lumMod val="75000"/>
                </a:schemeClr>
              </a:solidFill>
              <a:latin typeface="Corbel"/>
              <a:ea typeface="微軟正黑體"/>
            </a:endParaRPr>
          </a:p>
          <a:p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65484" y="1654729"/>
            <a:ext cx="2141282" cy="401392"/>
          </a:xfrm>
          <a:prstGeom prst="rect">
            <a:avLst/>
          </a:prstGeom>
          <a:solidFill>
            <a:schemeClr val="accent2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不會</a:t>
            </a:r>
            <a:r>
              <a:rPr lang="zh-TW" altLang="en-US" sz="1500" dirty="0">
                <a:solidFill>
                  <a:schemeClr val="bg1"/>
                </a:solidFill>
                <a:latin typeface="Corbel"/>
                <a:ea typeface="微軟正黑體"/>
              </a:rPr>
              <a:t>輕易放棄</a:t>
            </a: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en-US" altLang="zh-TW" sz="1500" dirty="0" smtClean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162782" y="1652229"/>
            <a:ext cx="433792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但</a:t>
            </a:r>
            <a:endParaRPr lang="en-US" altLang="zh-TW" sz="1500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914245" y="1652229"/>
            <a:ext cx="653064" cy="784830"/>
          </a:xfrm>
          <a:prstGeom prst="rect">
            <a:avLst/>
          </a:prstGeom>
          <a:solidFill>
            <a:srgbClr val="F19E9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dirty="0" smtClean="0">
                <a:solidFill>
                  <a:srgbClr val="9F2A05"/>
                </a:solidFill>
                <a:latin typeface="Corbel"/>
                <a:ea typeface="微軟正黑體"/>
              </a:rPr>
              <a:t>哥哥</a:t>
            </a:r>
            <a:endParaRPr lang="zh-TW" altLang="en-US" sz="1500" dirty="0">
              <a:solidFill>
                <a:srgbClr val="9F2A05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596574" y="1652229"/>
            <a:ext cx="768910" cy="784830"/>
          </a:xfrm>
          <a:prstGeom prst="rect">
            <a:avLst/>
          </a:prstGeom>
          <a:solidFill>
            <a:srgbClr val="E96A55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哥哥</a:t>
            </a:r>
            <a:endParaRPr lang="zh-TW" altLang="en-US" sz="1500" dirty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65484" y="2047986"/>
            <a:ext cx="2141282" cy="392415"/>
          </a:xfrm>
          <a:prstGeom prst="rect">
            <a:avLst/>
          </a:prstGeom>
          <a:solidFill>
            <a:schemeClr val="accent2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下次會更努力練習。</a:t>
            </a:r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grpSp>
        <p:nvGrpSpPr>
          <p:cNvPr id="17" name="群組 16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8" name="圓角化單一角落矩形 1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1"/>
              <a:ext cx="480131" cy="21398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直線接點 26"/>
          <p:cNvCxnSpPr/>
          <p:nvPr/>
        </p:nvCxnSpPr>
        <p:spPr>
          <a:xfrm flipV="1">
            <a:off x="5596574" y="1662021"/>
            <a:ext cx="768910" cy="7716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群組 28"/>
          <p:cNvGrpSpPr/>
          <p:nvPr/>
        </p:nvGrpSpPr>
        <p:grpSpPr>
          <a:xfrm>
            <a:off x="5418694" y="2192593"/>
            <a:ext cx="355762" cy="752069"/>
            <a:chOff x="533443" y="2009910"/>
            <a:chExt cx="690880" cy="851325"/>
          </a:xfrm>
          <a:solidFill>
            <a:srgbClr val="FFC000"/>
          </a:solidFill>
        </p:grpSpPr>
        <p:sp>
          <p:nvSpPr>
            <p:cNvPr id="30" name="五邊形 29"/>
            <p:cNvSpPr/>
            <p:nvPr/>
          </p:nvSpPr>
          <p:spPr>
            <a:xfrm rot="16200000">
              <a:off x="453220" y="2090133"/>
              <a:ext cx="851325" cy="690880"/>
            </a:xfrm>
            <a:prstGeom prst="homePlate">
              <a:avLst/>
            </a:prstGeom>
            <a:solidFill>
              <a:srgbClr val="E96A55"/>
            </a:soli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66010" y="2342092"/>
              <a:ext cx="415499" cy="4195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buClr>
                  <a:srgbClr val="FE8637"/>
                </a:buClr>
                <a:defRPr/>
              </a:pPr>
              <a:r>
                <a:rPr lang="zh-TW" altLang="en-US" dirty="0" smtClean="0">
                  <a:solidFill>
                    <a:schemeClr val="bg1"/>
                  </a:solidFill>
                  <a:latin typeface="Corbel"/>
                  <a:ea typeface="微軟正黑體"/>
                </a:rPr>
                <a:t>他</a:t>
              </a:r>
              <a:endParaRPr lang="zh-TW" altLang="en-US" dirty="0">
                <a:solidFill>
                  <a:schemeClr val="bg1"/>
                </a:solidFill>
                <a:latin typeface="Corbel"/>
                <a:ea typeface="微軟正黑體"/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765623" y="3761273"/>
            <a:ext cx="4989717" cy="2560016"/>
            <a:chOff x="765623" y="3761273"/>
            <a:chExt cx="4989717" cy="2560016"/>
          </a:xfrm>
        </p:grpSpPr>
        <p:pic>
          <p:nvPicPr>
            <p:cNvPr id="44" name="圖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45" name="群組 44"/>
            <p:cNvGrpSpPr/>
            <p:nvPr/>
          </p:nvGrpSpPr>
          <p:grpSpPr>
            <a:xfrm>
              <a:off x="2096425" y="4556839"/>
              <a:ext cx="3658915" cy="1134707"/>
              <a:chOff x="2036100" y="4523250"/>
              <a:chExt cx="2808373" cy="1488783"/>
            </a:xfrm>
          </p:grpSpPr>
          <p:grpSp>
            <p:nvGrpSpPr>
              <p:cNvPr id="58" name="群組 57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1" name="矩形 60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矩形 61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9" name="等腰三角形 58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0" name="半框架 59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454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1" name="圖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2296968" y="4731575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2296437" y="5137975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grpSp>
        <p:nvGrpSpPr>
          <p:cNvPr id="63" name="群組 62"/>
          <p:cNvGrpSpPr/>
          <p:nvPr/>
        </p:nvGrpSpPr>
        <p:grpSpPr>
          <a:xfrm>
            <a:off x="5981029" y="4320020"/>
            <a:ext cx="2236290" cy="1404506"/>
            <a:chOff x="2942912" y="3540344"/>
            <a:chExt cx="2138526" cy="1404506"/>
          </a:xfrm>
        </p:grpSpPr>
        <p:sp>
          <p:nvSpPr>
            <p:cNvPr id="64" name="圓角矩形 63"/>
            <p:cNvSpPr/>
            <p:nvPr/>
          </p:nvSpPr>
          <p:spPr>
            <a:xfrm>
              <a:off x="3196053" y="3665321"/>
              <a:ext cx="1885385" cy="1279529"/>
            </a:xfrm>
            <a:prstGeom prst="roundRect">
              <a:avLst>
                <a:gd name="adj" fmla="val 10656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lnSpc>
                  <a:spcPct val="150000"/>
                </a:lnSpc>
              </a:pP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加入關聯詞後，如果兩個分句的主語相同，可以把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後面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分句的主語刪去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，並用代名詞取代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en-US" altLang="zh-HK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5" name="圓角矩形 64"/>
            <p:cNvSpPr/>
            <p:nvPr/>
          </p:nvSpPr>
          <p:spPr>
            <a:xfrm>
              <a:off x="3227150" y="3692495"/>
              <a:ext cx="1829810" cy="1252353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66" name="群組 65"/>
            <p:cNvGrpSpPr/>
            <p:nvPr/>
          </p:nvGrpSpPr>
          <p:grpSpPr>
            <a:xfrm>
              <a:off x="2942912" y="3540344"/>
              <a:ext cx="434998" cy="376518"/>
              <a:chOff x="3294973" y="3589885"/>
              <a:chExt cx="434998" cy="376518"/>
            </a:xfrm>
          </p:grpSpPr>
          <p:sp>
            <p:nvSpPr>
              <p:cNvPr id="67" name="橢圓 66"/>
              <p:cNvSpPr/>
              <p:nvPr/>
            </p:nvSpPr>
            <p:spPr>
              <a:xfrm>
                <a:off x="3353453" y="3589885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68" name="群組 67"/>
              <p:cNvGrpSpPr/>
              <p:nvPr/>
            </p:nvGrpSpPr>
            <p:grpSpPr>
              <a:xfrm>
                <a:off x="3504207" y="3661457"/>
                <a:ext cx="75006" cy="255663"/>
                <a:chOff x="3504207" y="3661457"/>
                <a:chExt cx="75006" cy="255663"/>
              </a:xfrm>
            </p:grpSpPr>
            <p:sp>
              <p:nvSpPr>
                <p:cNvPr id="70" name="梯形 69"/>
                <p:cNvSpPr/>
                <p:nvPr/>
              </p:nvSpPr>
              <p:spPr>
                <a:xfrm rot="10800000">
                  <a:off x="3504207" y="3661457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橢圓 70"/>
                <p:cNvSpPr/>
                <p:nvPr/>
              </p:nvSpPr>
              <p:spPr>
                <a:xfrm>
                  <a:off x="3514405" y="3862509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9" name="手繪多邊形 68"/>
              <p:cNvSpPr/>
              <p:nvPr/>
            </p:nvSpPr>
            <p:spPr>
              <a:xfrm rot="14131024">
                <a:off x="3392309" y="3508752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80</a:t>
            </a:fld>
            <a:endParaRPr lang="zh-HK" altLang="en-US" dirty="0"/>
          </a:p>
        </p:txBody>
      </p:sp>
      <p:sp>
        <p:nvSpPr>
          <p:cNvPr id="54" name="手繪多邊形 5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149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3" grpId="0"/>
      <p:bldP spid="32" grpId="0"/>
      <p:bldP spid="48" grpId="0" animBg="1"/>
      <p:bldP spid="46" grpId="0" animBg="1"/>
      <p:bldP spid="47" grpId="0" animBg="1"/>
      <p:bldP spid="49" grpId="0" animBg="1"/>
      <p:bldP spid="52" grpId="0" animBg="1"/>
      <p:bldP spid="53" grpId="0" animBg="1"/>
      <p:bldP spid="53" grpId="1" animBg="1"/>
      <p:bldP spid="5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手繪多邊形 20"/>
          <p:cNvSpPr/>
          <p:nvPr/>
        </p:nvSpPr>
        <p:spPr>
          <a:xfrm rot="20119795">
            <a:off x="4132028" y="2003519"/>
            <a:ext cx="3865414" cy="2105236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18" name="手繪多邊形 17"/>
          <p:cNvSpPr/>
          <p:nvPr/>
        </p:nvSpPr>
        <p:spPr>
          <a:xfrm rot="20119795">
            <a:off x="1270902" y="2706285"/>
            <a:ext cx="2456340" cy="1337806"/>
          </a:xfrm>
          <a:custGeom>
            <a:avLst/>
            <a:gdLst>
              <a:gd name="connsiteX0" fmla="*/ 1697 w 3692020"/>
              <a:gd name="connsiteY0" fmla="*/ 1533629 h 1975911"/>
              <a:gd name="connsiteX1" fmla="*/ 249868 w 3692020"/>
              <a:gd name="connsiteY1" fmla="*/ 1489837 h 1975911"/>
              <a:gd name="connsiteX2" fmla="*/ 446945 w 3692020"/>
              <a:gd name="connsiteY2" fmla="*/ 1278176 h 1975911"/>
              <a:gd name="connsiteX3" fmla="*/ 425047 w 3692020"/>
              <a:gd name="connsiteY3" fmla="*/ 869452 h 1975911"/>
              <a:gd name="connsiteX4" fmla="*/ 359355 w 3692020"/>
              <a:gd name="connsiteY4" fmla="*/ 533714 h 1975911"/>
              <a:gd name="connsiteX5" fmla="*/ 534534 w 3692020"/>
              <a:gd name="connsiteY5" fmla="*/ 263663 h 1975911"/>
              <a:gd name="connsiteX6" fmla="*/ 906791 w 3692020"/>
              <a:gd name="connsiteY6" fmla="*/ 117690 h 1975911"/>
              <a:gd name="connsiteX7" fmla="*/ 1753491 w 3692020"/>
              <a:gd name="connsiteY7" fmla="*/ 183378 h 1975911"/>
              <a:gd name="connsiteX8" fmla="*/ 2249833 w 3692020"/>
              <a:gd name="connsiteY8" fmla="*/ 22808 h 1975911"/>
              <a:gd name="connsiteX9" fmla="*/ 2651285 w 3692020"/>
              <a:gd name="connsiteY9" fmla="*/ 44704 h 1975911"/>
              <a:gd name="connsiteX10" fmla="*/ 3344704 w 3692020"/>
              <a:gd name="connsiteY10" fmla="*/ 424234 h 1975911"/>
              <a:gd name="connsiteX11" fmla="*/ 3592875 w 3692020"/>
              <a:gd name="connsiteY11" fmla="*/ 723479 h 1975911"/>
              <a:gd name="connsiteX12" fmla="*/ 3687764 w 3692020"/>
              <a:gd name="connsiteY12" fmla="*/ 1234385 h 1975911"/>
              <a:gd name="connsiteX13" fmla="*/ 3468789 w 3692020"/>
              <a:gd name="connsiteY13" fmla="*/ 1657707 h 1975911"/>
              <a:gd name="connsiteX14" fmla="*/ 2906755 w 3692020"/>
              <a:gd name="connsiteY14" fmla="*/ 1920458 h 1975911"/>
              <a:gd name="connsiteX15" fmla="*/ 2498003 w 3692020"/>
              <a:gd name="connsiteY15" fmla="*/ 1752589 h 1975911"/>
              <a:gd name="connsiteX16" fmla="*/ 1943269 w 3692020"/>
              <a:gd name="connsiteY16" fmla="*/ 1927757 h 1975911"/>
              <a:gd name="connsiteX17" fmla="*/ 1541816 w 3692020"/>
              <a:gd name="connsiteY17" fmla="*/ 1956952 h 1975911"/>
              <a:gd name="connsiteX18" fmla="*/ 957885 w 3692020"/>
              <a:gd name="connsiteY18" fmla="*/ 1672304 h 1975911"/>
              <a:gd name="connsiteX19" fmla="*/ 702415 w 3692020"/>
              <a:gd name="connsiteY19" fmla="*/ 1489837 h 1975911"/>
              <a:gd name="connsiteX20" fmla="*/ 381252 w 3692020"/>
              <a:gd name="connsiteY20" fmla="*/ 1628512 h 1975911"/>
              <a:gd name="connsiteX21" fmla="*/ 1697 w 3692020"/>
              <a:gd name="connsiteY21" fmla="*/ 1533629 h 1975911"/>
              <a:gd name="connsiteX0" fmla="*/ 59 w 3690382"/>
              <a:gd name="connsiteY0" fmla="*/ 1533629 h 1975911"/>
              <a:gd name="connsiteX1" fmla="*/ 248230 w 3690382"/>
              <a:gd name="connsiteY1" fmla="*/ 1489837 h 1975911"/>
              <a:gd name="connsiteX2" fmla="*/ 445307 w 3690382"/>
              <a:gd name="connsiteY2" fmla="*/ 1278176 h 1975911"/>
              <a:gd name="connsiteX3" fmla="*/ 423409 w 3690382"/>
              <a:gd name="connsiteY3" fmla="*/ 869452 h 1975911"/>
              <a:gd name="connsiteX4" fmla="*/ 357717 w 3690382"/>
              <a:gd name="connsiteY4" fmla="*/ 533714 h 1975911"/>
              <a:gd name="connsiteX5" fmla="*/ 532896 w 3690382"/>
              <a:gd name="connsiteY5" fmla="*/ 263663 h 1975911"/>
              <a:gd name="connsiteX6" fmla="*/ 905153 w 3690382"/>
              <a:gd name="connsiteY6" fmla="*/ 117690 h 1975911"/>
              <a:gd name="connsiteX7" fmla="*/ 1751853 w 3690382"/>
              <a:gd name="connsiteY7" fmla="*/ 183378 h 1975911"/>
              <a:gd name="connsiteX8" fmla="*/ 2248195 w 3690382"/>
              <a:gd name="connsiteY8" fmla="*/ 22808 h 1975911"/>
              <a:gd name="connsiteX9" fmla="*/ 2649647 w 3690382"/>
              <a:gd name="connsiteY9" fmla="*/ 44704 h 1975911"/>
              <a:gd name="connsiteX10" fmla="*/ 3343066 w 3690382"/>
              <a:gd name="connsiteY10" fmla="*/ 424234 h 1975911"/>
              <a:gd name="connsiteX11" fmla="*/ 3591237 w 3690382"/>
              <a:gd name="connsiteY11" fmla="*/ 723479 h 1975911"/>
              <a:gd name="connsiteX12" fmla="*/ 3686126 w 3690382"/>
              <a:gd name="connsiteY12" fmla="*/ 1234385 h 1975911"/>
              <a:gd name="connsiteX13" fmla="*/ 3467151 w 3690382"/>
              <a:gd name="connsiteY13" fmla="*/ 1657707 h 1975911"/>
              <a:gd name="connsiteX14" fmla="*/ 2905117 w 3690382"/>
              <a:gd name="connsiteY14" fmla="*/ 1920458 h 1975911"/>
              <a:gd name="connsiteX15" fmla="*/ 2496365 w 3690382"/>
              <a:gd name="connsiteY15" fmla="*/ 1752589 h 1975911"/>
              <a:gd name="connsiteX16" fmla="*/ 1941631 w 3690382"/>
              <a:gd name="connsiteY16" fmla="*/ 1927757 h 1975911"/>
              <a:gd name="connsiteX17" fmla="*/ 1540178 w 3690382"/>
              <a:gd name="connsiteY17" fmla="*/ 1956952 h 1975911"/>
              <a:gd name="connsiteX18" fmla="*/ 956247 w 3690382"/>
              <a:gd name="connsiteY18" fmla="*/ 1672304 h 1975911"/>
              <a:gd name="connsiteX19" fmla="*/ 700777 w 3690382"/>
              <a:gd name="connsiteY19" fmla="*/ 1489837 h 1975911"/>
              <a:gd name="connsiteX20" fmla="*/ 379614 w 3690382"/>
              <a:gd name="connsiteY20" fmla="*/ 1628512 h 1975911"/>
              <a:gd name="connsiteX21" fmla="*/ 59 w 3690382"/>
              <a:gd name="connsiteY21" fmla="*/ 1533629 h 1975911"/>
              <a:gd name="connsiteX0" fmla="*/ 83 w 3626906"/>
              <a:gd name="connsiteY0" fmla="*/ 1542701 h 1975911"/>
              <a:gd name="connsiteX1" fmla="*/ 184754 w 3626906"/>
              <a:gd name="connsiteY1" fmla="*/ 1489837 h 1975911"/>
              <a:gd name="connsiteX2" fmla="*/ 381831 w 3626906"/>
              <a:gd name="connsiteY2" fmla="*/ 1278176 h 1975911"/>
              <a:gd name="connsiteX3" fmla="*/ 359933 w 3626906"/>
              <a:gd name="connsiteY3" fmla="*/ 869452 h 1975911"/>
              <a:gd name="connsiteX4" fmla="*/ 294241 w 3626906"/>
              <a:gd name="connsiteY4" fmla="*/ 533714 h 1975911"/>
              <a:gd name="connsiteX5" fmla="*/ 469420 w 3626906"/>
              <a:gd name="connsiteY5" fmla="*/ 263663 h 1975911"/>
              <a:gd name="connsiteX6" fmla="*/ 841677 w 3626906"/>
              <a:gd name="connsiteY6" fmla="*/ 117690 h 1975911"/>
              <a:gd name="connsiteX7" fmla="*/ 1688377 w 3626906"/>
              <a:gd name="connsiteY7" fmla="*/ 183378 h 1975911"/>
              <a:gd name="connsiteX8" fmla="*/ 2184719 w 3626906"/>
              <a:gd name="connsiteY8" fmla="*/ 22808 h 1975911"/>
              <a:gd name="connsiteX9" fmla="*/ 2586171 w 3626906"/>
              <a:gd name="connsiteY9" fmla="*/ 44704 h 1975911"/>
              <a:gd name="connsiteX10" fmla="*/ 3279590 w 3626906"/>
              <a:gd name="connsiteY10" fmla="*/ 424234 h 1975911"/>
              <a:gd name="connsiteX11" fmla="*/ 3527761 w 3626906"/>
              <a:gd name="connsiteY11" fmla="*/ 723479 h 1975911"/>
              <a:gd name="connsiteX12" fmla="*/ 3622650 w 3626906"/>
              <a:gd name="connsiteY12" fmla="*/ 1234385 h 1975911"/>
              <a:gd name="connsiteX13" fmla="*/ 3403675 w 3626906"/>
              <a:gd name="connsiteY13" fmla="*/ 1657707 h 1975911"/>
              <a:gd name="connsiteX14" fmla="*/ 2841641 w 3626906"/>
              <a:gd name="connsiteY14" fmla="*/ 1920458 h 1975911"/>
              <a:gd name="connsiteX15" fmla="*/ 2432889 w 3626906"/>
              <a:gd name="connsiteY15" fmla="*/ 1752589 h 1975911"/>
              <a:gd name="connsiteX16" fmla="*/ 1878155 w 3626906"/>
              <a:gd name="connsiteY16" fmla="*/ 1927757 h 1975911"/>
              <a:gd name="connsiteX17" fmla="*/ 1476702 w 3626906"/>
              <a:gd name="connsiteY17" fmla="*/ 1956952 h 1975911"/>
              <a:gd name="connsiteX18" fmla="*/ 892771 w 3626906"/>
              <a:gd name="connsiteY18" fmla="*/ 1672304 h 1975911"/>
              <a:gd name="connsiteX19" fmla="*/ 637301 w 3626906"/>
              <a:gd name="connsiteY19" fmla="*/ 1489837 h 1975911"/>
              <a:gd name="connsiteX20" fmla="*/ 316138 w 3626906"/>
              <a:gd name="connsiteY20" fmla="*/ 1628512 h 1975911"/>
              <a:gd name="connsiteX21" fmla="*/ 83 w 3626906"/>
              <a:gd name="connsiteY21" fmla="*/ 1542701 h 1975911"/>
              <a:gd name="connsiteX0" fmla="*/ 1139 w 3627962"/>
              <a:gd name="connsiteY0" fmla="*/ 1542701 h 1975911"/>
              <a:gd name="connsiteX1" fmla="*/ 217560 w 3627962"/>
              <a:gd name="connsiteY1" fmla="*/ 1512516 h 1975911"/>
              <a:gd name="connsiteX2" fmla="*/ 382887 w 3627962"/>
              <a:gd name="connsiteY2" fmla="*/ 1278176 h 1975911"/>
              <a:gd name="connsiteX3" fmla="*/ 360989 w 3627962"/>
              <a:gd name="connsiteY3" fmla="*/ 869452 h 1975911"/>
              <a:gd name="connsiteX4" fmla="*/ 295297 w 3627962"/>
              <a:gd name="connsiteY4" fmla="*/ 533714 h 1975911"/>
              <a:gd name="connsiteX5" fmla="*/ 470476 w 3627962"/>
              <a:gd name="connsiteY5" fmla="*/ 263663 h 1975911"/>
              <a:gd name="connsiteX6" fmla="*/ 842733 w 3627962"/>
              <a:gd name="connsiteY6" fmla="*/ 117690 h 1975911"/>
              <a:gd name="connsiteX7" fmla="*/ 1689433 w 3627962"/>
              <a:gd name="connsiteY7" fmla="*/ 183378 h 1975911"/>
              <a:gd name="connsiteX8" fmla="*/ 2185775 w 3627962"/>
              <a:gd name="connsiteY8" fmla="*/ 22808 h 1975911"/>
              <a:gd name="connsiteX9" fmla="*/ 2587227 w 3627962"/>
              <a:gd name="connsiteY9" fmla="*/ 44704 h 1975911"/>
              <a:gd name="connsiteX10" fmla="*/ 3280646 w 3627962"/>
              <a:gd name="connsiteY10" fmla="*/ 424234 h 1975911"/>
              <a:gd name="connsiteX11" fmla="*/ 3528817 w 3627962"/>
              <a:gd name="connsiteY11" fmla="*/ 723479 h 1975911"/>
              <a:gd name="connsiteX12" fmla="*/ 3623706 w 3627962"/>
              <a:gd name="connsiteY12" fmla="*/ 1234385 h 1975911"/>
              <a:gd name="connsiteX13" fmla="*/ 3404731 w 3627962"/>
              <a:gd name="connsiteY13" fmla="*/ 1657707 h 1975911"/>
              <a:gd name="connsiteX14" fmla="*/ 2842697 w 3627962"/>
              <a:gd name="connsiteY14" fmla="*/ 1920458 h 1975911"/>
              <a:gd name="connsiteX15" fmla="*/ 2433945 w 3627962"/>
              <a:gd name="connsiteY15" fmla="*/ 1752589 h 1975911"/>
              <a:gd name="connsiteX16" fmla="*/ 1879211 w 3627962"/>
              <a:gd name="connsiteY16" fmla="*/ 1927757 h 1975911"/>
              <a:gd name="connsiteX17" fmla="*/ 1477758 w 3627962"/>
              <a:gd name="connsiteY17" fmla="*/ 1956952 h 1975911"/>
              <a:gd name="connsiteX18" fmla="*/ 893827 w 3627962"/>
              <a:gd name="connsiteY18" fmla="*/ 1672304 h 1975911"/>
              <a:gd name="connsiteX19" fmla="*/ 638357 w 3627962"/>
              <a:gd name="connsiteY19" fmla="*/ 1489837 h 1975911"/>
              <a:gd name="connsiteX20" fmla="*/ 317194 w 3627962"/>
              <a:gd name="connsiteY20" fmla="*/ 1628512 h 1975911"/>
              <a:gd name="connsiteX21" fmla="*/ 1139 w 3627962"/>
              <a:gd name="connsiteY21" fmla="*/ 1542701 h 1975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27962" h="1975911">
                <a:moveTo>
                  <a:pt x="1139" y="1542701"/>
                </a:moveTo>
                <a:cubicBezTo>
                  <a:pt x="-15467" y="1523368"/>
                  <a:pt x="153935" y="1556603"/>
                  <a:pt x="217560" y="1512516"/>
                </a:cubicBezTo>
                <a:cubicBezTo>
                  <a:pt x="281185" y="1468429"/>
                  <a:pt x="358982" y="1385353"/>
                  <a:pt x="382887" y="1278176"/>
                </a:cubicBezTo>
                <a:cubicBezTo>
                  <a:pt x="406792" y="1170999"/>
                  <a:pt x="375587" y="993529"/>
                  <a:pt x="360989" y="869452"/>
                </a:cubicBezTo>
                <a:cubicBezTo>
                  <a:pt x="346391" y="745375"/>
                  <a:pt x="277049" y="634679"/>
                  <a:pt x="295297" y="533714"/>
                </a:cubicBezTo>
                <a:cubicBezTo>
                  <a:pt x="313545" y="432749"/>
                  <a:pt x="379237" y="333000"/>
                  <a:pt x="470476" y="263663"/>
                </a:cubicBezTo>
                <a:cubicBezTo>
                  <a:pt x="561715" y="194326"/>
                  <a:pt x="639573" y="131071"/>
                  <a:pt x="842733" y="117690"/>
                </a:cubicBezTo>
                <a:cubicBezTo>
                  <a:pt x="1045893" y="104309"/>
                  <a:pt x="1465593" y="199192"/>
                  <a:pt x="1689433" y="183378"/>
                </a:cubicBezTo>
                <a:cubicBezTo>
                  <a:pt x="1913273" y="167564"/>
                  <a:pt x="2036143" y="45920"/>
                  <a:pt x="2185775" y="22808"/>
                </a:cubicBezTo>
                <a:cubicBezTo>
                  <a:pt x="2335407" y="-304"/>
                  <a:pt x="2404749" y="-22200"/>
                  <a:pt x="2587227" y="44704"/>
                </a:cubicBezTo>
                <a:cubicBezTo>
                  <a:pt x="2769706" y="111608"/>
                  <a:pt x="3123714" y="311105"/>
                  <a:pt x="3280646" y="424234"/>
                </a:cubicBezTo>
                <a:cubicBezTo>
                  <a:pt x="3437578" y="537363"/>
                  <a:pt x="3471640" y="588454"/>
                  <a:pt x="3528817" y="723479"/>
                </a:cubicBezTo>
                <a:cubicBezTo>
                  <a:pt x="3585994" y="858504"/>
                  <a:pt x="3644387" y="1078680"/>
                  <a:pt x="3623706" y="1234385"/>
                </a:cubicBezTo>
                <a:cubicBezTo>
                  <a:pt x="3603025" y="1390090"/>
                  <a:pt x="3534899" y="1543361"/>
                  <a:pt x="3404731" y="1657707"/>
                </a:cubicBezTo>
                <a:cubicBezTo>
                  <a:pt x="3274563" y="1772053"/>
                  <a:pt x="3004495" y="1904644"/>
                  <a:pt x="2842697" y="1920458"/>
                </a:cubicBezTo>
                <a:cubicBezTo>
                  <a:pt x="2680899" y="1936272"/>
                  <a:pt x="2594526" y="1751373"/>
                  <a:pt x="2433945" y="1752589"/>
                </a:cubicBezTo>
                <a:cubicBezTo>
                  <a:pt x="2273364" y="1753805"/>
                  <a:pt x="2038575" y="1893697"/>
                  <a:pt x="1879211" y="1927757"/>
                </a:cubicBezTo>
                <a:cubicBezTo>
                  <a:pt x="1719847" y="1961817"/>
                  <a:pt x="1641989" y="1999527"/>
                  <a:pt x="1477758" y="1956952"/>
                </a:cubicBezTo>
                <a:cubicBezTo>
                  <a:pt x="1313527" y="1914377"/>
                  <a:pt x="1033727" y="1750156"/>
                  <a:pt x="893827" y="1672304"/>
                </a:cubicBezTo>
                <a:cubicBezTo>
                  <a:pt x="753927" y="1594452"/>
                  <a:pt x="734462" y="1497136"/>
                  <a:pt x="638357" y="1489837"/>
                </a:cubicBezTo>
                <a:cubicBezTo>
                  <a:pt x="542252" y="1482538"/>
                  <a:pt x="423397" y="1619701"/>
                  <a:pt x="317194" y="1628512"/>
                </a:cubicBezTo>
                <a:cubicBezTo>
                  <a:pt x="210991" y="1637323"/>
                  <a:pt x="17745" y="1562034"/>
                  <a:pt x="1139" y="154270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5DD1C8-0560-4461-B8B6-A1AFA9F5C4F2}" type="slidenum">
              <a:rPr kumimoji="0" lang="zh-HK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zh-HK" alt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28" name="剪去對角線角落矩形 27"/>
          <p:cNvSpPr/>
          <p:nvPr/>
        </p:nvSpPr>
        <p:spPr>
          <a:xfrm>
            <a:off x="852833" y="684458"/>
            <a:ext cx="1421210" cy="442578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accent2">
                    <a:lumMod val="75000"/>
                  </a:schemeClr>
                </a:solidFill>
                <a:ea typeface="微軟正黑體"/>
              </a:rPr>
              <a:t>事件</a:t>
            </a:r>
            <a:r>
              <a:rPr lang="zh-TW" altLang="en-US" sz="1600" spc="300" dirty="0">
                <a:solidFill>
                  <a:schemeClr val="accent2">
                    <a:lumMod val="75000"/>
                  </a:schemeClr>
                </a:solidFill>
                <a:ea typeface="微軟正黑體"/>
              </a:rPr>
              <a:t>一</a:t>
            </a:r>
            <a:endParaRPr lang="en-US" altLang="zh-HK" sz="1600" spc="300" dirty="0">
              <a:solidFill>
                <a:schemeClr val="accent2">
                  <a:lumMod val="75000"/>
                </a:schemeClr>
              </a:solidFill>
              <a:ea typeface="微軟正黑體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3" y="1008321"/>
              <a:ext cx="480131" cy="21398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內容版面配置區 8"/>
          <p:cNvSpPr txBox="1">
            <a:spLocks/>
          </p:cNvSpPr>
          <p:nvPr/>
        </p:nvSpPr>
        <p:spPr bwMode="auto">
          <a:xfrm>
            <a:off x="1594184" y="3566075"/>
            <a:ext cx="2147177" cy="3780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TW" altLang="en-US" sz="1400" b="1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受害者被欺凌及威嚇。</a:t>
            </a:r>
          </a:p>
        </p:txBody>
      </p:sp>
      <p:sp>
        <p:nvSpPr>
          <p:cNvPr id="48" name="投影片編號版面配置區 6"/>
          <p:cNvSpPr txBox="1">
            <a:spLocks/>
          </p:cNvSpPr>
          <p:nvPr/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4572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en-US" altLang="zh-TW" dirty="0" smtClean="0">
                <a:ea typeface="微軟正黑體"/>
              </a:rPr>
              <a:t>73</a:t>
            </a:r>
            <a:endParaRPr lang="zh-HK" altLang="en-US" dirty="0">
              <a:ea typeface="微軟正黑體"/>
            </a:endParaRPr>
          </a:p>
        </p:txBody>
      </p:sp>
      <p:sp>
        <p:nvSpPr>
          <p:cNvPr id="49" name="手繪多邊形 48"/>
          <p:cNvSpPr/>
          <p:nvPr/>
        </p:nvSpPr>
        <p:spPr>
          <a:xfrm flipV="1">
            <a:off x="7179344" y="4459124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0" name="弧形 49"/>
          <p:cNvSpPr/>
          <p:nvPr/>
        </p:nvSpPr>
        <p:spPr>
          <a:xfrm rot="10620496">
            <a:off x="7817652" y="4359532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1" name="群組 50"/>
          <p:cNvGrpSpPr/>
          <p:nvPr/>
        </p:nvGrpSpPr>
        <p:grpSpPr>
          <a:xfrm>
            <a:off x="8278721" y="4396447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2" name="手繪多邊形 5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3" name="手繪多邊形 52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0825B8"/>
                </a:gs>
                <a:gs pos="22000">
                  <a:srgbClr val="7395D3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4" name="橢圓 53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橢圓 54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6" name="摺角紙張 55"/>
          <p:cNvSpPr/>
          <p:nvPr/>
        </p:nvSpPr>
        <p:spPr>
          <a:xfrm>
            <a:off x="5710752" y="4396447"/>
            <a:ext cx="1895351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手繪多邊形 56"/>
          <p:cNvSpPr/>
          <p:nvPr/>
        </p:nvSpPr>
        <p:spPr>
          <a:xfrm rot="15799771">
            <a:off x="7639551" y="4197766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8" name="矩形 57"/>
          <p:cNvSpPr/>
          <p:nvPr/>
        </p:nvSpPr>
        <p:spPr>
          <a:xfrm>
            <a:off x="5766570" y="5003444"/>
            <a:ext cx="17236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儘管</a:t>
            </a:r>
            <a:r>
              <a:rPr lang="en-US" altLang="zh-TW" sz="140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⋯⋯</a:t>
            </a:r>
            <a:r>
              <a:rPr lang="zh-TW" altLang="en-US" sz="15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還是</a:t>
            </a:r>
            <a:r>
              <a:rPr lang="en-US" altLang="zh-TW" sz="1600" dirty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⋯⋯</a:t>
            </a:r>
            <a:endParaRPr lang="zh-TW" altLang="en-US" sz="15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AutoShape 25"/>
          <p:cNvSpPr txBox="1">
            <a:spLocks noChangeArrowheads="1"/>
          </p:cNvSpPr>
          <p:nvPr/>
        </p:nvSpPr>
        <p:spPr bwMode="auto">
          <a:xfrm>
            <a:off x="6028681" y="4560832"/>
            <a:ext cx="1314743" cy="37691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8" t="9061" b="5586"/>
          <a:stretch/>
        </p:blipFill>
        <p:spPr>
          <a:xfrm>
            <a:off x="4063674" y="1321723"/>
            <a:ext cx="2380262" cy="2670990"/>
          </a:xfrm>
          <a:prstGeom prst="rect">
            <a:avLst/>
          </a:prstGeom>
        </p:spPr>
      </p:pic>
      <p:sp>
        <p:nvSpPr>
          <p:cNvPr id="29" name="剪去對角線角落矩形 28"/>
          <p:cNvSpPr/>
          <p:nvPr/>
        </p:nvSpPr>
        <p:spPr>
          <a:xfrm>
            <a:off x="5382076" y="958237"/>
            <a:ext cx="1434949" cy="442578"/>
          </a:xfrm>
          <a:prstGeom prst="snip2DiagRect">
            <a:avLst/>
          </a:prstGeom>
          <a:solidFill>
            <a:srgbClr val="FF802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事件</a:t>
            </a:r>
            <a:r>
              <a:rPr lang="zh-TW" altLang="en-US" sz="1400" spc="300" dirty="0" smtClean="0">
                <a:solidFill>
                  <a:schemeClr val="bg1"/>
                </a:solidFill>
                <a:ea typeface="微軟正黑體"/>
              </a:rPr>
              <a:t>二</a:t>
            </a:r>
            <a:endParaRPr lang="en-US" altLang="zh-TW" sz="1400" spc="300" dirty="0" smtClean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70133" y="1463587"/>
            <a:ext cx="2031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TW" sz="1200" b="1" dirty="0">
                <a:ea typeface="微軟正黑體"/>
              </a:rPr>
              <a:t>﹙</a:t>
            </a:r>
            <a:r>
              <a:rPr lang="zh-TW" altLang="en-US" sz="1200" b="1" dirty="0">
                <a:ea typeface="微軟正黑體"/>
              </a:rPr>
              <a:t>與事件一對立或不一致</a:t>
            </a:r>
            <a:r>
              <a:rPr lang="en-US" altLang="zh-TW" sz="1200" b="1" dirty="0">
                <a:ea typeface="微軟正黑體"/>
              </a:rPr>
              <a:t>﹚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873" y="344368"/>
            <a:ext cx="2405000" cy="318369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6551003" y="2114827"/>
            <a:ext cx="1938782" cy="1436603"/>
          </a:xfrm>
          <a:prstGeom prst="rect">
            <a:avLst/>
          </a:prstGeom>
          <a:solidFill>
            <a:srgbClr val="F08D42"/>
          </a:solidFill>
          <a:ln w="190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矩形 3"/>
          <p:cNvSpPr/>
          <p:nvPr/>
        </p:nvSpPr>
        <p:spPr>
          <a:xfrm>
            <a:off x="6734912" y="2171749"/>
            <a:ext cx="169506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30000"/>
              </a:lnSpc>
              <a:defRPr/>
            </a:pPr>
            <a:r>
              <a:rPr lang="zh-HK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受害者</a:t>
            </a: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應該向欺凌者表達不滿和找信任的人求助，不應啞忍和報復。</a:t>
            </a:r>
            <a:endParaRPr lang="en-US" altLang="zh-HK" sz="15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7" name="群組 46"/>
          <p:cNvGrpSpPr/>
          <p:nvPr/>
        </p:nvGrpSpPr>
        <p:grpSpPr>
          <a:xfrm>
            <a:off x="765623" y="3761273"/>
            <a:ext cx="4139176" cy="2560016"/>
            <a:chOff x="765623" y="3761273"/>
            <a:chExt cx="4139176" cy="2560016"/>
          </a:xfrm>
        </p:grpSpPr>
        <p:pic>
          <p:nvPicPr>
            <p:cNvPr id="60" name="圖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61" name="群組 60"/>
            <p:cNvGrpSpPr/>
            <p:nvPr/>
          </p:nvGrpSpPr>
          <p:grpSpPr>
            <a:xfrm>
              <a:off x="2096426" y="4556839"/>
              <a:ext cx="2808373" cy="1488783"/>
              <a:chOff x="2036100" y="4523250"/>
              <a:chExt cx="2808373" cy="1488783"/>
            </a:xfrm>
          </p:grpSpPr>
          <p:grpSp>
            <p:nvGrpSpPr>
              <p:cNvPr id="66" name="群組 65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9" name="矩形 68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矩形 69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7" name="等腰三角形 66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8" name="半框架 67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62" name="圖片 6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2400951" y="4714955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396120" y="5095367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410148" y="5471287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43" name="投影片編號版面配置區 1"/>
          <p:cNvSpPr txBox="1">
            <a:spLocks/>
          </p:cNvSpPr>
          <p:nvPr/>
        </p:nvSpPr>
        <p:spPr>
          <a:xfrm>
            <a:off x="6813193" y="632050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CB6A2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dirty="0" smtClean="0">
                <a:solidFill>
                  <a:srgbClr val="66A2D8"/>
                </a:solidFill>
              </a:rPr>
              <a:t>81</a:t>
            </a:r>
            <a:endParaRPr lang="zh-HK" altLang="en-US" dirty="0">
              <a:solidFill>
                <a:srgbClr val="66A2D8"/>
              </a:solidFill>
            </a:endParaRPr>
          </a:p>
        </p:txBody>
      </p:sp>
      <p:sp>
        <p:nvSpPr>
          <p:cNvPr id="44" name="手繪多邊形 4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907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28" grpId="0" animBg="1"/>
      <p:bldP spid="34" grpId="0" animBg="1"/>
      <p:bldP spid="49" grpId="0" animBg="1"/>
      <p:bldP spid="50" grpId="0" animBg="1"/>
      <p:bldP spid="56" grpId="0" animBg="1"/>
      <p:bldP spid="56" grpId="1" animBg="1"/>
      <p:bldP spid="57" grpId="0" animBg="1"/>
      <p:bldP spid="57" grpId="1" animBg="1"/>
      <p:bldP spid="58" grpId="0"/>
      <p:bldP spid="58" grpId="1"/>
      <p:bldP spid="59" grpId="0" animBg="1"/>
      <p:bldP spid="59" grpId="1" animBg="1"/>
      <p:bldP spid="29" grpId="0" animBg="1"/>
      <p:bldP spid="30" grpId="0"/>
      <p:bldP spid="35" grpId="0" animBg="1"/>
      <p:bldP spid="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圖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131" y="558019"/>
            <a:ext cx="5598596" cy="961450"/>
          </a:xfrm>
          <a:prstGeom prst="rect">
            <a:avLst/>
          </a:prstGeom>
        </p:spPr>
      </p:pic>
      <p:sp>
        <p:nvSpPr>
          <p:cNvPr id="27" name="剪去對角線角落矩形 26"/>
          <p:cNvSpPr/>
          <p:nvPr/>
        </p:nvSpPr>
        <p:spPr>
          <a:xfrm>
            <a:off x="1876630" y="2781623"/>
            <a:ext cx="5389104" cy="1045771"/>
          </a:xfrm>
          <a:prstGeom prst="snip2Diag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>
              <a:latin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4915" y="1648261"/>
            <a:ext cx="606875" cy="7848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dirty="0">
                <a:solidFill>
                  <a:srgbClr val="0825B8"/>
                </a:solidFill>
                <a:latin typeface="Corbel"/>
                <a:ea typeface="微軟正黑體"/>
              </a:rPr>
              <a:t>儘管</a:t>
            </a: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187518" y="1647740"/>
            <a:ext cx="1727951" cy="784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dirty="0">
                <a:solidFill>
                  <a:srgbClr val="E75C01"/>
                </a:solidFill>
                <a:latin typeface="Corbel"/>
                <a:ea typeface="微軟正黑體"/>
              </a:rPr>
              <a:t>被欺凌及威嚇</a:t>
            </a:r>
            <a:r>
              <a:rPr lang="zh-TW" altLang="en-US" sz="1500" dirty="0" smtClean="0">
                <a:solidFill>
                  <a:srgbClr val="E75C01"/>
                </a:solidFill>
                <a:latin typeface="Corbel"/>
                <a:ea typeface="微軟正黑體"/>
              </a:rPr>
              <a:t>，</a:t>
            </a:r>
            <a:endParaRPr lang="en-US" altLang="zh-HK" sz="1500" dirty="0" smtClean="0">
              <a:solidFill>
                <a:srgbClr val="E75C01"/>
              </a:solidFill>
              <a:latin typeface="Corbel"/>
              <a:ea typeface="微軟正黑體"/>
            </a:endParaRPr>
          </a:p>
          <a:p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76501" y="1647740"/>
            <a:ext cx="2862454" cy="784830"/>
          </a:xfrm>
          <a:prstGeom prst="rect">
            <a:avLst/>
          </a:prstGeom>
          <a:solidFill>
            <a:schemeClr val="accent2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應該</a:t>
            </a:r>
            <a:r>
              <a:rPr lang="zh-TW" altLang="en-US" sz="1500" dirty="0">
                <a:solidFill>
                  <a:schemeClr val="bg1"/>
                </a:solidFill>
                <a:latin typeface="Corbel"/>
                <a:ea typeface="微軟正黑體"/>
              </a:rPr>
              <a:t>向欺凌者表達不滿和找信任的人求助，不應啞忍和</a:t>
            </a:r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報復</a:t>
            </a:r>
            <a:r>
              <a:rPr lang="zh-HK" altLang="en-US" sz="1500" dirty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27643" y="1647740"/>
            <a:ext cx="713226" cy="7848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dirty="0" smtClean="0">
                <a:solidFill>
                  <a:schemeClr val="bg1"/>
                </a:solidFill>
                <a:latin typeface="Corbel"/>
                <a:ea typeface="微軟正黑體"/>
              </a:rPr>
              <a:t>還是</a:t>
            </a:r>
            <a:endParaRPr lang="en-US" altLang="zh-TW" sz="1500" dirty="0" smtClean="0">
              <a:solidFill>
                <a:schemeClr val="bg1"/>
              </a:solidFill>
              <a:latin typeface="Corbel"/>
              <a:ea typeface="微軟正黑體"/>
            </a:endParaRP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41790" y="1647740"/>
            <a:ext cx="845483" cy="784830"/>
          </a:xfrm>
          <a:prstGeom prst="rect">
            <a:avLst/>
          </a:prstGeom>
          <a:solidFill>
            <a:srgbClr val="F19E91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dirty="0">
                <a:solidFill>
                  <a:srgbClr val="C00000"/>
                </a:solidFill>
                <a:latin typeface="Corbel"/>
                <a:ea typeface="微軟正黑體"/>
              </a:rPr>
              <a:t>受害者</a:t>
            </a: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40869" y="1647740"/>
            <a:ext cx="1035632" cy="784830"/>
          </a:xfrm>
          <a:prstGeom prst="rect">
            <a:avLst/>
          </a:prstGeom>
          <a:solidFill>
            <a:srgbClr val="E96A55"/>
          </a:solidFill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endParaRPr lang="en-US" altLang="zh-HK" sz="1500" dirty="0" smtClean="0">
              <a:solidFill>
                <a:srgbClr val="0825B8"/>
              </a:solidFill>
              <a:latin typeface="Corbel"/>
              <a:ea typeface="微軟正黑體"/>
            </a:endParaRPr>
          </a:p>
          <a:p>
            <a:pPr algn="ctr">
              <a:buClr>
                <a:srgbClr val="FE8637"/>
              </a:buClr>
              <a:defRPr/>
            </a:pPr>
            <a:r>
              <a:rPr lang="zh-TW" altLang="en-US" sz="1500" dirty="0">
                <a:solidFill>
                  <a:schemeClr val="bg1"/>
                </a:solidFill>
                <a:latin typeface="Corbel"/>
                <a:ea typeface="微軟正黑體"/>
              </a:rPr>
              <a:t>受害者</a:t>
            </a:r>
          </a:p>
          <a:p>
            <a:pPr algn="ctr"/>
            <a:r>
              <a:rPr lang="zh-HK" altLang="en-US" sz="1500" dirty="0" smtClean="0">
                <a:solidFill>
                  <a:srgbClr val="0825B8"/>
                </a:solidFill>
                <a:latin typeface="Corbel"/>
                <a:ea typeface="微軟正黑體"/>
              </a:rPr>
              <a:t> </a:t>
            </a:r>
            <a:endParaRPr lang="zh-HK" altLang="en-US" sz="1500" dirty="0">
              <a:solidFill>
                <a:srgbClr val="0825B8"/>
              </a:solidFill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結構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213982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群組 21"/>
          <p:cNvGrpSpPr/>
          <p:nvPr/>
        </p:nvGrpSpPr>
        <p:grpSpPr>
          <a:xfrm>
            <a:off x="3582203" y="2087672"/>
            <a:ext cx="690880" cy="760246"/>
            <a:chOff x="533442" y="2009911"/>
            <a:chExt cx="690880" cy="863600"/>
          </a:xfrm>
          <a:solidFill>
            <a:srgbClr val="FFC000"/>
          </a:solidFill>
        </p:grpSpPr>
        <p:sp>
          <p:nvSpPr>
            <p:cNvPr id="23" name="五邊形 22"/>
            <p:cNvSpPr/>
            <p:nvPr/>
          </p:nvSpPr>
          <p:spPr>
            <a:xfrm rot="16200000">
              <a:off x="447082" y="2096271"/>
              <a:ext cx="863600" cy="690880"/>
            </a:xfrm>
            <a:prstGeom prst="homePlate">
              <a:avLst/>
            </a:prstGeom>
            <a:solidFill>
              <a:srgbClr val="E96A55"/>
            </a:solidFill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50594" y="2441694"/>
              <a:ext cx="646331" cy="4195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buClr>
                  <a:srgbClr val="FE8637"/>
                </a:buClr>
                <a:defRPr/>
              </a:pPr>
              <a:r>
                <a:rPr lang="zh-TW" altLang="en-US" dirty="0">
                  <a:solidFill>
                    <a:schemeClr val="bg1"/>
                  </a:solidFill>
                  <a:latin typeface="Corbel"/>
                  <a:ea typeface="微軟正黑體"/>
                </a:rPr>
                <a:t>他們</a:t>
              </a:r>
            </a:p>
          </p:txBody>
        </p:sp>
      </p:grpSp>
      <p:cxnSp>
        <p:nvCxnSpPr>
          <p:cNvPr id="3" name="直線接點 2"/>
          <p:cNvCxnSpPr/>
          <p:nvPr/>
        </p:nvCxnSpPr>
        <p:spPr>
          <a:xfrm flipV="1">
            <a:off x="4640869" y="1647740"/>
            <a:ext cx="1026899" cy="7848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125268" y="2839905"/>
            <a:ext cx="5140465" cy="831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TW" altLang="en-US" sz="1600" b="1" u="sng" dirty="0">
                <a:solidFill>
                  <a:srgbClr val="7395D3"/>
                </a:solidFill>
                <a:latin typeface="Arial" panose="020B0604020202020204" pitchFamily="34" charset="0"/>
                <a:ea typeface="微軟正黑體"/>
              </a:rPr>
              <a:t>儘管</a:t>
            </a:r>
            <a:r>
              <a:rPr lang="zh-TW" altLang="en-US" sz="1600" dirty="0">
                <a:solidFill>
                  <a:srgbClr val="FF8021"/>
                </a:solidFill>
                <a:latin typeface="Arial" panose="020B0604020202020204" pitchFamily="34" charset="0"/>
                <a:ea typeface="微軟正黑體"/>
              </a:rPr>
              <a:t>受害者被欺凌及威嚇</a:t>
            </a:r>
            <a:r>
              <a:rPr lang="zh-TW" altLang="en-US" dirty="0" smtClean="0"/>
              <a:t>，</a:t>
            </a:r>
            <a:r>
              <a:rPr lang="zh-TW" altLang="en-US" sz="1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他們</a:t>
            </a:r>
            <a:r>
              <a:rPr lang="zh-TW" altLang="en-US" sz="16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軟正黑體"/>
              </a:rPr>
              <a:t>還是</a:t>
            </a:r>
            <a:r>
              <a:rPr lang="zh-TW" altLang="en-US" sz="16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應該向欺凌者表達不滿和找信任的人求助，不應啞忍和報復</a:t>
            </a:r>
            <a:r>
              <a:rPr lang="zh-HK" altLang="en-US" sz="1600" dirty="0">
                <a:solidFill>
                  <a:srgbClr val="9F2A05"/>
                </a:solidFill>
                <a:latin typeface="Arial" panose="020B0604020202020204" pitchFamily="34" charset="0"/>
                <a:ea typeface="微軟正黑體"/>
              </a:rPr>
              <a:t>。</a:t>
            </a:r>
            <a:endParaRPr lang="en-US" altLang="zh-HK" sz="1600" dirty="0">
              <a:solidFill>
                <a:srgbClr val="9F2A05"/>
              </a:solidFill>
              <a:latin typeface="Arial" panose="020B0604020202020204" pitchFamily="34" charset="0"/>
              <a:ea typeface="微軟正黑體"/>
            </a:endParaRPr>
          </a:p>
        </p:txBody>
      </p:sp>
      <p:grpSp>
        <p:nvGrpSpPr>
          <p:cNvPr id="34" name="群組 33"/>
          <p:cNvGrpSpPr/>
          <p:nvPr/>
        </p:nvGrpSpPr>
        <p:grpSpPr>
          <a:xfrm>
            <a:off x="6119273" y="4161174"/>
            <a:ext cx="2236290" cy="1404506"/>
            <a:chOff x="2942912" y="3540344"/>
            <a:chExt cx="2138526" cy="1404506"/>
          </a:xfrm>
        </p:grpSpPr>
        <p:sp>
          <p:nvSpPr>
            <p:cNvPr id="35" name="圓角矩形 34"/>
            <p:cNvSpPr/>
            <p:nvPr/>
          </p:nvSpPr>
          <p:spPr>
            <a:xfrm>
              <a:off x="3196053" y="3665321"/>
              <a:ext cx="1885385" cy="1279529"/>
            </a:xfrm>
            <a:prstGeom prst="roundRect">
              <a:avLst>
                <a:gd name="adj" fmla="val 10656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E38A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>
                <a:lnSpc>
                  <a:spcPct val="150000"/>
                </a:lnSpc>
              </a:pP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加入關聯詞後，如果兩個分句的主語相同，可以把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後面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分句的主語刪去</a:t>
              </a:r>
              <a:r>
                <a:rPr lang="zh-TW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，並用代名詞取代</a:t>
              </a:r>
              <a:r>
                <a:rPr lang="zh-HK" altLang="en-US" sz="1100" b="1" dirty="0">
                  <a:solidFill>
                    <a:schemeClr val="accent2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en-US" altLang="zh-HK" sz="1100" b="1" dirty="0">
                <a:solidFill>
                  <a:schemeClr val="accent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圓角矩形 35"/>
            <p:cNvSpPr/>
            <p:nvPr/>
          </p:nvSpPr>
          <p:spPr>
            <a:xfrm>
              <a:off x="3227150" y="3692495"/>
              <a:ext cx="1829810" cy="1252353"/>
            </a:xfrm>
            <a:prstGeom prst="roundRect">
              <a:avLst/>
            </a:prstGeom>
            <a:gradFill>
              <a:gsLst>
                <a:gs pos="90000">
                  <a:schemeClr val="bg1">
                    <a:alpha val="7000"/>
                  </a:schemeClr>
                </a:gs>
                <a:gs pos="8000">
                  <a:schemeClr val="accent4">
                    <a:lumMod val="20000"/>
                    <a:lumOff val="80000"/>
                    <a:alpha val="4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grpSp>
          <p:nvGrpSpPr>
            <p:cNvPr id="45" name="群組 44"/>
            <p:cNvGrpSpPr/>
            <p:nvPr/>
          </p:nvGrpSpPr>
          <p:grpSpPr>
            <a:xfrm>
              <a:off x="2942912" y="3540344"/>
              <a:ext cx="434998" cy="376518"/>
              <a:chOff x="3294973" y="3589885"/>
              <a:chExt cx="434998" cy="376518"/>
            </a:xfrm>
          </p:grpSpPr>
          <p:sp>
            <p:nvSpPr>
              <p:cNvPr id="46" name="橢圓 45"/>
              <p:cNvSpPr/>
              <p:nvPr/>
            </p:nvSpPr>
            <p:spPr>
              <a:xfrm>
                <a:off x="3353453" y="3589885"/>
                <a:ext cx="376518" cy="37651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49" name="群組 48"/>
              <p:cNvGrpSpPr/>
              <p:nvPr/>
            </p:nvGrpSpPr>
            <p:grpSpPr>
              <a:xfrm>
                <a:off x="3504207" y="3661457"/>
                <a:ext cx="75006" cy="255663"/>
                <a:chOff x="3504207" y="3661457"/>
                <a:chExt cx="75006" cy="255663"/>
              </a:xfrm>
            </p:grpSpPr>
            <p:sp>
              <p:nvSpPr>
                <p:cNvPr id="51" name="梯形 50"/>
                <p:cNvSpPr/>
                <p:nvPr/>
              </p:nvSpPr>
              <p:spPr>
                <a:xfrm rot="10800000">
                  <a:off x="3504207" y="3661457"/>
                  <a:ext cx="75006" cy="174776"/>
                </a:xfrm>
                <a:prstGeom prst="trapezoid">
                  <a:avLst>
                    <a:gd name="adj" fmla="val 25001"/>
                  </a:avLst>
                </a:prstGeom>
                <a:solidFill>
                  <a:schemeClr val="bg1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橢圓 51"/>
                <p:cNvSpPr/>
                <p:nvPr/>
              </p:nvSpPr>
              <p:spPr>
                <a:xfrm>
                  <a:off x="3514405" y="3862509"/>
                  <a:ext cx="54611" cy="5461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50" name="手繪多邊形 49"/>
              <p:cNvSpPr/>
              <p:nvPr/>
            </p:nvSpPr>
            <p:spPr>
              <a:xfrm rot="14131024">
                <a:off x="3392309" y="3508752"/>
                <a:ext cx="193195" cy="387868"/>
              </a:xfrm>
              <a:custGeom>
                <a:avLst/>
                <a:gdLst>
                  <a:gd name="connsiteX0" fmla="*/ 0 w 181049"/>
                  <a:gd name="connsiteY0" fmla="*/ 0 h 375064"/>
                  <a:gd name="connsiteX1" fmla="*/ 30731 w 181049"/>
                  <a:gd name="connsiteY1" fmla="*/ 3098 h 375064"/>
                  <a:gd name="connsiteX2" fmla="*/ 181049 w 181049"/>
                  <a:gd name="connsiteY2" fmla="*/ 187532 h 375064"/>
                  <a:gd name="connsiteX3" fmla="*/ 30731 w 181049"/>
                  <a:gd name="connsiteY3" fmla="*/ 371966 h 375064"/>
                  <a:gd name="connsiteX4" fmla="*/ 0 w 181049"/>
                  <a:gd name="connsiteY4" fmla="*/ 375064 h 37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049" h="375064">
                    <a:moveTo>
                      <a:pt x="0" y="0"/>
                    </a:moveTo>
                    <a:lnTo>
                      <a:pt x="30731" y="3098"/>
                    </a:lnTo>
                    <a:cubicBezTo>
                      <a:pt x="116518" y="20652"/>
                      <a:pt x="181049" y="96556"/>
                      <a:pt x="181049" y="187532"/>
                    </a:cubicBezTo>
                    <a:cubicBezTo>
                      <a:pt x="181049" y="278508"/>
                      <a:pt x="116518" y="354412"/>
                      <a:pt x="30731" y="371966"/>
                    </a:cubicBezTo>
                    <a:lnTo>
                      <a:pt x="0" y="375064"/>
                    </a:lnTo>
                    <a:close/>
                  </a:path>
                </a:pathLst>
              </a:custGeom>
              <a:gradFill>
                <a:gsLst>
                  <a:gs pos="90000">
                    <a:schemeClr val="bg1">
                      <a:alpha val="0"/>
                    </a:schemeClr>
                  </a:gs>
                  <a:gs pos="0">
                    <a:schemeClr val="accent4">
                      <a:lumMod val="20000"/>
                      <a:lumOff val="80000"/>
                      <a:alpha val="4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grpSp>
        <p:nvGrpSpPr>
          <p:cNvPr id="53" name="群組 52"/>
          <p:cNvGrpSpPr/>
          <p:nvPr/>
        </p:nvGrpSpPr>
        <p:grpSpPr>
          <a:xfrm>
            <a:off x="765623" y="3761273"/>
            <a:ext cx="4989717" cy="2560016"/>
            <a:chOff x="765623" y="3761273"/>
            <a:chExt cx="4989717" cy="2560016"/>
          </a:xfrm>
        </p:grpSpPr>
        <p:pic>
          <p:nvPicPr>
            <p:cNvPr id="54" name="圖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623" y="3761273"/>
              <a:ext cx="1386832" cy="2560016"/>
            </a:xfrm>
            <a:prstGeom prst="rect">
              <a:avLst/>
            </a:prstGeom>
          </p:spPr>
        </p:pic>
        <p:grpSp>
          <p:nvGrpSpPr>
            <p:cNvPr id="55" name="群組 54"/>
            <p:cNvGrpSpPr/>
            <p:nvPr/>
          </p:nvGrpSpPr>
          <p:grpSpPr>
            <a:xfrm>
              <a:off x="2096425" y="4556839"/>
              <a:ext cx="3658915" cy="1134707"/>
              <a:chOff x="2036100" y="4523250"/>
              <a:chExt cx="2808373" cy="1488783"/>
            </a:xfrm>
          </p:grpSpPr>
          <p:grpSp>
            <p:nvGrpSpPr>
              <p:cNvPr id="59" name="群組 58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2" name="矩形 61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3AB9F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矩形 62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gradFill>
                  <a:gsLst>
                    <a:gs pos="98000">
                      <a:srgbClr val="3F579B"/>
                    </a:gs>
                    <a:gs pos="4000">
                      <a:schemeClr val="tx2">
                        <a:lumMod val="60000"/>
                        <a:lumOff val="40000"/>
                      </a:schemeClr>
                    </a:gs>
                  </a:gsLst>
                  <a:lin ang="3000000" scaled="0"/>
                </a:gradFill>
                <a:ln>
                  <a:solidFill>
                    <a:schemeClr val="accent1">
                      <a:lumMod val="75000"/>
                    </a:schemeClr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0" name="等腰三角形 59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1" name="半框架 60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454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56" name="圖片 5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2329" y="4434493"/>
              <a:ext cx="313486" cy="237407"/>
            </a:xfrm>
            <a:prstGeom prst="rect">
              <a:avLst/>
            </a:prstGeom>
          </p:spPr>
        </p:pic>
        <p:sp>
          <p:nvSpPr>
            <p:cNvPr id="57" name="矩形 56"/>
            <p:cNvSpPr/>
            <p:nvPr/>
          </p:nvSpPr>
          <p:spPr>
            <a:xfrm>
              <a:off x="2296968" y="4731575"/>
              <a:ext cx="3300904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4.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把句子及關聯詞</a:t>
              </a:r>
              <a:r>
                <a:rPr lang="zh-HK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放在適當的位置</a:t>
              </a:r>
              <a:endParaRPr lang="en-US" altLang="zh-HK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2296437" y="5137975"/>
              <a:ext cx="1239780" cy="342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5.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</a:t>
              </a:r>
              <a:r>
                <a:rPr lang="zh-HK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調整句式</a:t>
              </a: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82</a:t>
            </a:fld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322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7" grpId="0" animBg="1"/>
      <p:bldP spid="38" grpId="0" animBg="1"/>
      <p:bldP spid="39" grpId="0" animBg="1"/>
      <p:bldP spid="40" grpId="0" animBg="1"/>
      <p:bldP spid="47" grpId="0" animBg="1"/>
      <p:bldP spid="48" grpId="0" animBg="1"/>
      <p:bldP spid="48" grpId="1" animBg="1"/>
      <p:bldP spid="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49123" y="3343264"/>
            <a:ext cx="1496532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17188" y="3491146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05330" y="3497479"/>
            <a:ext cx="1271054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5174" y="3497479"/>
            <a:ext cx="1097993" cy="255008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b="1" spc="-9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b="1" spc="-9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</a:t>
            </a:r>
            <a:r>
              <a:rPr lang="zh-TW" altLang="en-US" b="1" spc="-9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b="1" spc="-9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群組 118"/>
          <p:cNvGrpSpPr/>
          <p:nvPr/>
        </p:nvGrpSpPr>
        <p:grpSpPr>
          <a:xfrm>
            <a:off x="6434977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0" name="群組 11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2" name="群組 12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4" name="群組 12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6" name="圓角化同側角落矩形 12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圓角化同側角落矩形 12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8" name="群組 12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5" name="弧形 12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圓角化同側角落矩形 12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1" name="圓角矩形 12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1" name="圓角化同側角落矩形 130"/>
          <p:cNvSpPr/>
          <p:nvPr/>
        </p:nvSpPr>
        <p:spPr>
          <a:xfrm>
            <a:off x="7000785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2" name="圓角矩形 131"/>
          <p:cNvSpPr/>
          <p:nvPr/>
        </p:nvSpPr>
        <p:spPr>
          <a:xfrm>
            <a:off x="7259303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7097789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手繪多邊形 133"/>
          <p:cNvSpPr/>
          <p:nvPr/>
        </p:nvSpPr>
        <p:spPr>
          <a:xfrm>
            <a:off x="7064724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弧形 134"/>
          <p:cNvSpPr/>
          <p:nvPr/>
        </p:nvSpPr>
        <p:spPr>
          <a:xfrm rot="13638684">
            <a:off x="7231923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橢圓 135"/>
          <p:cNvSpPr/>
          <p:nvPr/>
        </p:nvSpPr>
        <p:spPr>
          <a:xfrm>
            <a:off x="7130889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7369349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弧形 137"/>
          <p:cNvSpPr/>
          <p:nvPr/>
        </p:nvSpPr>
        <p:spPr>
          <a:xfrm rot="11272823">
            <a:off x="7287474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8133355">
            <a:off x="7099809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731171">
            <a:off x="7339855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手繪多邊形 140"/>
          <p:cNvSpPr/>
          <p:nvPr/>
        </p:nvSpPr>
        <p:spPr>
          <a:xfrm>
            <a:off x="7579682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弧形 141"/>
          <p:cNvSpPr/>
          <p:nvPr/>
        </p:nvSpPr>
        <p:spPr>
          <a:xfrm rot="1461097">
            <a:off x="7506515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5704529">
            <a:off x="7205771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4" name="群組 143"/>
          <p:cNvGrpSpPr/>
          <p:nvPr/>
        </p:nvGrpSpPr>
        <p:grpSpPr>
          <a:xfrm>
            <a:off x="7736024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8" name="弧形 147"/>
          <p:cNvSpPr/>
          <p:nvPr/>
        </p:nvSpPr>
        <p:spPr>
          <a:xfrm rot="15944160">
            <a:off x="7115187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9" name="圓角矩形 148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手繪多邊形 149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手繪多邊形 152"/>
          <p:cNvSpPr/>
          <p:nvPr/>
        </p:nvSpPr>
        <p:spPr>
          <a:xfrm>
            <a:off x="1309822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4" name="圓角矩形 153"/>
          <p:cNvSpPr/>
          <p:nvPr/>
        </p:nvSpPr>
        <p:spPr>
          <a:xfrm>
            <a:off x="6059144" y="3449671"/>
            <a:ext cx="429267" cy="119804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</a:t>
            </a:r>
            <a:endParaRPr lang="en-US" altLang="zh-TW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39406">
            <a:off x="1179099" y="1012311"/>
            <a:ext cx="841014" cy="534210"/>
          </a:xfrm>
          <a:prstGeom prst="rect">
            <a:avLst/>
          </a:prstGeom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5"/>
          </a:xfrm>
          <a:prstGeom prst="rect">
            <a:avLst/>
          </a:prstGeom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2" cy="1961462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6002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695649" y="3848171"/>
            <a:ext cx="200676" cy="104408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063864" y="3832752"/>
            <a:ext cx="193487" cy="6547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445458" y="3852530"/>
            <a:ext cx="193560" cy="8220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2764836" y="3838702"/>
            <a:ext cx="198185" cy="835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069294" y="3832357"/>
            <a:ext cx="229769" cy="8422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443875" y="3833190"/>
            <a:ext cx="204668" cy="8310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786215" y="3832357"/>
            <a:ext cx="218979" cy="147622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159430" y="3923866"/>
            <a:ext cx="243207" cy="541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569111" y="3904601"/>
            <a:ext cx="265537" cy="19775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31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8" grpId="0" animBg="1"/>
      <p:bldP spid="154" grpId="0" animBg="1"/>
      <p:bldP spid="155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718289" y="770232"/>
            <a:ext cx="4746846" cy="1356280"/>
            <a:chOff x="718289" y="770232"/>
            <a:chExt cx="4746846" cy="1356280"/>
          </a:xfrm>
        </p:grpSpPr>
        <p:sp>
          <p:nvSpPr>
            <p:cNvPr id="17" name="剪去單一角落矩形 16"/>
            <p:cNvSpPr/>
            <p:nvPr/>
          </p:nvSpPr>
          <p:spPr>
            <a:xfrm>
              <a:off x="969834" y="945235"/>
              <a:ext cx="4495301" cy="1181277"/>
            </a:xfrm>
            <a:prstGeom prst="snip1Rect">
              <a:avLst/>
            </a:prstGeom>
            <a:solidFill>
              <a:schemeClr val="bg1"/>
            </a:solidFill>
            <a:ln w="1270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橢圓 17"/>
            <p:cNvSpPr/>
            <p:nvPr/>
          </p:nvSpPr>
          <p:spPr>
            <a:xfrm>
              <a:off x="718289" y="770232"/>
              <a:ext cx="503093" cy="489990"/>
            </a:xfrm>
            <a:prstGeom prst="ellipse">
              <a:avLst/>
            </a:prstGeom>
            <a:solidFill>
              <a:srgbClr val="7395D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84</a:t>
            </a:fld>
            <a:endParaRPr lang="zh-HK" altLang="en-US" dirty="0"/>
          </a:p>
        </p:txBody>
      </p:sp>
      <p:sp>
        <p:nvSpPr>
          <p:cNvPr id="3" name="副標題 2"/>
          <p:cNvSpPr>
            <a:spLocks noGrp="1"/>
          </p:cNvSpPr>
          <p:nvPr>
            <p:ph idx="4294967295"/>
          </p:nvPr>
        </p:nvSpPr>
        <p:spPr>
          <a:xfrm>
            <a:off x="1164597" y="1008063"/>
            <a:ext cx="4300538" cy="12636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本地生產總值</a:t>
            </a:r>
            <a:r>
              <a:rPr lang="en-US" altLang="zh-TW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(GDP)</a:t>
            </a: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持續錄得增長，你認為香港的經濟表現理想嗎？</a:t>
            </a:r>
            <a:endParaRPr lang="zh-HK" altLang="en-US" sz="20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04" y="370463"/>
            <a:ext cx="909085" cy="826112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62411" y="1218869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aphicFrame>
        <p:nvGraphicFramePr>
          <p:cNvPr id="70" name="圖表 69"/>
          <p:cNvGraphicFramePr/>
          <p:nvPr>
            <p:extLst>
              <p:ext uri="{D42A27DB-BD31-4B8C-83A1-F6EECF244321}">
                <p14:modId xmlns:p14="http://schemas.microsoft.com/office/powerpoint/2010/main" val="2192398670"/>
              </p:ext>
            </p:extLst>
          </p:nvPr>
        </p:nvGraphicFramePr>
        <p:xfrm>
          <a:off x="1817328" y="2872154"/>
          <a:ext cx="6096000" cy="2790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661" y="2872154"/>
            <a:ext cx="1671493" cy="288065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33" y="3079070"/>
            <a:ext cx="1576154" cy="1412452"/>
          </a:xfrm>
          <a:prstGeom prst="rect">
            <a:avLst/>
          </a:prstGeom>
        </p:spPr>
      </p:pic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練習一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6" name="直線接點 1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567369" y="4213640"/>
            <a:ext cx="1267979" cy="646331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en-US" altLang="zh-TW" sz="3600" b="1" dirty="0">
                <a:solidFill>
                  <a:srgbClr val="FF5E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GDP</a:t>
            </a:r>
            <a:endParaRPr lang="zh-HK" altLang="en-US" sz="3600" dirty="0">
              <a:solidFill>
                <a:srgbClr val="FF5E3D"/>
              </a:solidFill>
            </a:endParaRPr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592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0" grpId="0">
        <p:bldAsOne/>
      </p:bldGraphic>
      <p:bldP spid="7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群組 50"/>
          <p:cNvGrpSpPr/>
          <p:nvPr/>
        </p:nvGrpSpPr>
        <p:grpSpPr>
          <a:xfrm>
            <a:off x="745706" y="406341"/>
            <a:ext cx="3978854" cy="1093244"/>
            <a:chOff x="718289" y="770232"/>
            <a:chExt cx="3978854" cy="1093244"/>
          </a:xfrm>
        </p:grpSpPr>
        <p:sp>
          <p:nvSpPr>
            <p:cNvPr id="52" name="剪去單一角落矩形 51"/>
            <p:cNvSpPr/>
            <p:nvPr/>
          </p:nvSpPr>
          <p:spPr>
            <a:xfrm>
              <a:off x="969834" y="945235"/>
              <a:ext cx="3727309" cy="918241"/>
            </a:xfrm>
            <a:prstGeom prst="snip1Rect">
              <a:avLst/>
            </a:prstGeom>
            <a:solidFill>
              <a:schemeClr val="bg1"/>
            </a:solidFill>
            <a:ln w="1270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3" name="橢圓 52"/>
            <p:cNvSpPr/>
            <p:nvPr/>
          </p:nvSpPr>
          <p:spPr>
            <a:xfrm>
              <a:off x="718289" y="770232"/>
              <a:ext cx="503093" cy="489990"/>
            </a:xfrm>
            <a:prstGeom prst="ellipse">
              <a:avLst/>
            </a:prstGeom>
            <a:solidFill>
              <a:srgbClr val="7395D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335" y="2273449"/>
            <a:ext cx="3672532" cy="2110872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04" y="370463"/>
            <a:ext cx="909085" cy="826112"/>
          </a:xfrm>
          <a:prstGeom prst="rect">
            <a:avLst/>
          </a:prstGeom>
        </p:spPr>
      </p:pic>
      <p:sp>
        <p:nvSpPr>
          <p:cNvPr id="22" name="文字方塊 2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62411" y="1218869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19" name="群組 1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4" name="圓角化單一角落矩形 2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33" name="直線接點 3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投影片編號版面配置區 6"/>
          <p:cNvSpPr txBox="1">
            <a:spLocks/>
          </p:cNvSpPr>
          <p:nvPr/>
        </p:nvSpPr>
        <p:spPr>
          <a:xfrm>
            <a:off x="8120644" y="5994855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4572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en-US" altLang="zh-TW" dirty="0" smtClean="0">
                <a:ea typeface="微軟正黑體"/>
              </a:rPr>
              <a:t>73</a:t>
            </a:r>
            <a:endParaRPr lang="zh-HK" altLang="en-US" dirty="0">
              <a:ea typeface="微軟正黑體"/>
            </a:endParaRPr>
          </a:p>
        </p:txBody>
      </p:sp>
      <p:sp>
        <p:nvSpPr>
          <p:cNvPr id="35" name="手繪多邊形 34"/>
          <p:cNvSpPr/>
          <p:nvPr/>
        </p:nvSpPr>
        <p:spPr>
          <a:xfrm flipV="1">
            <a:off x="7170400" y="4683274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6" name="弧形 35"/>
          <p:cNvSpPr/>
          <p:nvPr/>
        </p:nvSpPr>
        <p:spPr>
          <a:xfrm rot="10620496">
            <a:off x="7808708" y="4583682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7" name="群組 36"/>
          <p:cNvGrpSpPr/>
          <p:nvPr/>
        </p:nvGrpSpPr>
        <p:grpSpPr>
          <a:xfrm>
            <a:off x="8269777" y="4620597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8" name="手繪多邊形 37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手繪多邊形 38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0825B8"/>
                </a:gs>
                <a:gs pos="22000">
                  <a:srgbClr val="7395D3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橢圓 39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橢圓 40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chemeClr val="accent1">
                    <a:lumMod val="50000"/>
                  </a:schemeClr>
                </a:gs>
                <a:gs pos="22000">
                  <a:srgbClr val="0825B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2" name="摺角紙張 41"/>
          <p:cNvSpPr/>
          <p:nvPr/>
        </p:nvSpPr>
        <p:spPr>
          <a:xfrm>
            <a:off x="5701808" y="4620597"/>
            <a:ext cx="1895351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手繪多邊形 42"/>
          <p:cNvSpPr/>
          <p:nvPr/>
        </p:nvSpPr>
        <p:spPr>
          <a:xfrm rot="15799771">
            <a:off x="7630607" y="4421916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44" name="矩形 43"/>
          <p:cNvSpPr/>
          <p:nvPr/>
        </p:nvSpPr>
        <p:spPr>
          <a:xfrm>
            <a:off x="5757626" y="5227594"/>
            <a:ext cx="17236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雖然</a:t>
            </a:r>
            <a:r>
              <a:rPr lang="en-US" altLang="zh-TW" sz="140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⋯⋯</a:t>
            </a:r>
            <a:r>
              <a:rPr lang="zh-TW" altLang="en-US" sz="15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r>
              <a:rPr lang="en-US" altLang="zh-TW" sz="1600" dirty="0" smtClean="0">
                <a:solidFill>
                  <a:schemeClr val="accent1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⋯⋯</a:t>
            </a:r>
            <a:endParaRPr lang="zh-TW" altLang="en-US" sz="15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AutoShape 25"/>
          <p:cNvSpPr txBox="1">
            <a:spLocks noChangeArrowheads="1"/>
          </p:cNvSpPr>
          <p:nvPr/>
        </p:nvSpPr>
        <p:spPr bwMode="auto">
          <a:xfrm>
            <a:off x="5943537" y="4784982"/>
            <a:ext cx="1314743" cy="376916"/>
          </a:xfrm>
          <a:prstGeom prst="flowChartAlternateProcess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85</a:t>
            </a:fld>
            <a:endParaRPr lang="zh-HK" altLang="en-US" dirty="0"/>
          </a:p>
        </p:txBody>
      </p:sp>
      <p:sp>
        <p:nvSpPr>
          <p:cNvPr id="50" name="副標題 2"/>
          <p:cNvSpPr>
            <a:spLocks noGrp="1"/>
          </p:cNvSpPr>
          <p:nvPr>
            <p:ph idx="4294967295"/>
          </p:nvPr>
        </p:nvSpPr>
        <p:spPr>
          <a:xfrm>
            <a:off x="1221380" y="644525"/>
            <a:ext cx="3530600" cy="12636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本地生產總值</a:t>
            </a:r>
            <a:r>
              <a:rPr lang="en-US" altLang="zh-TW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(GDP)</a:t>
            </a:r>
            <a:r>
              <a:rPr lang="zh-TW" altLang="en-US" sz="16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持續錄得增長，你認為香港的經濟表現理想嗎？</a:t>
            </a:r>
            <a:endParaRPr lang="zh-HK" altLang="en-US" sz="16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1177643" y="2497614"/>
            <a:ext cx="1793692" cy="70447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圓角矩形 4"/>
          <p:cNvSpPr/>
          <p:nvPr/>
        </p:nvSpPr>
        <p:spPr>
          <a:xfrm>
            <a:off x="6815435" y="2497614"/>
            <a:ext cx="1793692" cy="704470"/>
          </a:xfrm>
          <a:prstGeom prst="roundRect">
            <a:avLst/>
          </a:prstGeom>
          <a:solidFill>
            <a:srgbClr val="FF8021"/>
          </a:solidFill>
          <a:ln w="12700">
            <a:solidFill>
              <a:srgbClr val="E96A55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</a:pPr>
            <a:endParaRPr lang="zh-HK" altLang="en-US" sz="24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6862197" y="4188357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貧富懸殊問題惡化</a:t>
            </a:r>
            <a:endParaRPr lang="zh-HK" altLang="en-US" sz="14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2197" y="3849803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收入追不上通脹</a:t>
            </a:r>
            <a:endParaRPr lang="zh-HK" altLang="en-US" sz="14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1133530" y="3838133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小部分巿民相當富裕</a:t>
            </a:r>
            <a:endParaRPr lang="zh-HK" altLang="en-US" sz="1400" b="1" dirty="0">
              <a:solidFill>
                <a:schemeClr val="accent1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8691" y="2556783"/>
            <a:ext cx="1796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本地生產總值</a:t>
            </a:r>
            <a:r>
              <a:rPr lang="en-US" altLang="zh-TW" sz="1600" b="1" dirty="0">
                <a:solidFill>
                  <a:srgbClr val="FF5E43"/>
                </a:solidFill>
                <a:latin typeface="Arial" panose="020B0604020202020204" pitchFamily="34" charset="0"/>
                <a:ea typeface="微軟正黑體" panose="020B0604030504040204" pitchFamily="34" charset="-120"/>
                <a:cs typeface="Arial" panose="020B0604020202020204" pitchFamily="34" charset="0"/>
              </a:rPr>
              <a:t>(GDP)</a:t>
            </a:r>
            <a:r>
              <a:rPr lang="zh-TW" altLang="en-US" sz="1600" b="1" dirty="0">
                <a:solidFill>
                  <a:srgbClr val="FF5E4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錄得增長</a:t>
            </a:r>
            <a:endParaRPr lang="zh-HK" altLang="en-US" sz="1600" b="1" dirty="0">
              <a:solidFill>
                <a:srgbClr val="FF5E4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2977" y="2568846"/>
            <a:ext cx="17659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我認為香港經濟表現仍不如理想</a:t>
            </a:r>
            <a:endParaRPr lang="en-US" altLang="zh-TW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剪去對角線角落矩形 22"/>
          <p:cNvSpPr/>
          <p:nvPr/>
        </p:nvSpPr>
        <p:spPr>
          <a:xfrm>
            <a:off x="1196101" y="3314153"/>
            <a:ext cx="1421210" cy="442578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2"/>
                </a:solidFill>
                <a:ea typeface="微軟正黑體"/>
              </a:rPr>
              <a:t>事件</a:t>
            </a:r>
            <a:r>
              <a:rPr lang="zh-TW" altLang="en-US" sz="1600" b="1" spc="300" dirty="0">
                <a:solidFill>
                  <a:schemeClr val="accent2"/>
                </a:solidFill>
                <a:ea typeface="微軟正黑體"/>
              </a:rPr>
              <a:t>一</a:t>
            </a:r>
            <a:endParaRPr lang="en-US" altLang="zh-HK" sz="1600" b="1" spc="300" dirty="0">
              <a:solidFill>
                <a:schemeClr val="accent2"/>
              </a:solidFill>
              <a:ea typeface="微軟正黑體"/>
            </a:endParaRPr>
          </a:p>
        </p:txBody>
      </p:sp>
      <p:sp>
        <p:nvSpPr>
          <p:cNvPr id="29" name="剪去對角線角落矩形 28"/>
          <p:cNvSpPr/>
          <p:nvPr/>
        </p:nvSpPr>
        <p:spPr>
          <a:xfrm>
            <a:off x="6862197" y="3314153"/>
            <a:ext cx="1434949" cy="442578"/>
          </a:xfrm>
          <a:prstGeom prst="snip2DiagRect">
            <a:avLst/>
          </a:prstGeom>
          <a:solidFill>
            <a:srgbClr val="FF802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事件</a:t>
            </a:r>
            <a:r>
              <a:rPr lang="zh-TW" altLang="en-US" sz="1400" b="1" spc="300" dirty="0" smtClean="0">
                <a:solidFill>
                  <a:schemeClr val="bg1"/>
                </a:solidFill>
                <a:ea typeface="微軟正黑體"/>
              </a:rPr>
              <a:t>二</a:t>
            </a:r>
            <a:endParaRPr lang="en-US" altLang="zh-TW" sz="1400" b="1" spc="300" dirty="0" smtClean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49" name="手繪多邊形 4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792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42" grpId="0" animBg="1"/>
      <p:bldP spid="42" grpId="1" animBg="1"/>
      <p:bldP spid="43" grpId="0" animBg="1"/>
      <p:bldP spid="43" grpId="1" animBg="1"/>
      <p:bldP spid="44" grpId="0"/>
      <p:bldP spid="44" grpId="1"/>
      <p:bldP spid="45" grpId="0" animBg="1"/>
      <p:bldP spid="45" grpId="1" animBg="1"/>
      <p:bldP spid="46" grpId="0" animBg="1"/>
      <p:bldP spid="5" grpId="0" animBg="1"/>
      <p:bldP spid="7" grpId="0"/>
      <p:bldP spid="8" grpId="0"/>
      <p:bldP spid="25" grpId="0"/>
      <p:bldP spid="3" grpId="0"/>
      <p:bldP spid="6" grpId="0"/>
      <p:bldP spid="23" grpId="0" animBg="1"/>
      <p:bldP spid="29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群組 19"/>
          <p:cNvGrpSpPr/>
          <p:nvPr/>
        </p:nvGrpSpPr>
        <p:grpSpPr>
          <a:xfrm>
            <a:off x="752909" y="783519"/>
            <a:ext cx="4659064" cy="1283934"/>
            <a:chOff x="718289" y="770232"/>
            <a:chExt cx="4659064" cy="1283934"/>
          </a:xfrm>
        </p:grpSpPr>
        <p:sp>
          <p:nvSpPr>
            <p:cNvPr id="21" name="剪去單一角落矩形 20"/>
            <p:cNvSpPr/>
            <p:nvPr/>
          </p:nvSpPr>
          <p:spPr>
            <a:xfrm>
              <a:off x="969835" y="945236"/>
              <a:ext cx="4407518" cy="1108930"/>
            </a:xfrm>
            <a:prstGeom prst="snip1Rect">
              <a:avLst/>
            </a:prstGeom>
            <a:solidFill>
              <a:schemeClr val="bg1"/>
            </a:solidFill>
            <a:ln w="1270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橢圓 21"/>
            <p:cNvSpPr/>
            <p:nvPr/>
          </p:nvSpPr>
          <p:spPr>
            <a:xfrm>
              <a:off x="718289" y="770232"/>
              <a:ext cx="503093" cy="489990"/>
            </a:xfrm>
            <a:prstGeom prst="ellipse">
              <a:avLst/>
            </a:prstGeom>
            <a:solidFill>
              <a:srgbClr val="7395D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16" name="矩形: 剪去對角角落 35">
            <a:extLst>
              <a:ext uri="{FF2B5EF4-FFF2-40B4-BE49-F238E27FC236}">
                <a16:creationId xmlns:a16="http://schemas.microsoft.com/office/drawing/2014/main" id="{3FBCFAE0-A67A-46AE-8EDF-DF0B8347375B}"/>
              </a:ext>
            </a:extLst>
          </p:cNvPr>
          <p:cNvSpPr/>
          <p:nvPr/>
        </p:nvSpPr>
        <p:spPr bwMode="auto">
          <a:xfrm>
            <a:off x="1165778" y="2834326"/>
            <a:ext cx="6482797" cy="2385374"/>
          </a:xfrm>
          <a:prstGeom prst="snip2DiagRect">
            <a:avLst/>
          </a:prstGeom>
          <a:solidFill>
            <a:schemeClr val="bg1"/>
          </a:solidFill>
          <a:ln>
            <a:solidFill>
              <a:srgbClr val="7395D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 hangingPunct="0">
              <a:lnSpc>
                <a:spcPct val="150000"/>
              </a:lnSpc>
            </a:pP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/>
              </a:rPr>
              <a:t>本地生產總值</a:t>
            </a:r>
            <a:r>
              <a:rPr lang="en-US" altLang="zh-TW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(GDP</a:t>
            </a:r>
            <a:r>
              <a:rPr lang="en-US" altLang="zh-TW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)</a:t>
            </a:r>
            <a:r>
              <a:rPr lang="zh-TW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軟正黑體"/>
              </a:rPr>
              <a:t>錄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/>
              </a:rPr>
              <a:t>得增長，</a:t>
            </a:r>
            <a:r>
              <a:rPr lang="zh-TW" altLang="en-US" sz="2000" b="1" u="sng" dirty="0">
                <a:solidFill>
                  <a:srgbClr val="7395D3"/>
                </a:solidFill>
                <a:ea typeface="微軟正黑體"/>
              </a:rPr>
              <a:t>雖然</a:t>
            </a:r>
            <a:r>
              <a:rPr lang="zh-TW" altLang="en-US" sz="2000" b="1" dirty="0">
                <a:solidFill>
                  <a:srgbClr val="F08D42"/>
                </a:solidFill>
                <a:ea typeface="微軟正黑體"/>
              </a:rPr>
              <a:t>小部分市民亦相當富裕</a:t>
            </a:r>
            <a:r>
              <a:rPr lang="zh-TW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，</a:t>
            </a:r>
            <a:r>
              <a:rPr lang="zh-TW" altLang="en-US" sz="2000" b="1" u="sng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但</a:t>
            </a:r>
            <a:r>
              <a:rPr lang="zh-TW" altLang="en-US" sz="2000" b="1" dirty="0">
                <a:solidFill>
                  <a:srgbClr val="FF5E3D"/>
                </a:solidFill>
                <a:ea typeface="微軟正黑體"/>
              </a:rPr>
              <a:t>社會上的貧富懸殊問題惡化，不少市民收入追不上通脹</a:t>
            </a:r>
            <a:r>
              <a:rPr lang="zh-TW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，</a:t>
            </a:r>
            <a:r>
              <a:rPr lang="zh-TW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軟正黑體"/>
              </a:rPr>
              <a:t>令生活水平下降，所以我認為香港經濟表現仍不如理想。</a:t>
            </a:r>
            <a:endParaRPr lang="zh-HK" alt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微軟正黑體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104" y="370463"/>
            <a:ext cx="909085" cy="826112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62411" y="1218869"/>
            <a:ext cx="846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通識</a:t>
            </a:r>
            <a:r>
              <a:rPr lang="zh-HK" altLang="en-US" sz="1200" b="1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9" name="群組 8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86</a:t>
            </a:fld>
            <a:endParaRPr lang="zh-HK" altLang="en-US" dirty="0"/>
          </a:p>
        </p:txBody>
      </p:sp>
      <p:sp>
        <p:nvSpPr>
          <p:cNvPr id="18" name="副標題 2"/>
          <p:cNvSpPr>
            <a:spLocks noGrp="1"/>
          </p:cNvSpPr>
          <p:nvPr>
            <p:ph idx="4294967295"/>
          </p:nvPr>
        </p:nvSpPr>
        <p:spPr>
          <a:xfrm>
            <a:off x="1117579" y="1008063"/>
            <a:ext cx="4246563" cy="85725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本地生產總值</a:t>
            </a:r>
            <a:r>
              <a:rPr lang="en-US" altLang="zh-TW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(GDP)</a:t>
            </a: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持續錄得增長，你認為香港的經濟表現理想嗎？</a:t>
            </a:r>
            <a:endParaRPr lang="zh-HK" altLang="en-US" sz="20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</a:endParaRPr>
          </a:p>
        </p:txBody>
      </p:sp>
      <p:sp>
        <p:nvSpPr>
          <p:cNvPr id="23" name="橢圓 22"/>
          <p:cNvSpPr/>
          <p:nvPr/>
        </p:nvSpPr>
        <p:spPr>
          <a:xfrm>
            <a:off x="880654" y="2659324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19" name="手繪多邊形 1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03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剪去單一角落矩形 21"/>
          <p:cNvSpPr/>
          <p:nvPr/>
        </p:nvSpPr>
        <p:spPr>
          <a:xfrm>
            <a:off x="957440" y="642085"/>
            <a:ext cx="4411398" cy="694400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9086" y="1743009"/>
            <a:ext cx="4820194" cy="3360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87</a:t>
            </a:fld>
            <a:endParaRPr lang="zh-HK" altLang="en-US" dirty="0"/>
          </a:p>
        </p:txBody>
      </p:sp>
      <p:sp>
        <p:nvSpPr>
          <p:cNvPr id="25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84320" y="865188"/>
            <a:ext cx="4149725" cy="484187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試閱讀以下段落，並說出其大意。</a:t>
            </a:r>
            <a:endParaRPr lang="zh-HK" altLang="en-US" sz="20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</a:endParaRPr>
          </a:p>
          <a:p>
            <a:endParaRPr lang="zh-HK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1043403" y="1848235"/>
            <a:ext cx="4501780" cy="363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他死後，大家都很稱讚差不多先生樣樣事情看得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破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想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得通；大家都說他一生不肯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認真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不肯算帳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不肯計較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真是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一位有德行的人。於是大家給他取個死後的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法號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叫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他做圓通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大師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</a:p>
          <a:p>
            <a:pPr algn="just" hangingPunct="0">
              <a:lnSpc>
                <a:spcPct val="150000"/>
              </a:lnSpc>
            </a:pPr>
            <a:endParaRPr lang="en-US" altLang="zh-TW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的名譽愈傳愈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遠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愈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久愈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無數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無數的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都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學他的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榜樣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人人都成了一個差不多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先生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 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─然而中國從此就成了一個懶人國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了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endParaRPr lang="en-US" altLang="zh-TW" sz="1600" dirty="0" smtClean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r>
              <a:rPr lang="zh-TW" altLang="en-US" sz="1500" dirty="0" smtClean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──</a:t>
            </a:r>
            <a:r>
              <a:rPr lang="en-US" altLang="zh-TW" sz="1500" dirty="0" smtClean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差不多先生傳</a:t>
            </a:r>
            <a:r>
              <a:rPr lang="en-US" altLang="zh-TW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zh-TW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胡適</a:t>
            </a:r>
            <a:endParaRPr lang="zh-HK" altLang="en-US" sz="1500" dirty="0">
              <a:solidFill>
                <a:srgbClr val="7395D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736009" y="467081"/>
            <a:ext cx="442865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827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build="p"/>
      <p:bldP spid="26" grpId="0"/>
      <p:bldP spid="27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群組 17"/>
          <p:cNvGrpSpPr/>
          <p:nvPr/>
        </p:nvGrpSpPr>
        <p:grpSpPr>
          <a:xfrm>
            <a:off x="736009" y="467081"/>
            <a:ext cx="4632829" cy="869404"/>
            <a:chOff x="718289" y="770232"/>
            <a:chExt cx="5262880" cy="869404"/>
          </a:xfrm>
        </p:grpSpPr>
        <p:sp>
          <p:nvSpPr>
            <p:cNvPr id="22" name="剪去單一角落矩形 21"/>
            <p:cNvSpPr/>
            <p:nvPr/>
          </p:nvSpPr>
          <p:spPr>
            <a:xfrm>
              <a:off x="969834" y="945236"/>
              <a:ext cx="5011335" cy="694400"/>
            </a:xfrm>
            <a:prstGeom prst="snip1Rect">
              <a:avLst/>
            </a:prstGeom>
            <a:solidFill>
              <a:schemeClr val="bg1"/>
            </a:solidFill>
            <a:ln w="1270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橢圓 26"/>
            <p:cNvSpPr/>
            <p:nvPr/>
          </p:nvSpPr>
          <p:spPr>
            <a:xfrm>
              <a:off x="718289" y="770232"/>
              <a:ext cx="503093" cy="489990"/>
            </a:xfrm>
            <a:prstGeom prst="ellipse">
              <a:avLst/>
            </a:prstGeom>
            <a:solidFill>
              <a:srgbClr val="7395D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sp>
        <p:nvSpPr>
          <p:cNvPr id="29" name="剪去對角線角落矩形 28"/>
          <p:cNvSpPr/>
          <p:nvPr/>
        </p:nvSpPr>
        <p:spPr>
          <a:xfrm>
            <a:off x="5975540" y="3858591"/>
            <a:ext cx="1434949" cy="442578"/>
          </a:xfrm>
          <a:prstGeom prst="snip2DiagRect">
            <a:avLst/>
          </a:prstGeom>
          <a:solidFill>
            <a:srgbClr val="FF8021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bg1"/>
                </a:solidFill>
                <a:ea typeface="微軟正黑體"/>
              </a:rPr>
              <a:t>事件</a:t>
            </a:r>
            <a:r>
              <a:rPr lang="zh-TW" altLang="en-US" sz="1400" spc="300" dirty="0" smtClean="0">
                <a:solidFill>
                  <a:schemeClr val="bg1"/>
                </a:solidFill>
                <a:ea typeface="微軟正黑體"/>
              </a:rPr>
              <a:t>二</a:t>
            </a:r>
            <a:endParaRPr lang="en-US" altLang="zh-TW" sz="1400" spc="300" dirty="0" smtClean="0">
              <a:solidFill>
                <a:schemeClr val="bg1"/>
              </a:solidFill>
              <a:ea typeface="微軟正黑體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63597" y="4363941"/>
            <a:ext cx="2031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TW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﹙</a:t>
            </a:r>
            <a:r>
              <a:rPr lang="zh-TW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與事件一對立或不一致</a:t>
            </a:r>
            <a:r>
              <a:rPr lang="en-US" altLang="zh-TW" sz="12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﹚</a:t>
            </a:r>
          </a:p>
        </p:txBody>
      </p:sp>
      <p:sp>
        <p:nvSpPr>
          <p:cNvPr id="31" name="剪去對角線角落矩形 30"/>
          <p:cNvSpPr/>
          <p:nvPr/>
        </p:nvSpPr>
        <p:spPr>
          <a:xfrm>
            <a:off x="5975540" y="2444171"/>
            <a:ext cx="1421210" cy="442578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spc="300" dirty="0" smtClean="0">
                <a:solidFill>
                  <a:schemeClr val="accent2"/>
                </a:solidFill>
                <a:ea typeface="微軟正黑體"/>
              </a:rPr>
              <a:t>事件</a:t>
            </a:r>
            <a:r>
              <a:rPr lang="zh-TW" altLang="en-US" sz="1600" spc="300" dirty="0">
                <a:solidFill>
                  <a:schemeClr val="accent2"/>
                </a:solidFill>
                <a:ea typeface="微軟正黑體"/>
              </a:rPr>
              <a:t>一</a:t>
            </a:r>
            <a:endParaRPr lang="en-US" altLang="zh-HK" sz="1600" spc="300" dirty="0">
              <a:solidFill>
                <a:schemeClr val="accent2"/>
              </a:solidFill>
              <a:ea typeface="微軟正黑體"/>
            </a:endParaRPr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9086" y="1743009"/>
            <a:ext cx="4820194" cy="3360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88</a:t>
            </a:fld>
            <a:endParaRPr lang="zh-HK" altLang="en-US" dirty="0"/>
          </a:p>
        </p:txBody>
      </p:sp>
      <p:sp>
        <p:nvSpPr>
          <p:cNvPr id="25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78874" y="865188"/>
            <a:ext cx="4149725" cy="484187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試閱讀以下段落，並說出其大意。</a:t>
            </a:r>
            <a:endParaRPr lang="zh-HK" altLang="en-US" sz="20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</a:endParaRPr>
          </a:p>
          <a:p>
            <a:endParaRPr lang="zh-HK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1043403" y="1848235"/>
            <a:ext cx="4501780" cy="363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他死後，大家都很稱讚差不多先生樣樣事情看得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破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想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得通；大家都說他一生不肯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認真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不肯算帳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不肯計較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真是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一位有德行的人。於是大家給他取個死後的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法號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叫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他做圓通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大師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</a:p>
          <a:p>
            <a:pPr algn="just" hangingPunct="0">
              <a:lnSpc>
                <a:spcPct val="150000"/>
              </a:lnSpc>
            </a:pPr>
            <a:endParaRPr lang="en-US" altLang="zh-TW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的名譽愈傳愈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遠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愈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久愈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無數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無數的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都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學他的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榜樣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人人都成了一個差不多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先生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 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─然而中國從此就成了一個懶人國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了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endParaRPr lang="en-US" altLang="zh-TW" sz="1600" dirty="0" smtClean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r>
              <a:rPr lang="zh-TW" altLang="en-US" sz="1500" dirty="0" smtClean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──</a:t>
            </a:r>
            <a:r>
              <a:rPr lang="en-US" altLang="zh-TW" sz="1500" dirty="0" smtClean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差不多先生傳</a:t>
            </a:r>
            <a:r>
              <a:rPr lang="en-US" altLang="zh-TW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zh-TW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胡適</a:t>
            </a:r>
            <a:endParaRPr lang="zh-HK" altLang="en-US" sz="1500" dirty="0">
              <a:solidFill>
                <a:srgbClr val="7395D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973183" y="3428608"/>
            <a:ext cx="4572000" cy="1569660"/>
          </a:xfrm>
          <a:prstGeom prst="rect">
            <a:avLst/>
          </a:prstGeom>
          <a:solidFill>
            <a:srgbClr val="ED7F39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zh-TW" sz="2800" dirty="0" smtClean="0"/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差不多先生的影響力</a:t>
            </a:r>
            <a:endParaRPr lang="en-US" altLang="zh-TW" sz="20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越來越大。</a:t>
            </a:r>
            <a:endParaRPr lang="en-US" altLang="zh-TW" sz="20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2800" dirty="0"/>
          </a:p>
        </p:txBody>
      </p:sp>
      <p:cxnSp>
        <p:nvCxnSpPr>
          <p:cNvPr id="7" name="直線接點 6"/>
          <p:cNvCxnSpPr/>
          <p:nvPr/>
        </p:nvCxnSpPr>
        <p:spPr>
          <a:xfrm>
            <a:off x="1135648" y="2209449"/>
            <a:ext cx="7151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手繪多邊形 2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8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 animBg="1"/>
      <p:bldP spid="1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群組 17"/>
          <p:cNvGrpSpPr/>
          <p:nvPr/>
        </p:nvGrpSpPr>
        <p:grpSpPr>
          <a:xfrm>
            <a:off x="736009" y="467081"/>
            <a:ext cx="4632829" cy="869404"/>
            <a:chOff x="718289" y="770232"/>
            <a:chExt cx="5262880" cy="869404"/>
          </a:xfrm>
        </p:grpSpPr>
        <p:sp>
          <p:nvSpPr>
            <p:cNvPr id="22" name="剪去單一角落矩形 21"/>
            <p:cNvSpPr/>
            <p:nvPr/>
          </p:nvSpPr>
          <p:spPr>
            <a:xfrm>
              <a:off x="969834" y="945236"/>
              <a:ext cx="5011335" cy="694400"/>
            </a:xfrm>
            <a:prstGeom prst="snip1Rect">
              <a:avLst/>
            </a:prstGeom>
            <a:solidFill>
              <a:schemeClr val="bg1"/>
            </a:solidFill>
            <a:ln w="1270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橢圓 26"/>
            <p:cNvSpPr/>
            <p:nvPr/>
          </p:nvSpPr>
          <p:spPr>
            <a:xfrm>
              <a:off x="718289" y="770232"/>
              <a:ext cx="503093" cy="489990"/>
            </a:xfrm>
            <a:prstGeom prst="ellipse">
              <a:avLst/>
            </a:prstGeom>
            <a:solidFill>
              <a:srgbClr val="7395D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問</a:t>
              </a:r>
              <a:endParaRPr lang="zh-HK" altLang="en-US" dirty="0"/>
            </a:p>
          </p:txBody>
        </p:sp>
      </p:grpSp>
      <p:pic>
        <p:nvPicPr>
          <p:cNvPr id="12" name="圖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9086" y="1743009"/>
            <a:ext cx="4820194" cy="33606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89</a:t>
            </a:fld>
            <a:endParaRPr lang="zh-HK" altLang="en-US" dirty="0"/>
          </a:p>
        </p:txBody>
      </p:sp>
      <p:sp>
        <p:nvSpPr>
          <p:cNvPr id="25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78874" y="865188"/>
            <a:ext cx="4149725" cy="484187"/>
          </a:xfrm>
        </p:spPr>
        <p:txBody>
          <a:bodyPr/>
          <a:lstStyle/>
          <a:p>
            <a:pPr marL="0" indent="0">
              <a:buNone/>
            </a:pP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試閱讀以下段落，並說出其大意。</a:t>
            </a:r>
            <a:endParaRPr lang="zh-HK" altLang="en-US" sz="20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</a:endParaRPr>
          </a:p>
          <a:p>
            <a:endParaRPr lang="zh-HK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1043403" y="1848235"/>
            <a:ext cx="4501780" cy="3637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他死後，大家都很稱讚差不多先生樣樣事情看得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破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想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得通；大家都說他一生不肯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認真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不肯算帳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不肯計較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真是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一位有德行的人。於是大家給他取個死後的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法號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叫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他做圓通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大師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</a:p>
          <a:p>
            <a:pPr algn="just" hangingPunct="0">
              <a:lnSpc>
                <a:spcPct val="150000"/>
              </a:lnSpc>
            </a:pPr>
            <a:endParaRPr lang="en-US" altLang="zh-TW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algn="just" hangingPunct="0">
              <a:lnSpc>
                <a:spcPct val="150000"/>
              </a:lnSpc>
            </a:pP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他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的名譽愈傳愈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遠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愈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久愈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無數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無數的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都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學他的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榜樣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於是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人人都成了一個差不多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先生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 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─然而中國從此就成了一個懶人國</a:t>
            </a:r>
            <a:r>
              <a:rPr lang="zh-TW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了</a:t>
            </a:r>
            <a:r>
              <a:rPr lang="zh-TW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endParaRPr lang="en-US" altLang="zh-TW" sz="1600" dirty="0" smtClean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r>
              <a:rPr lang="zh-TW" altLang="en-US" sz="1500" dirty="0" smtClean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──</a:t>
            </a:r>
            <a:r>
              <a:rPr lang="en-US" altLang="zh-TW" sz="1500" dirty="0" smtClean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差不多先生傳</a:t>
            </a:r>
            <a:r>
              <a:rPr lang="en-US" altLang="zh-TW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zh-TW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胡適</a:t>
            </a:r>
            <a:endParaRPr lang="zh-HK" altLang="en-US" sz="1500" dirty="0">
              <a:solidFill>
                <a:srgbClr val="7395D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973183" y="3428608"/>
            <a:ext cx="4572000" cy="1569660"/>
          </a:xfrm>
          <a:prstGeom prst="rect">
            <a:avLst/>
          </a:prstGeom>
          <a:solidFill>
            <a:srgbClr val="ED7F39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zh-TW" sz="2800" dirty="0" smtClean="0"/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差不多先生的影響力</a:t>
            </a:r>
            <a:endParaRPr lang="en-US" altLang="zh-TW" sz="20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越來越大。</a:t>
            </a:r>
            <a:endParaRPr lang="en-US" altLang="zh-TW" sz="20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2800" dirty="0"/>
          </a:p>
        </p:txBody>
      </p:sp>
      <p:cxnSp>
        <p:nvCxnSpPr>
          <p:cNvPr id="7" name="直線接點 6"/>
          <p:cNvCxnSpPr/>
          <p:nvPr/>
        </p:nvCxnSpPr>
        <p:spPr>
          <a:xfrm>
            <a:off x="1135648" y="2209449"/>
            <a:ext cx="715108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剪去對角角落 35">
            <a:extLst>
              <a:ext uri="{FF2B5EF4-FFF2-40B4-BE49-F238E27FC236}">
                <a16:creationId xmlns:a16="http://schemas.microsoft.com/office/drawing/2014/main" id="{3FBCFAE0-A67A-46AE-8EDF-DF0B8347375B}"/>
              </a:ext>
            </a:extLst>
          </p:cNvPr>
          <p:cNvSpPr/>
          <p:nvPr/>
        </p:nvSpPr>
        <p:spPr bwMode="auto">
          <a:xfrm>
            <a:off x="5739500" y="3250961"/>
            <a:ext cx="3060534" cy="1712574"/>
          </a:xfrm>
          <a:prstGeom prst="snip2Diag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zh-TW" alt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軟正黑體"/>
              </a:rPr>
              <a:t>段落</a:t>
            </a:r>
            <a:r>
              <a:rPr lang="zh-TW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ea typeface="微軟正黑體"/>
              </a:rPr>
              <a:t>大意：</a:t>
            </a:r>
            <a:endParaRPr lang="en-US" altLang="zh-TW" sz="1600" b="1" dirty="0">
              <a:solidFill>
                <a:schemeClr val="tx1">
                  <a:lumMod val="50000"/>
                  <a:lumOff val="50000"/>
                </a:schemeClr>
              </a:solidFill>
              <a:ea typeface="微軟正黑體"/>
            </a:endParaRPr>
          </a:p>
          <a:p>
            <a:pPr>
              <a:lnSpc>
                <a:spcPct val="120000"/>
              </a:lnSpc>
            </a:pPr>
            <a:r>
              <a:rPr lang="zh-TW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差不多先生</a:t>
            </a:r>
            <a:r>
              <a:rPr lang="zh-TW" altLang="en-US" sz="2000" b="1" u="sng" dirty="0">
                <a:solidFill>
                  <a:srgbClr val="7395D3"/>
                </a:solidFill>
                <a:ea typeface="微軟正黑體"/>
              </a:rPr>
              <a:t>雖然</a:t>
            </a:r>
            <a:r>
              <a:rPr lang="zh-TW" altLang="en-US" sz="2000" b="1" dirty="0">
                <a:solidFill>
                  <a:srgbClr val="F08D42"/>
                </a:solidFill>
                <a:ea typeface="微軟正黑體"/>
              </a:rPr>
              <a:t>死了</a:t>
            </a:r>
            <a:r>
              <a:rPr lang="zh-TW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，</a:t>
            </a:r>
            <a:r>
              <a:rPr lang="zh-TW" altLang="en-US" sz="2000" b="1" u="sng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但</a:t>
            </a:r>
            <a:r>
              <a:rPr lang="zh-TW" altLang="en-US" sz="2000" b="1" dirty="0">
                <a:solidFill>
                  <a:srgbClr val="FF5E3D"/>
                </a:solidFill>
                <a:ea typeface="微軟正黑體"/>
              </a:rPr>
              <a:t>他的影響力越來越大</a:t>
            </a:r>
            <a:r>
              <a:rPr lang="zh-TW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ea typeface="微軟正黑體"/>
              </a:rPr>
              <a:t>。</a:t>
            </a:r>
            <a:endParaRPr lang="en-US" altLang="zh-TW" sz="2000" b="1" dirty="0">
              <a:solidFill>
                <a:schemeClr val="tx1">
                  <a:lumMod val="85000"/>
                  <a:lumOff val="15000"/>
                </a:schemeClr>
              </a:solidFill>
              <a:ea typeface="微軟正黑體"/>
            </a:endParaRPr>
          </a:p>
        </p:txBody>
      </p:sp>
      <p:sp>
        <p:nvSpPr>
          <p:cNvPr id="33" name="橢圓 32"/>
          <p:cNvSpPr/>
          <p:nvPr/>
        </p:nvSpPr>
        <p:spPr>
          <a:xfrm>
            <a:off x="5453058" y="3093735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7135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60" name="群組 59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1" name="群組 60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71" name="群組 70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44" name="弧形 143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5" name="弧形 144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6" name="弧形 145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7" name="弧形 146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8" name="弧形 147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9" name="弧形 148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0" name="弧形 149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1" name="弧形 150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2" name="弧形 151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3" name="弧形 152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4" name="弧形 153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5" name="弧形 154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6" name="弧形 155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7" name="弧形 156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8" name="弧形 157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9" name="弧形 158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0" name="弧形 159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2" name="群組 71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27" name="弧形 126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8" name="弧形 127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弧形 128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弧形 129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弧形 130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弧形 131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3" name="弧形 132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4" name="弧形 133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弧形 134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6" name="弧形 135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7" name="弧形 136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弧形 137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9" name="弧形 138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0" name="弧形 139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弧形 140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2" name="弧形 141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3" name="弧形 142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3" name="群組 72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110" name="弧形 10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1" name="弧形 11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弧形 11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弧形 11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弧形 11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弧形 11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弧形 11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弧形 11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弧形 11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弧形 11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弧形 11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弧形 12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弧形 12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弧形 12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弧形 12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弧形 12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弧形 12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4" name="群組 73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3" name="弧形 9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" name="弧形 10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弧形 10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9" name="弧形 10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5" name="群組 74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6" name="弧形 7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62" name="弧形 61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3" name="弧形 62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4" name="弧形 63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5" name="弧形 64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6" name="弧形 65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7" name="弧形 66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8" name="弧形 67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9" name="弧形 68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70" name="弧形 69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" name="圓角化單一角落矩形 4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8" name="文字方塊 7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9" name="直線接點 8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508231" y="3491146"/>
            <a:ext cx="2065052" cy="2095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  <a:endParaRPr lang="en-US" altLang="zh-TW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" name="矩形 10"/>
          <p:cNvSpPr/>
          <p:nvPr/>
        </p:nvSpPr>
        <p:spPr>
          <a:xfrm>
            <a:off x="4084229" y="3497478"/>
            <a:ext cx="1271054" cy="1951197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2" name="直線接點 11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048609" y="3497479"/>
            <a:ext cx="894989" cy="242237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sz="1400" b="1" spc="-5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及句子框架</a:t>
            </a:r>
          </a:p>
        </p:txBody>
      </p:sp>
      <p:cxnSp>
        <p:nvCxnSpPr>
          <p:cNvPr id="14" name="直線接點 13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7395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</a:p>
        </p:txBody>
      </p:sp>
      <p:cxnSp>
        <p:nvCxnSpPr>
          <p:cNvPr id="16" name="直線接點 15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7395D3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圓角矩形 17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9" name="手繪多邊形 18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21" name="圓角矩形 20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2" name="手繪多邊形 21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23" name="圓角矩形 22"/>
          <p:cNvSpPr/>
          <p:nvPr/>
        </p:nvSpPr>
        <p:spPr>
          <a:xfrm>
            <a:off x="2078881" y="3482071"/>
            <a:ext cx="429267" cy="1447420"/>
          </a:xfrm>
          <a:prstGeom prst="roundRect">
            <a:avLst/>
          </a:prstGeom>
          <a:noFill/>
          <a:ln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24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目</a:t>
            </a:r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的</a:t>
            </a:r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25" name="圖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000">
            <a:off x="1258239" y="796333"/>
            <a:ext cx="795297" cy="781221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2138229" y="4882578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30" name="群組 2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32" name="群組 3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34" name="群組 3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36" name="圓角化同側角落矩形 3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37" name="圓角化同側角落矩形 3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38" name="群組 3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39" name="圓角化同側角落矩形 3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0" name="圓角化同側角落矩形 3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35" name="弧形 3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33" name="圓角化同側角落矩形 3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1" name="圓角矩形 3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1" name="圓角化同側角落矩形 40"/>
          <p:cNvSpPr/>
          <p:nvPr/>
        </p:nvSpPr>
        <p:spPr>
          <a:xfrm>
            <a:off x="2704037" y="5382089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2962555" y="5030356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2801041" y="4610094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4" name="手繪多邊形 43"/>
          <p:cNvSpPr/>
          <p:nvPr/>
        </p:nvSpPr>
        <p:spPr>
          <a:xfrm>
            <a:off x="2767976" y="4421047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5" name="弧形 44"/>
          <p:cNvSpPr/>
          <p:nvPr/>
        </p:nvSpPr>
        <p:spPr>
          <a:xfrm rot="13638684">
            <a:off x="2934606" y="5032154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6" name="橢圓 45"/>
          <p:cNvSpPr/>
          <p:nvPr/>
        </p:nvSpPr>
        <p:spPr>
          <a:xfrm>
            <a:off x="2833572" y="4989396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7" name="橢圓 46"/>
          <p:cNvSpPr/>
          <p:nvPr/>
        </p:nvSpPr>
        <p:spPr>
          <a:xfrm>
            <a:off x="3072032" y="4994760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8" name="弧形 47"/>
          <p:cNvSpPr/>
          <p:nvPr/>
        </p:nvSpPr>
        <p:spPr>
          <a:xfrm rot="11272823">
            <a:off x="2990726" y="5090441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49" name="弧形 48"/>
          <p:cNvSpPr/>
          <p:nvPr/>
        </p:nvSpPr>
        <p:spPr>
          <a:xfrm rot="18133355">
            <a:off x="2802492" y="4955858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0" name="弧形 49"/>
          <p:cNvSpPr/>
          <p:nvPr/>
        </p:nvSpPr>
        <p:spPr>
          <a:xfrm rot="18731171">
            <a:off x="3043107" y="495657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1" name="手繪多邊形 50"/>
          <p:cNvSpPr/>
          <p:nvPr/>
        </p:nvSpPr>
        <p:spPr>
          <a:xfrm>
            <a:off x="3282934" y="4921606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2" name="弧形 51"/>
          <p:cNvSpPr/>
          <p:nvPr/>
        </p:nvSpPr>
        <p:spPr>
          <a:xfrm rot="1461097">
            <a:off x="3209767" y="4931756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53" name="弧形 52"/>
          <p:cNvSpPr/>
          <p:nvPr/>
        </p:nvSpPr>
        <p:spPr>
          <a:xfrm rot="5704529">
            <a:off x="2909023" y="519226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4" name="群組 53"/>
          <p:cNvGrpSpPr/>
          <p:nvPr/>
        </p:nvGrpSpPr>
        <p:grpSpPr>
          <a:xfrm>
            <a:off x="3439276" y="5643479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5" name="圓角化同側角落矩形 5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6" name="圓角化同側角落矩形 5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7" name="弧形 5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58" name="弧形 57"/>
          <p:cNvSpPr/>
          <p:nvPr/>
        </p:nvSpPr>
        <p:spPr>
          <a:xfrm rot="15944160">
            <a:off x="2818439" y="4460923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pic>
        <p:nvPicPr>
          <p:cNvPr id="59" name="圖片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2" name="流程圖: 程序 161">
            <a:hlinkClick r:id="rId7" action="ppaction://hlinksldjump"/>
          </p:cNvPr>
          <p:cNvSpPr/>
          <p:nvPr/>
        </p:nvSpPr>
        <p:spPr>
          <a:xfrm>
            <a:off x="2194487" y="3934277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8" action="ppaction://hlinksldjump"/>
          </p:cNvPr>
          <p:cNvSpPr/>
          <p:nvPr/>
        </p:nvSpPr>
        <p:spPr>
          <a:xfrm>
            <a:off x="2668346" y="3941589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9" action="ppaction://hlinksldjump"/>
          </p:cNvPr>
          <p:cNvSpPr/>
          <p:nvPr/>
        </p:nvSpPr>
        <p:spPr>
          <a:xfrm>
            <a:off x="3093338" y="394474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0" action="ppaction://hlinksldjump"/>
          </p:cNvPr>
          <p:cNvSpPr/>
          <p:nvPr/>
        </p:nvSpPr>
        <p:spPr>
          <a:xfrm>
            <a:off x="4623046" y="3850559"/>
            <a:ext cx="233215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1" action="ppaction://hlinksldjump"/>
          </p:cNvPr>
          <p:cNvSpPr/>
          <p:nvPr/>
        </p:nvSpPr>
        <p:spPr>
          <a:xfrm>
            <a:off x="4955304" y="3855891"/>
            <a:ext cx="187207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2" action="ppaction://hlinksldjump"/>
          </p:cNvPr>
          <p:cNvSpPr/>
          <p:nvPr/>
        </p:nvSpPr>
        <p:spPr>
          <a:xfrm>
            <a:off x="6218027" y="3840439"/>
            <a:ext cx="238114" cy="43809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3" action="ppaction://hlinksldjump"/>
          </p:cNvPr>
          <p:cNvSpPr/>
          <p:nvPr/>
        </p:nvSpPr>
        <p:spPr>
          <a:xfrm>
            <a:off x="6539337" y="3847667"/>
            <a:ext cx="232039" cy="168187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流程圖: 程序 169">
            <a:hlinkClick r:id="rId14" action="ppaction://hlinksldjump"/>
          </p:cNvPr>
          <p:cNvSpPr/>
          <p:nvPr/>
        </p:nvSpPr>
        <p:spPr>
          <a:xfrm>
            <a:off x="1712183" y="3920219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1" name="流程圖: 程序 170">
            <a:hlinkClick r:id="rId15" action="ppaction://hlinksldjump"/>
          </p:cNvPr>
          <p:cNvSpPr/>
          <p:nvPr/>
        </p:nvSpPr>
        <p:spPr>
          <a:xfrm>
            <a:off x="4257571" y="3844675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2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0707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"/>
                            </p:stCondLst>
                            <p:childTnLst>
                              <p:par>
                                <p:cTn id="130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10" grpId="0"/>
      <p:bldP spid="11" grpId="0"/>
      <p:bldP spid="13" grpId="0"/>
      <p:bldP spid="15" grpId="0"/>
      <p:bldP spid="23" grpId="0" animBg="1"/>
      <p:bldP spid="24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8" grpId="0" animBg="1"/>
      <p:bldP spid="162" grpId="0"/>
      <p:bldP spid="163" grpId="0"/>
      <p:bldP spid="164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群組 21"/>
          <p:cNvGrpSpPr/>
          <p:nvPr/>
        </p:nvGrpSpPr>
        <p:grpSpPr>
          <a:xfrm>
            <a:off x="5993936" y="5037164"/>
            <a:ext cx="2319259" cy="1004454"/>
            <a:chOff x="5993936" y="5037164"/>
            <a:chExt cx="2319259" cy="1004454"/>
          </a:xfrm>
        </p:grpSpPr>
        <p:sp>
          <p:nvSpPr>
            <p:cNvPr id="40" name="矩形 39"/>
            <p:cNvSpPr/>
            <p:nvPr/>
          </p:nvSpPr>
          <p:spPr>
            <a:xfrm>
              <a:off x="5993936" y="5037164"/>
              <a:ext cx="2319259" cy="100445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616744" y="5135770"/>
              <a:ext cx="14769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耗用民間資源，勞役人民</a:t>
              </a:r>
              <a:r>
                <a:rPr lang="zh-TW" altLang="en-US" sz="1600" b="1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TW" sz="1600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1600" b="1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令</a:t>
              </a:r>
              <a:r>
                <a:rPr lang="zh-TW" altLang="en-US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百姓受苦</a:t>
              </a:r>
              <a:endParaRPr lang="zh-HK" altLang="en-US" sz="16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5988615" y="4496621"/>
            <a:ext cx="2324580" cy="541010"/>
            <a:chOff x="5988615" y="4496621"/>
            <a:chExt cx="2324580" cy="541010"/>
          </a:xfrm>
        </p:grpSpPr>
        <p:sp>
          <p:nvSpPr>
            <p:cNvPr id="44" name="矩形 43"/>
            <p:cNvSpPr/>
            <p:nvPr/>
          </p:nvSpPr>
          <p:spPr>
            <a:xfrm>
              <a:off x="5988615" y="4496621"/>
              <a:ext cx="2324580" cy="5410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478375" y="461878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TW" altLang="zh-HK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令人民產生恐懼</a:t>
              </a: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5986190" y="3217182"/>
            <a:ext cx="1980836" cy="422018"/>
            <a:chOff x="5986190" y="3217182"/>
            <a:chExt cx="1980836" cy="422018"/>
          </a:xfrm>
        </p:grpSpPr>
        <p:sp>
          <p:nvSpPr>
            <p:cNvPr id="36" name="矩形 35"/>
            <p:cNvSpPr/>
            <p:nvPr/>
          </p:nvSpPr>
          <p:spPr>
            <a:xfrm>
              <a:off x="5986190" y="3217182"/>
              <a:ext cx="1980836" cy="42201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75950" y="3287218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zh-HK" sz="1600" b="1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方便</a:t>
              </a:r>
              <a:r>
                <a:rPr lang="zh-TW" altLang="zh-HK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執行</a:t>
              </a:r>
              <a:r>
                <a:rPr lang="zh-TW" altLang="zh-HK" sz="1600" b="1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政令</a:t>
              </a:r>
              <a:endParaRPr lang="zh-TW" altLang="zh-HK" sz="16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5986190" y="2533461"/>
            <a:ext cx="1980836" cy="686248"/>
            <a:chOff x="5986190" y="2533461"/>
            <a:chExt cx="1980836" cy="686248"/>
          </a:xfrm>
        </p:grpSpPr>
        <p:sp>
          <p:nvSpPr>
            <p:cNvPr id="5" name="矩形 4"/>
            <p:cNvSpPr/>
            <p:nvPr/>
          </p:nvSpPr>
          <p:spPr>
            <a:xfrm>
              <a:off x="5986190" y="2533461"/>
              <a:ext cx="1980836" cy="6862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706382" y="270691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zh-HK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有利貿易</a:t>
              </a:r>
              <a:endParaRPr lang="zh-HK" altLang="en-US" sz="16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958931" y="2146468"/>
            <a:ext cx="3785458" cy="12460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矩形 1"/>
          <p:cNvSpPr/>
          <p:nvPr/>
        </p:nvSpPr>
        <p:spPr>
          <a:xfrm>
            <a:off x="1099004" y="2273300"/>
            <a:ext cx="3316715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u="sng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統一貨幣、度量衡及</a:t>
            </a:r>
            <a:r>
              <a:rPr lang="zh-TW" altLang="en-US" sz="1600" u="sng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文字</a:t>
            </a:r>
            <a:endParaRPr lang="zh-TW" altLang="en-US" sz="160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實行統一貨幣、統一度量衡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以及</a:t>
            </a:r>
            <a:endParaRPr lang="en-US" altLang="zh-TW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268288"/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統一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文字的措施</a:t>
            </a:r>
          </a:p>
        </p:txBody>
      </p:sp>
      <p:sp>
        <p:nvSpPr>
          <p:cNvPr id="31" name="矩形 30"/>
          <p:cNvSpPr/>
          <p:nvPr/>
        </p:nvSpPr>
        <p:spPr>
          <a:xfrm>
            <a:off x="978138" y="3454026"/>
            <a:ext cx="3766250" cy="16372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1118212" y="3580858"/>
            <a:ext cx="343632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u="sng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焚書坑儒</a:t>
            </a:r>
            <a:endParaRPr lang="zh-TW" altLang="en-US" sz="160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規定除秦國史書、醫藥、占卜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</a:t>
            </a:r>
            <a:endParaRPr lang="en-US" altLang="zh-TW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268288"/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種植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等書外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，其餘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一律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焚</a:t>
            </a:r>
            <a:r>
              <a:rPr lang="zh-HK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毀</a:t>
            </a:r>
            <a:endParaRPr lang="en-US" altLang="zh-TW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坑殺批評他的方士和讀書人</a:t>
            </a:r>
          </a:p>
        </p:txBody>
      </p:sp>
      <p:sp>
        <p:nvSpPr>
          <p:cNvPr id="33" name="矩形 32"/>
          <p:cNvSpPr/>
          <p:nvPr/>
        </p:nvSpPr>
        <p:spPr>
          <a:xfrm>
            <a:off x="954139" y="5145345"/>
            <a:ext cx="3790249" cy="9578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/>
          <p:cNvSpPr/>
          <p:nvPr/>
        </p:nvSpPr>
        <p:spPr>
          <a:xfrm>
            <a:off x="1094214" y="5272177"/>
            <a:ext cx="32774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u="sng" dirty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修</a:t>
            </a:r>
            <a:r>
              <a:rPr lang="zh-TW" altLang="en-US" sz="1600" u="sng" dirty="0" smtClean="0">
                <a:solidFill>
                  <a:schemeClr val="accent1">
                    <a:lumMod val="7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長城</a:t>
            </a:r>
            <a:endParaRPr lang="zh-TW" altLang="en-US" sz="1600" dirty="0">
              <a:solidFill>
                <a:schemeClr val="accent1">
                  <a:lumMod val="7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TW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統一全國後，開始修築長城</a:t>
            </a:r>
            <a:endParaRPr lang="zh-HK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04820" y="1235660"/>
            <a:ext cx="9710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中國歷史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三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5"/>
          <p:cNvSpPr/>
          <p:nvPr/>
        </p:nvSpPr>
        <p:spPr>
          <a:xfrm>
            <a:off x="1252964" y="720011"/>
            <a:ext cx="4626841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TW" altLang="en-US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有些人認為秦始皇殘壓人民，你對秦始皇又有何評價呢？試細閱以下資料並回答。</a:t>
            </a:r>
            <a:endParaRPr lang="zh-TW" altLang="zh-HK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剪去單一角落矩形 25"/>
          <p:cNvSpPr/>
          <p:nvPr/>
        </p:nvSpPr>
        <p:spPr>
          <a:xfrm>
            <a:off x="971600" y="583910"/>
            <a:ext cx="4908205" cy="928749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橢圓 26"/>
          <p:cNvSpPr/>
          <p:nvPr/>
        </p:nvSpPr>
        <p:spPr>
          <a:xfrm>
            <a:off x="720054" y="408906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967378" y="1807914"/>
            <a:ext cx="3148125" cy="33855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/>
          <p:cNvSpPr/>
          <p:nvPr/>
        </p:nvSpPr>
        <p:spPr>
          <a:xfrm>
            <a:off x="1064422" y="1807914"/>
            <a:ext cx="30080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以下是部份秦始皇實行的措施：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5195972" y="2533461"/>
            <a:ext cx="1288820" cy="689816"/>
            <a:chOff x="5195972" y="2533461"/>
            <a:chExt cx="1288820" cy="689816"/>
          </a:xfrm>
        </p:grpSpPr>
        <p:sp>
          <p:nvSpPr>
            <p:cNvPr id="3" name="五邊形 2"/>
            <p:cNvSpPr/>
            <p:nvPr/>
          </p:nvSpPr>
          <p:spPr>
            <a:xfrm>
              <a:off x="5195972" y="2533461"/>
              <a:ext cx="1288820" cy="689816"/>
            </a:xfrm>
            <a:prstGeom prst="homePlate">
              <a:avLst>
                <a:gd name="adj" fmla="val 25048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249319" y="2592414"/>
              <a:ext cx="99994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zh-HK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統一</a:t>
              </a:r>
              <a:r>
                <a:rPr lang="zh-TW" altLang="en-US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貨幣</a:t>
              </a:r>
              <a:endParaRPr lang="en-US" altLang="zh-TW" sz="1600" b="1" dirty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及度</a:t>
              </a:r>
              <a:r>
                <a:rPr lang="zh-TW" altLang="zh-HK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量衡</a:t>
              </a:r>
              <a:endParaRPr lang="en-US" altLang="zh-TW" sz="1600" b="1" dirty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5195971" y="3217181"/>
            <a:ext cx="1201838" cy="422018"/>
            <a:chOff x="5195971" y="3217181"/>
            <a:chExt cx="1201838" cy="422018"/>
          </a:xfrm>
        </p:grpSpPr>
        <p:sp>
          <p:nvSpPr>
            <p:cNvPr id="37" name="五邊形 36"/>
            <p:cNvSpPr/>
            <p:nvPr/>
          </p:nvSpPr>
          <p:spPr>
            <a:xfrm>
              <a:off x="5195971" y="3217181"/>
              <a:ext cx="1201838" cy="422018"/>
            </a:xfrm>
            <a:prstGeom prst="homePlate">
              <a:avLst>
                <a:gd name="adj" fmla="val 25048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K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249318" y="3276134"/>
              <a:ext cx="9999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TW" altLang="zh-HK" sz="1600" b="1" dirty="0" smtClean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統一</a:t>
              </a:r>
              <a:r>
                <a:rPr lang="zh-TW" altLang="zh-HK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文字</a:t>
              </a:r>
              <a:endParaRPr lang="en-US" altLang="zh-TW" sz="1600" b="1" dirty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5" name="群組 14"/>
          <p:cNvGrpSpPr/>
          <p:nvPr/>
        </p:nvGrpSpPr>
        <p:grpSpPr>
          <a:xfrm>
            <a:off x="5195971" y="5037164"/>
            <a:ext cx="1369348" cy="1004454"/>
            <a:chOff x="5195971" y="5037164"/>
            <a:chExt cx="1369348" cy="1004454"/>
          </a:xfrm>
        </p:grpSpPr>
        <p:sp>
          <p:nvSpPr>
            <p:cNvPr id="41" name="五邊形 40"/>
            <p:cNvSpPr/>
            <p:nvPr/>
          </p:nvSpPr>
          <p:spPr>
            <a:xfrm>
              <a:off x="5195971" y="5037164"/>
              <a:ext cx="1369348" cy="1004454"/>
            </a:xfrm>
            <a:prstGeom prst="homePlate">
              <a:avLst>
                <a:gd name="adj" fmla="val 28733"/>
              </a:avLst>
            </a:prstGeom>
            <a:solidFill>
              <a:srgbClr val="FF802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K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257066" y="5330590"/>
              <a:ext cx="9999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zh-HK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修建長城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2" name="群組 11"/>
          <p:cNvGrpSpPr/>
          <p:nvPr/>
        </p:nvGrpSpPr>
        <p:grpSpPr>
          <a:xfrm>
            <a:off x="5198395" y="4496620"/>
            <a:ext cx="1221403" cy="541010"/>
            <a:chOff x="5198395" y="4496620"/>
            <a:chExt cx="1221403" cy="541010"/>
          </a:xfrm>
        </p:grpSpPr>
        <p:sp>
          <p:nvSpPr>
            <p:cNvPr id="45" name="五邊形 44"/>
            <p:cNvSpPr/>
            <p:nvPr/>
          </p:nvSpPr>
          <p:spPr>
            <a:xfrm>
              <a:off x="5198395" y="4496620"/>
              <a:ext cx="1221403" cy="541010"/>
            </a:xfrm>
            <a:prstGeom prst="homePlate">
              <a:avLst>
                <a:gd name="adj" fmla="val 25048"/>
              </a:avLst>
            </a:prstGeom>
            <a:solidFill>
              <a:srgbClr val="FF802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K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251743" y="4607699"/>
              <a:ext cx="9999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zh-HK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焚書坑儒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23" name="Rectangle 6"/>
          <p:cNvSpPr/>
          <p:nvPr/>
        </p:nvSpPr>
        <p:spPr>
          <a:xfrm>
            <a:off x="5998215" y="2126934"/>
            <a:ext cx="1968811" cy="35394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68288" lvl="0"/>
            <a:r>
              <a:rPr lang="zh-TW" altLang="zh-HK" sz="1700" b="1" dirty="0" smtClean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對民生</a:t>
            </a:r>
            <a:r>
              <a:rPr lang="zh-TW" altLang="en-US" sz="1700" b="1" dirty="0" smtClean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zh-HK" sz="1700" b="1" dirty="0" smtClean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好處</a:t>
            </a:r>
            <a:endParaRPr lang="zh-TW" altLang="zh-HK" sz="1700" b="1" dirty="0">
              <a:solidFill>
                <a:srgbClr val="FF802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Rectangle 17"/>
          <p:cNvSpPr/>
          <p:nvPr/>
        </p:nvSpPr>
        <p:spPr>
          <a:xfrm>
            <a:off x="5949037" y="4071749"/>
            <a:ext cx="2364158" cy="369332"/>
          </a:xfrm>
          <a:prstGeom prst="rect">
            <a:avLst/>
          </a:prstGeom>
          <a:solidFill>
            <a:srgbClr val="FF802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HK" sz="17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對人民生活造成的影響</a:t>
            </a:r>
            <a:endParaRPr lang="zh-HK" altLang="en-US" sz="1700" b="1" dirty="0">
              <a:solidFill>
                <a:schemeClr val="l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95971" y="2126933"/>
            <a:ext cx="802244" cy="35394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51" name="矩形 50"/>
          <p:cNvSpPr/>
          <p:nvPr/>
        </p:nvSpPr>
        <p:spPr>
          <a:xfrm>
            <a:off x="5217487" y="2142323"/>
            <a:ext cx="7315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提示：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195971" y="4071749"/>
            <a:ext cx="75306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5217487" y="4085818"/>
            <a:ext cx="7315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提示：</a:t>
            </a:r>
            <a:endParaRPr lang="zh-HK" altLang="en-US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4" name="圖片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594" y="403988"/>
            <a:ext cx="877494" cy="829043"/>
          </a:xfrm>
          <a:prstGeom prst="rect">
            <a:avLst/>
          </a:prstGeom>
        </p:spPr>
      </p:pic>
      <p:sp>
        <p:nvSpPr>
          <p:cNvPr id="24" name="投影片編號版面配置區 2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90</a:t>
            </a:fld>
            <a:endParaRPr lang="zh-HK" altLang="en-US" dirty="0"/>
          </a:p>
        </p:txBody>
      </p:sp>
      <p:sp>
        <p:nvSpPr>
          <p:cNvPr id="55" name="手繪多邊形 5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420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31" grpId="0" animBg="1"/>
      <p:bldP spid="32" grpId="0"/>
      <p:bldP spid="33" grpId="0" animBg="1"/>
      <p:bldP spid="34" grpId="0"/>
      <p:bldP spid="21" grpId="0" animBg="1"/>
      <p:bldP spid="26" grpId="0" animBg="1"/>
      <p:bldP spid="27" grpId="0" animBg="1"/>
      <p:bldP spid="28" grpId="0" animBg="1"/>
      <p:bldP spid="23" grpId="0" animBg="1"/>
      <p:bldP spid="48" grpId="0" animBg="1"/>
      <p:bldP spid="50" grpId="0" animBg="1"/>
      <p:bldP spid="52" grpId="0" animBg="1"/>
      <p:bldP spid="5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855647" y="1926214"/>
            <a:ext cx="3117224" cy="3914685"/>
            <a:chOff x="1013573" y="2126933"/>
            <a:chExt cx="3117224" cy="3914685"/>
          </a:xfrm>
        </p:grpSpPr>
        <p:sp>
          <p:nvSpPr>
            <p:cNvPr id="5" name="矩形 4"/>
            <p:cNvSpPr/>
            <p:nvPr/>
          </p:nvSpPr>
          <p:spPr>
            <a:xfrm>
              <a:off x="1839167" y="2533461"/>
              <a:ext cx="1980836" cy="6862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" name="五邊形 2"/>
            <p:cNvSpPr/>
            <p:nvPr/>
          </p:nvSpPr>
          <p:spPr>
            <a:xfrm>
              <a:off x="1048949" y="2533461"/>
              <a:ext cx="1288820" cy="689816"/>
            </a:xfrm>
            <a:prstGeom prst="homePlate">
              <a:avLst>
                <a:gd name="adj" fmla="val 25048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102296" y="2592414"/>
              <a:ext cx="99994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zh-HK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統一</a:t>
              </a:r>
              <a:r>
                <a:rPr lang="zh-TW" altLang="en-US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貨幣</a:t>
              </a:r>
              <a:endParaRPr lang="en-US" altLang="zh-TW" sz="1600" b="1" dirty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lvl="0"/>
              <a:r>
                <a:rPr lang="zh-TW" altLang="en-US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及度</a:t>
              </a:r>
              <a:r>
                <a:rPr lang="zh-TW" altLang="zh-HK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量衡</a:t>
              </a:r>
              <a:endParaRPr lang="en-US" altLang="zh-TW" sz="1600" b="1" dirty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559359" y="270691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zh-HK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有利貿易</a:t>
              </a:r>
              <a:endParaRPr lang="zh-HK" altLang="en-US" sz="16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839167" y="3217182"/>
              <a:ext cx="1980836" cy="42201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五邊形 36"/>
            <p:cNvSpPr/>
            <p:nvPr/>
          </p:nvSpPr>
          <p:spPr>
            <a:xfrm>
              <a:off x="1048948" y="3217181"/>
              <a:ext cx="1201838" cy="422018"/>
            </a:xfrm>
            <a:prstGeom prst="homePlate">
              <a:avLst>
                <a:gd name="adj" fmla="val 25048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K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102295" y="3276134"/>
              <a:ext cx="9999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TW" altLang="zh-HK" sz="1600" b="1" dirty="0" smtClean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統一</a:t>
              </a:r>
              <a:r>
                <a:rPr lang="zh-TW" altLang="zh-HK" sz="1600" b="1" dirty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文字</a:t>
              </a:r>
              <a:endParaRPr lang="en-US" altLang="zh-TW" sz="1600" b="1" dirty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328927" y="3287218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zh-HK" sz="1600" b="1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方便</a:t>
              </a:r>
              <a:r>
                <a:rPr lang="zh-TW" altLang="zh-HK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執行</a:t>
              </a:r>
              <a:r>
                <a:rPr lang="zh-TW" altLang="zh-HK" sz="1600" b="1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政令</a:t>
              </a:r>
              <a:endParaRPr lang="zh-TW" altLang="zh-HK" sz="16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811538" y="5037164"/>
              <a:ext cx="2319259" cy="100445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五邊形 40"/>
            <p:cNvSpPr/>
            <p:nvPr/>
          </p:nvSpPr>
          <p:spPr>
            <a:xfrm>
              <a:off x="1013573" y="5037164"/>
              <a:ext cx="1369348" cy="1004454"/>
            </a:xfrm>
            <a:prstGeom prst="homePlate">
              <a:avLst>
                <a:gd name="adj" fmla="val 28733"/>
              </a:avLst>
            </a:prstGeom>
            <a:solidFill>
              <a:srgbClr val="FF802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K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074668" y="5330590"/>
              <a:ext cx="9999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zh-HK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修建長城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434346" y="5135770"/>
              <a:ext cx="14769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耗用民間資源，勞役人民</a:t>
              </a:r>
              <a:r>
                <a:rPr lang="zh-TW" altLang="en-US" sz="1600" b="1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</a:t>
              </a:r>
              <a:endParaRPr lang="en-US" altLang="zh-TW" sz="1600" b="1" dirty="0" smtClean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r>
                <a:rPr lang="zh-TW" altLang="en-US" sz="1600" b="1" dirty="0" smtClean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令</a:t>
              </a:r>
              <a:r>
                <a:rPr lang="zh-TW" altLang="en-US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百姓受苦</a:t>
              </a:r>
              <a:endParaRPr lang="zh-HK" altLang="en-US" sz="1600" b="1" dirty="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806217" y="4496621"/>
              <a:ext cx="2324580" cy="54101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7395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5" name="五邊形 44"/>
            <p:cNvSpPr/>
            <p:nvPr/>
          </p:nvSpPr>
          <p:spPr>
            <a:xfrm>
              <a:off x="1015997" y="4496620"/>
              <a:ext cx="1221403" cy="541010"/>
            </a:xfrm>
            <a:prstGeom prst="homePlate">
              <a:avLst>
                <a:gd name="adj" fmla="val 25048"/>
              </a:avLst>
            </a:prstGeom>
            <a:solidFill>
              <a:srgbClr val="FF8021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HK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069345" y="4607699"/>
              <a:ext cx="99994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zh-HK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焚書坑儒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295977" y="461878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TW" altLang="zh-HK" sz="1600" b="1" dirty="0">
                  <a:solidFill>
                    <a:schemeClr val="accent1">
                      <a:lumMod val="75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令人民產生恐懼</a:t>
              </a:r>
            </a:p>
          </p:txBody>
        </p:sp>
        <p:sp>
          <p:nvSpPr>
            <p:cNvPr id="23" name="Rectangle 6"/>
            <p:cNvSpPr/>
            <p:nvPr/>
          </p:nvSpPr>
          <p:spPr>
            <a:xfrm>
              <a:off x="1851192" y="2126934"/>
              <a:ext cx="1968811" cy="35394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68288" lvl="0"/>
              <a:r>
                <a:rPr lang="zh-TW" altLang="zh-HK" sz="1700" b="1" dirty="0" smtClean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對民生</a:t>
              </a:r>
              <a:r>
                <a:rPr lang="zh-TW" altLang="en-US" sz="1700" b="1" dirty="0" smtClean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有</a:t>
              </a:r>
              <a:r>
                <a:rPr lang="zh-TW" altLang="zh-HK" sz="1700" b="1" dirty="0" smtClean="0">
                  <a:solidFill>
                    <a:srgbClr val="FF802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好處</a:t>
              </a:r>
              <a:endParaRPr lang="zh-TW" altLang="zh-HK" sz="1700" b="1" dirty="0">
                <a:solidFill>
                  <a:srgbClr val="FF802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8" name="Rectangle 17"/>
            <p:cNvSpPr/>
            <p:nvPr/>
          </p:nvSpPr>
          <p:spPr>
            <a:xfrm>
              <a:off x="1766639" y="4071749"/>
              <a:ext cx="2364158" cy="369332"/>
            </a:xfrm>
            <a:prstGeom prst="rect">
              <a:avLst/>
            </a:prstGeom>
            <a:solidFill>
              <a:srgbClr val="FF802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zh-HK" sz="1700" b="1" dirty="0">
                  <a:solidFill>
                    <a:schemeClr val="l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對人民生活造成的影響</a:t>
              </a:r>
              <a:endParaRPr lang="zh-HK" altLang="en-US" sz="1700" b="1" dirty="0">
                <a:solidFill>
                  <a:schemeClr val="l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048948" y="2126933"/>
              <a:ext cx="802244" cy="353944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70464" y="2142323"/>
              <a:ext cx="73155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提示：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13573" y="4071749"/>
              <a:ext cx="753066" cy="36933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1035089" y="4085818"/>
              <a:ext cx="73155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6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提示：</a:t>
              </a:r>
              <a:endParaRPr lang="zh-HK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3" name="文字方塊 12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04820" y="1235660"/>
            <a:ext cx="9710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中國歷史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 5"/>
          <p:cNvSpPr/>
          <p:nvPr/>
        </p:nvSpPr>
        <p:spPr>
          <a:xfrm>
            <a:off x="1252964" y="720011"/>
            <a:ext cx="4626841" cy="64633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TW" altLang="en-US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有些人認為秦始皇殘壓人民，你對秦始皇又有何評價呢？試細閱以下資料並回答。</a:t>
            </a:r>
            <a:endParaRPr lang="zh-TW" altLang="zh-HK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剪去單一角落矩形 25"/>
          <p:cNvSpPr/>
          <p:nvPr/>
        </p:nvSpPr>
        <p:spPr>
          <a:xfrm>
            <a:off x="971600" y="583910"/>
            <a:ext cx="4908205" cy="928749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橢圓 26"/>
          <p:cNvSpPr/>
          <p:nvPr/>
        </p:nvSpPr>
        <p:spPr>
          <a:xfrm>
            <a:off x="720054" y="408906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7" name="群組 6"/>
          <p:cNvGrpSpPr/>
          <p:nvPr/>
        </p:nvGrpSpPr>
        <p:grpSpPr>
          <a:xfrm>
            <a:off x="4189887" y="3766404"/>
            <a:ext cx="755696" cy="1938992"/>
            <a:chOff x="4189887" y="3967123"/>
            <a:chExt cx="755696" cy="1938992"/>
          </a:xfrm>
        </p:grpSpPr>
        <p:sp>
          <p:nvSpPr>
            <p:cNvPr id="49" name="剪去對角線角落矩形 48"/>
            <p:cNvSpPr/>
            <p:nvPr/>
          </p:nvSpPr>
          <p:spPr>
            <a:xfrm>
              <a:off x="4557988" y="4085818"/>
              <a:ext cx="387595" cy="1481185"/>
            </a:xfrm>
            <a:prstGeom prst="snip2DiagRect">
              <a:avLst/>
            </a:prstGeom>
            <a:solidFill>
              <a:srgbClr val="FF8021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marL="0" lvl="1" algn="ctr"/>
              <a:r>
                <a:rPr lang="zh-TW" altLang="en-US" sz="1600" b="1" spc="300" dirty="0" smtClean="0">
                  <a:solidFill>
                    <a:schemeClr val="bg1"/>
                  </a:solidFill>
                  <a:ea typeface="微軟正黑體"/>
                </a:rPr>
                <a:t>事件</a:t>
              </a:r>
              <a:r>
                <a:rPr lang="zh-TW" altLang="en-US" sz="1400" b="1" spc="300" dirty="0" smtClean="0">
                  <a:solidFill>
                    <a:schemeClr val="bg1"/>
                  </a:solidFill>
                  <a:ea typeface="微軟正黑體"/>
                </a:rPr>
                <a:t>二</a:t>
              </a:r>
              <a:endParaRPr lang="en-US" altLang="zh-TW" sz="1400" b="1" spc="300" dirty="0" smtClean="0">
                <a:solidFill>
                  <a:schemeClr val="bg1"/>
                </a:solidFill>
                <a:ea typeface="微軟正黑體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189887" y="3967123"/>
              <a:ext cx="369332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lvl="1" algn="ctr"/>
              <a:r>
                <a:rPr lang="en-US" altLang="zh-TW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軟正黑體"/>
                </a:rPr>
                <a:t>﹙</a:t>
              </a:r>
              <a:r>
                <a:rPr lang="zh-TW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軟正黑體"/>
                </a:rPr>
                <a:t>與事件一對立或不一致</a:t>
              </a:r>
              <a:r>
                <a:rPr lang="en-US" altLang="zh-TW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軟正黑體"/>
                </a:rPr>
                <a:t>﹚</a:t>
              </a:r>
            </a:p>
          </p:txBody>
        </p:sp>
      </p:grpSp>
      <p:sp>
        <p:nvSpPr>
          <p:cNvPr id="55" name="剪去對角線角落矩形 54"/>
          <p:cNvSpPr/>
          <p:nvPr/>
        </p:nvSpPr>
        <p:spPr>
          <a:xfrm>
            <a:off x="4006450" y="1926499"/>
            <a:ext cx="389524" cy="1487469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2"/>
                </a:solidFill>
                <a:ea typeface="微軟正黑體"/>
              </a:rPr>
              <a:t>事件</a:t>
            </a:r>
            <a:r>
              <a:rPr lang="zh-TW" altLang="en-US" sz="1600" b="1" spc="300" dirty="0">
                <a:solidFill>
                  <a:schemeClr val="accent2"/>
                </a:solidFill>
                <a:ea typeface="微軟正黑體"/>
              </a:rPr>
              <a:t>一</a:t>
            </a:r>
            <a:endParaRPr lang="en-US" altLang="zh-HK" sz="1600" b="1" spc="300" dirty="0">
              <a:solidFill>
                <a:schemeClr val="accent2"/>
              </a:solidFill>
              <a:ea typeface="微軟正黑體"/>
            </a:endParaRPr>
          </a:p>
        </p:txBody>
      </p:sp>
      <p:sp>
        <p:nvSpPr>
          <p:cNvPr id="56" name="矩形: 剪去對角角落 35">
            <a:extLst>
              <a:ext uri="{FF2B5EF4-FFF2-40B4-BE49-F238E27FC236}">
                <a16:creationId xmlns:a16="http://schemas.microsoft.com/office/drawing/2014/main" id="{3FBCFAE0-A67A-46AE-8EDF-DF0B8347375B}"/>
              </a:ext>
            </a:extLst>
          </p:cNvPr>
          <p:cNvSpPr/>
          <p:nvPr/>
        </p:nvSpPr>
        <p:spPr bwMode="auto">
          <a:xfrm>
            <a:off x="5522628" y="2214794"/>
            <a:ext cx="2557683" cy="3158273"/>
          </a:xfrm>
          <a:prstGeom prst="snip2Diag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40000"/>
              </a:lnSpc>
            </a:pPr>
            <a:r>
              <a:rPr lang="zh-TW" altLang="en-US" b="1" u="sng" dirty="0" smtClean="0">
                <a:solidFill>
                  <a:srgbClr val="7395D3"/>
                </a:solidFill>
                <a:ea typeface="微軟正黑體"/>
              </a:rPr>
              <a:t>雖然</a:t>
            </a:r>
            <a:r>
              <a:rPr lang="zh-TW" altLang="en-US" b="1" dirty="0">
                <a:solidFill>
                  <a:srgbClr val="F08D42"/>
                </a:solidFill>
                <a:ea typeface="微軟正黑體"/>
              </a:rPr>
              <a:t>秦始皇</a:t>
            </a:r>
            <a:r>
              <a:rPr lang="zh-TW" altLang="zh-HK" b="1" dirty="0">
                <a:solidFill>
                  <a:srgbClr val="F08D42"/>
                </a:solidFill>
                <a:ea typeface="微軟正黑體"/>
              </a:rPr>
              <a:t>統一</a:t>
            </a:r>
            <a:r>
              <a:rPr lang="zh-TW" altLang="en-US" b="1" dirty="0">
                <a:solidFill>
                  <a:srgbClr val="F08D42"/>
                </a:solidFill>
                <a:ea typeface="微軟正黑體"/>
              </a:rPr>
              <a:t>貨幣、度</a:t>
            </a:r>
            <a:r>
              <a:rPr lang="zh-TW" altLang="zh-HK" b="1" dirty="0">
                <a:solidFill>
                  <a:srgbClr val="F08D42"/>
                </a:solidFill>
                <a:ea typeface="微軟正黑體"/>
              </a:rPr>
              <a:t>量衡</a:t>
            </a:r>
            <a:r>
              <a:rPr lang="zh-TW" altLang="en-US" b="1" dirty="0">
                <a:solidFill>
                  <a:srgbClr val="F08D42"/>
                </a:solidFill>
                <a:ea typeface="微軟正黑體"/>
              </a:rPr>
              <a:t>和</a:t>
            </a:r>
            <a:r>
              <a:rPr lang="zh-TW" altLang="zh-HK" b="1" dirty="0">
                <a:solidFill>
                  <a:srgbClr val="F08D42"/>
                </a:solidFill>
                <a:ea typeface="微軟正黑體"/>
              </a:rPr>
              <a:t>文字</a:t>
            </a:r>
            <a:r>
              <a:rPr lang="zh-TW" altLang="en-US" b="1" dirty="0">
                <a:solidFill>
                  <a:srgbClr val="F08D42"/>
                </a:solidFill>
                <a:ea typeface="微軟正黑體"/>
              </a:rPr>
              <a:t>的政策對民生有好處，</a:t>
            </a:r>
            <a:r>
              <a:rPr lang="zh-TW" altLang="en-US" b="1" u="sng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但</a:t>
            </a:r>
            <a:r>
              <a:rPr lang="zh-TW" altLang="en-US" b="1" dirty="0">
                <a:solidFill>
                  <a:srgbClr val="FF5E3D"/>
                </a:solidFill>
                <a:ea typeface="微軟正黑體"/>
              </a:rPr>
              <a:t>他修建長城耗用了大量民間資源及勞役人民，令百姓受苦。</a:t>
            </a:r>
            <a:endParaRPr lang="zh-HK" altLang="en-US" b="1" dirty="0">
              <a:solidFill>
                <a:srgbClr val="FF5E3D"/>
              </a:solidFill>
              <a:ea typeface="微軟正黑體"/>
            </a:endParaRPr>
          </a:p>
        </p:txBody>
      </p:sp>
      <p:sp>
        <p:nvSpPr>
          <p:cNvPr id="57" name="橢圓 56"/>
          <p:cNvSpPr/>
          <p:nvPr/>
        </p:nvSpPr>
        <p:spPr>
          <a:xfrm>
            <a:off x="5236186" y="2057569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pic>
        <p:nvPicPr>
          <p:cNvPr id="58" name="圖片 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594" y="403988"/>
            <a:ext cx="877494" cy="829043"/>
          </a:xfrm>
          <a:prstGeom prst="rect">
            <a:avLst/>
          </a:prstGeom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91</a:t>
            </a:fld>
            <a:endParaRPr lang="zh-HK" altLang="en-US" dirty="0"/>
          </a:p>
        </p:txBody>
      </p:sp>
      <p:sp>
        <p:nvSpPr>
          <p:cNvPr id="59" name="手繪多邊形 5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355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16046527" y="1968237"/>
            <a:ext cx="806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>
                <a:solidFill>
                  <a:srgbClr val="0825B8"/>
                </a:solidFill>
                <a:ea typeface="微軟正黑體"/>
              </a:rPr>
              <a:t>語文</a:t>
            </a:r>
            <a:r>
              <a:rPr lang="zh-HK" altLang="en-US" sz="1600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四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92</a:t>
            </a:fld>
            <a:endParaRPr lang="zh-HK" altLang="en-US" dirty="0"/>
          </a:p>
        </p:txBody>
      </p:sp>
      <p:sp>
        <p:nvSpPr>
          <p:cNvPr id="25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43791" y="835025"/>
            <a:ext cx="5510213" cy="3984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zh-TW" altLang="zh-HK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作者聽到母貓吃掉小貓的事時，</a:t>
            </a: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他有甚麼反應</a:t>
            </a:r>
            <a:r>
              <a:rPr lang="zh-TW" altLang="zh-HK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？</a:t>
            </a:r>
          </a:p>
          <a:p>
            <a:pPr marL="0" indent="0">
              <a:buNone/>
            </a:pPr>
            <a:endParaRPr lang="zh-HK" altLang="en-US" dirty="0"/>
          </a:p>
        </p:txBody>
      </p:sp>
      <p:sp>
        <p:nvSpPr>
          <p:cNvPr id="28" name="剪去單一角落矩形 27"/>
          <p:cNvSpPr/>
          <p:nvPr/>
        </p:nvSpPr>
        <p:spPr>
          <a:xfrm>
            <a:off x="957439" y="642084"/>
            <a:ext cx="5758457" cy="708139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橢圓 20"/>
          <p:cNvSpPr/>
          <p:nvPr/>
        </p:nvSpPr>
        <p:spPr>
          <a:xfrm>
            <a:off x="720054" y="408906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872532" y="1743009"/>
            <a:ext cx="3558792" cy="35941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矩形 23"/>
          <p:cNvSpPr/>
          <p:nvPr/>
        </p:nvSpPr>
        <p:spPr>
          <a:xfrm>
            <a:off x="1043404" y="1848235"/>
            <a:ext cx="3387920" cy="4006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前幾天，妹告訴我，母貓又生了三隻，但其中一隻卻被牠吃掉了，因為這隻一生下來就有毛病。我嚇了一跳，母貓何其殘忍。其實，所有的小動物都是一樣，在物競天擇、適者生存的自然界，強健的體魄是絕對必須的。因此，對於體弱的、有病的小動物，一出生就面臨被淘汰的命運，一點也不奇怪。</a:t>
            </a:r>
            <a:endParaRPr lang="en-US" altLang="zh-TW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endParaRPr lang="en-US" altLang="zh-TW" sz="1600" dirty="0" smtClean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HK" altLang="en-US" sz="1500" b="1" spc="12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500" b="1" spc="12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HK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杏林小記</a:t>
            </a:r>
            <a:r>
              <a:rPr lang="en-US" altLang="zh-TW" sz="1500" b="1" spc="12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500" dirty="0">
                <a:solidFill>
                  <a:srgbClr val="7395D3"/>
                </a:solidFill>
                <a:latin typeface="微軟正黑體" panose="020B0604030504040204" pitchFamily="34" charset="-120"/>
              </a:rPr>
              <a:t>——</a:t>
            </a:r>
            <a:r>
              <a:rPr lang="zh-HK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杏林子</a:t>
            </a:r>
            <a:endParaRPr lang="en-US" altLang="zh-TW" sz="1500" b="1" spc="120" dirty="0">
              <a:solidFill>
                <a:srgbClr val="7395D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6" name="手繪多邊形 2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30" name="文字方塊 29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138384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28" grpId="0" animBg="1"/>
      <p:bldP spid="21" grpId="0" animBg="1"/>
      <p:bldP spid="22" grpId="0" animBg="1"/>
      <p:bldP spid="24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16046527" y="1968237"/>
            <a:ext cx="806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>
                <a:solidFill>
                  <a:srgbClr val="0825B8"/>
                </a:solidFill>
                <a:ea typeface="微軟正黑體"/>
              </a:rPr>
              <a:t>語文</a:t>
            </a:r>
            <a:r>
              <a:rPr lang="zh-HK" altLang="en-US" sz="1600" dirty="0">
                <a:solidFill>
                  <a:srgbClr val="0825B8"/>
                </a:solidFill>
                <a:ea typeface="微軟正黑體"/>
              </a:rPr>
              <a:t>科</a:t>
            </a: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03" y="1008321"/>
              <a:ext cx="480131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練習四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93</a:t>
            </a:fld>
            <a:endParaRPr lang="zh-HK" altLang="en-US" dirty="0"/>
          </a:p>
        </p:txBody>
      </p:sp>
      <p:sp>
        <p:nvSpPr>
          <p:cNvPr id="25" name="內容版面配置區 2">
            <a:extLst>
              <a:ext uri="{FF2B5EF4-FFF2-40B4-BE49-F238E27FC236}">
                <a16:creationId xmlns:a16="http://schemas.microsoft.com/office/drawing/2014/main" id="{6A6A9B38-3301-461C-9C9C-278D381549E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43203" y="835025"/>
            <a:ext cx="5510213" cy="3984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zh-TW" altLang="zh-HK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作者聽到母貓吃掉小貓的事時，</a:t>
            </a:r>
            <a:r>
              <a:rPr lang="zh-TW" altLang="en-US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他有甚麼反應</a:t>
            </a:r>
            <a:r>
              <a:rPr lang="zh-TW" altLang="zh-HK" sz="200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</a:rPr>
              <a:t>？</a:t>
            </a:r>
          </a:p>
          <a:p>
            <a:pPr marL="0" indent="0">
              <a:buNone/>
            </a:pPr>
            <a:endParaRPr lang="zh-HK" altLang="en-US" dirty="0"/>
          </a:p>
        </p:txBody>
      </p:sp>
      <p:sp>
        <p:nvSpPr>
          <p:cNvPr id="28" name="剪去單一角落矩形 27"/>
          <p:cNvSpPr/>
          <p:nvPr/>
        </p:nvSpPr>
        <p:spPr>
          <a:xfrm>
            <a:off x="957439" y="642084"/>
            <a:ext cx="5758457" cy="708139"/>
          </a:xfrm>
          <a:prstGeom prst="snip1Rect">
            <a:avLst/>
          </a:prstGeom>
          <a:noFill/>
          <a:ln w="12700">
            <a:solidFill>
              <a:srgbClr val="7395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872532" y="1743009"/>
            <a:ext cx="3558792" cy="35941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/>
          <p:cNvSpPr/>
          <p:nvPr/>
        </p:nvSpPr>
        <p:spPr>
          <a:xfrm>
            <a:off x="1043404" y="1848235"/>
            <a:ext cx="3387920" cy="4006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HK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前幾天，妹告訴我，母貓又生了三隻，但其中一隻卻被牠吃掉了，因為這隻一生下來就有毛病。</a:t>
            </a:r>
            <a:r>
              <a:rPr lang="zh-TW" altLang="zh-HK" sz="1600" dirty="0">
                <a:solidFill>
                  <a:srgbClr val="F08D42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我嚇了一跳，母貓何其殘忍</a:t>
            </a:r>
            <a:r>
              <a:rPr lang="zh-TW" altLang="zh-HK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。其實，所有的小動物都是一樣，在物競天擇、適者生存的自然界，強健的體魄是絕對必須的。因此，</a:t>
            </a:r>
            <a:r>
              <a:rPr lang="zh-TW" altLang="zh-HK" sz="1600" dirty="0">
                <a:solidFill>
                  <a:srgbClr val="FF5E3D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對於體弱的、有病的小動物，一出生就面臨被淘汰的命運，一點也不</a:t>
            </a:r>
            <a:r>
              <a:rPr lang="zh-TW" altLang="zh-HK" sz="1600" dirty="0" smtClean="0">
                <a:solidFill>
                  <a:srgbClr val="FF5E3D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奇怪</a:t>
            </a:r>
            <a:r>
              <a:rPr lang="zh-TW" altLang="zh-HK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pPr defTabSz="914400">
              <a:lnSpc>
                <a:spcPct val="70000"/>
              </a:lnSpc>
              <a:spcBef>
                <a:spcPts val="1000"/>
              </a:spcBef>
            </a:pPr>
            <a:endParaRPr lang="en-US" altLang="zh-TW" sz="1600" dirty="0" smtClean="0">
              <a:solidFill>
                <a:srgbClr val="0070C0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  <a:p>
            <a:r>
              <a:rPr lang="zh-HK" altLang="en-US" sz="1500" b="1" spc="12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500" b="1" spc="12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HK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杏林小記</a:t>
            </a:r>
            <a:r>
              <a:rPr lang="en-US" altLang="zh-TW" sz="1500" b="1" spc="12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500" dirty="0">
                <a:solidFill>
                  <a:srgbClr val="7395D3"/>
                </a:solidFill>
                <a:latin typeface="微軟正黑體" panose="020B0604030504040204" pitchFamily="34" charset="-120"/>
              </a:rPr>
              <a:t>——</a:t>
            </a:r>
            <a:r>
              <a:rPr lang="zh-HK" altLang="en-US" sz="1500" dirty="0">
                <a:solidFill>
                  <a:srgbClr val="7395D3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杏林子</a:t>
            </a:r>
            <a:endParaRPr lang="en-US" altLang="zh-TW" sz="1500" b="1" spc="120" dirty="0">
              <a:solidFill>
                <a:srgbClr val="7395D3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2" name="矩形: 剪去對角角落 35">
            <a:extLst>
              <a:ext uri="{FF2B5EF4-FFF2-40B4-BE49-F238E27FC236}">
                <a16:creationId xmlns:a16="http://schemas.microsoft.com/office/drawing/2014/main" id="{3FBCFAE0-A67A-46AE-8EDF-DF0B8347375B}"/>
              </a:ext>
            </a:extLst>
          </p:cNvPr>
          <p:cNvSpPr/>
          <p:nvPr/>
        </p:nvSpPr>
        <p:spPr bwMode="auto">
          <a:xfrm>
            <a:off x="5894273" y="2560620"/>
            <a:ext cx="2557683" cy="2531992"/>
          </a:xfrm>
          <a:prstGeom prst="snip2Diag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zh-TW" altLang="zh-HK" b="1" dirty="0">
                <a:solidFill>
                  <a:srgbClr val="F08D42"/>
                </a:solidFill>
                <a:ea typeface="微軟正黑體"/>
              </a:rPr>
              <a:t>作者嚇了一跳，覺得母貓殘忍</a:t>
            </a:r>
            <a:r>
              <a:rPr lang="zh-TW" altLang="en-US" b="1" dirty="0">
                <a:solidFill>
                  <a:srgbClr val="F08D42"/>
                </a:solidFill>
                <a:ea typeface="微軟正黑體"/>
              </a:rPr>
              <a:t>，</a:t>
            </a:r>
            <a:r>
              <a:rPr lang="zh-TW" altLang="zh-HK" b="1" u="sng" dirty="0">
                <a:solidFill>
                  <a:schemeClr val="accent1">
                    <a:lumMod val="75000"/>
                  </a:schemeClr>
                </a:solidFill>
                <a:ea typeface="微軟正黑體"/>
              </a:rPr>
              <a:t>但</a:t>
            </a:r>
            <a:r>
              <a:rPr lang="zh-TW" altLang="en-US" b="1" dirty="0">
                <a:solidFill>
                  <a:srgbClr val="FF5E3D"/>
                </a:solidFill>
                <a:ea typeface="微軟正黑體"/>
              </a:rPr>
              <a:t>他之後</a:t>
            </a:r>
            <a:r>
              <a:rPr lang="zh-TW" altLang="zh-HK" b="1" dirty="0">
                <a:solidFill>
                  <a:srgbClr val="FF5E3D"/>
                </a:solidFill>
                <a:ea typeface="微軟正黑體"/>
              </a:rPr>
              <a:t>覺</a:t>
            </a:r>
            <a:r>
              <a:rPr lang="zh-TW" altLang="en-US" b="1" dirty="0">
                <a:solidFill>
                  <a:srgbClr val="FF5E3D"/>
                </a:solidFill>
                <a:ea typeface="微軟正黑體"/>
              </a:rPr>
              <a:t>得</a:t>
            </a:r>
            <a:r>
              <a:rPr lang="zh-TW" altLang="zh-HK" b="1" dirty="0">
                <a:solidFill>
                  <a:srgbClr val="FF5E3D"/>
                </a:solidFill>
                <a:ea typeface="微軟正黑體"/>
              </a:rPr>
              <a:t>體弱有病的動物</a:t>
            </a:r>
            <a:r>
              <a:rPr lang="zh-TW" altLang="en-US" b="1" dirty="0">
                <a:solidFill>
                  <a:srgbClr val="FF5E3D"/>
                </a:solidFill>
                <a:ea typeface="微軟正黑體"/>
              </a:rPr>
              <a:t>被</a:t>
            </a:r>
            <a:r>
              <a:rPr lang="zh-TW" altLang="zh-HK" b="1" dirty="0">
                <a:solidFill>
                  <a:srgbClr val="FF5E3D"/>
                </a:solidFill>
                <a:ea typeface="微軟正黑體"/>
              </a:rPr>
              <a:t>淘汰，一點也不奇怪。</a:t>
            </a:r>
          </a:p>
        </p:txBody>
      </p:sp>
      <p:sp>
        <p:nvSpPr>
          <p:cNvPr id="24" name="橢圓 23"/>
          <p:cNvSpPr/>
          <p:nvPr/>
        </p:nvSpPr>
        <p:spPr>
          <a:xfrm>
            <a:off x="5607831" y="2403395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grpSp>
        <p:nvGrpSpPr>
          <p:cNvPr id="2" name="群組 1"/>
          <p:cNvGrpSpPr/>
          <p:nvPr/>
        </p:nvGrpSpPr>
        <p:grpSpPr>
          <a:xfrm>
            <a:off x="4509934" y="3826616"/>
            <a:ext cx="755696" cy="1938992"/>
            <a:chOff x="4509934" y="3826616"/>
            <a:chExt cx="755696" cy="1938992"/>
          </a:xfrm>
        </p:grpSpPr>
        <p:sp>
          <p:nvSpPr>
            <p:cNvPr id="26" name="剪去對角線角落矩形 25"/>
            <p:cNvSpPr/>
            <p:nvPr/>
          </p:nvSpPr>
          <p:spPr>
            <a:xfrm>
              <a:off x="4878035" y="3945311"/>
              <a:ext cx="387595" cy="1481185"/>
            </a:xfrm>
            <a:prstGeom prst="snip2DiagRect">
              <a:avLst/>
            </a:prstGeom>
            <a:solidFill>
              <a:srgbClr val="FF8021"/>
            </a:solidFill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marL="0" lvl="1" algn="ctr"/>
              <a:r>
                <a:rPr lang="zh-TW" altLang="en-US" sz="1600" b="1" spc="300" dirty="0" smtClean="0">
                  <a:solidFill>
                    <a:schemeClr val="bg1"/>
                  </a:solidFill>
                  <a:ea typeface="微軟正黑體"/>
                </a:rPr>
                <a:t>事件</a:t>
              </a:r>
              <a:r>
                <a:rPr lang="zh-TW" altLang="en-US" sz="1400" b="1" spc="300" dirty="0" smtClean="0">
                  <a:solidFill>
                    <a:schemeClr val="bg1"/>
                  </a:solidFill>
                  <a:ea typeface="微軟正黑體"/>
                </a:rPr>
                <a:t>二</a:t>
              </a:r>
              <a:endParaRPr lang="en-US" altLang="zh-TW" sz="1400" b="1" spc="300" dirty="0" smtClean="0">
                <a:solidFill>
                  <a:schemeClr val="bg1"/>
                </a:solidFill>
                <a:ea typeface="微軟正黑體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509934" y="3826616"/>
              <a:ext cx="369332" cy="1938992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marL="0" lvl="1" algn="ctr"/>
              <a:r>
                <a:rPr lang="en-US" altLang="zh-TW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軟正黑體"/>
                </a:rPr>
                <a:t>﹙</a:t>
              </a:r>
              <a:r>
                <a:rPr lang="zh-TW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軟正黑體"/>
                </a:rPr>
                <a:t>與事件一對立或不一致</a:t>
              </a:r>
              <a:r>
                <a:rPr lang="en-US" altLang="zh-TW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軟正黑體"/>
                </a:rPr>
                <a:t>﹚</a:t>
              </a:r>
            </a:p>
          </p:txBody>
        </p:sp>
      </p:grpSp>
      <p:sp>
        <p:nvSpPr>
          <p:cNvPr id="31" name="剪去對角線角落矩形 30"/>
          <p:cNvSpPr/>
          <p:nvPr/>
        </p:nvSpPr>
        <p:spPr>
          <a:xfrm>
            <a:off x="4866430" y="1968237"/>
            <a:ext cx="389524" cy="1487469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accent2"/>
                </a:solidFill>
                <a:ea typeface="微軟正黑體"/>
              </a:rPr>
              <a:t>事件</a:t>
            </a:r>
            <a:r>
              <a:rPr lang="zh-TW" altLang="en-US" sz="1600" b="1" spc="300" dirty="0">
                <a:solidFill>
                  <a:schemeClr val="accent2"/>
                </a:solidFill>
                <a:ea typeface="微軟正黑體"/>
              </a:rPr>
              <a:t>一</a:t>
            </a:r>
            <a:endParaRPr lang="en-US" altLang="zh-HK" sz="1600" b="1" spc="300" dirty="0">
              <a:solidFill>
                <a:schemeClr val="accent2"/>
              </a:solidFill>
              <a:ea typeface="微軟正黑體"/>
            </a:endParaRPr>
          </a:p>
        </p:txBody>
      </p:sp>
      <p:sp>
        <p:nvSpPr>
          <p:cNvPr id="34" name="橢圓 33"/>
          <p:cNvSpPr/>
          <p:nvPr/>
        </p:nvSpPr>
        <p:spPr>
          <a:xfrm>
            <a:off x="720054" y="408906"/>
            <a:ext cx="503093" cy="489990"/>
          </a:xfrm>
          <a:prstGeom prst="ellipse">
            <a:avLst/>
          </a:prstGeom>
          <a:solidFill>
            <a:srgbClr val="7395D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7" y="290112"/>
            <a:ext cx="907202" cy="942919"/>
          </a:xfrm>
          <a:prstGeom prst="rect">
            <a:avLst/>
          </a:prstGeom>
        </p:spPr>
      </p:pic>
      <p:sp>
        <p:nvSpPr>
          <p:cNvPr id="36" name="文字方塊 35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477820" y="1236363"/>
            <a:ext cx="6593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0825B8"/>
                </a:solidFill>
                <a:ea typeface="微軟正黑體"/>
              </a:rPr>
              <a:t>中</a:t>
            </a:r>
            <a:r>
              <a:rPr lang="zh-TW" altLang="en-US" sz="1200" b="1" dirty="0" smtClean="0">
                <a:solidFill>
                  <a:srgbClr val="0825B8"/>
                </a:solidFill>
                <a:ea typeface="微軟正黑體"/>
              </a:rPr>
              <a:t>文</a:t>
            </a:r>
            <a:r>
              <a:rPr lang="zh-HK" altLang="en-US" sz="1200" b="1" dirty="0" smtClean="0">
                <a:solidFill>
                  <a:srgbClr val="0825B8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0825B8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88546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31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5672042" y="2285472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386121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介紹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49123" y="3343264"/>
            <a:ext cx="1496532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517188" y="3491146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特徵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生活例子</a:t>
            </a:r>
            <a:endParaRPr lang="en-US" altLang="zh-TW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05330" y="3497479"/>
            <a:ext cx="1271054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複句結構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織複句</a:t>
            </a:r>
            <a:endParaRPr lang="en-US" altLang="zh-HK" sz="1400" b="1" spc="-5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74530" y="3343408"/>
            <a:ext cx="1202344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5174" y="3497479"/>
            <a:ext cx="1097993" cy="244428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練習</a:t>
            </a:r>
            <a:endParaRPr lang="en-US" altLang="zh-TW" b="1" spc="-9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工作</a:t>
            </a:r>
            <a:r>
              <a:rPr lang="zh-TW" altLang="en-US" b="1" spc="-9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紙</a:t>
            </a:r>
            <a:r>
              <a:rPr lang="zh-TW" altLang="en-US" b="1" spc="-9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及句子</a:t>
            </a:r>
            <a:r>
              <a:rPr lang="zh-TW" altLang="en-US" b="1" spc="-900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框架</a:t>
            </a:r>
            <a:endParaRPr lang="zh-TW" altLang="en-US" b="1" spc="-900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5" name="直線接點 114"/>
          <p:cNvCxnSpPr/>
          <p:nvPr/>
        </p:nvCxnSpPr>
        <p:spPr>
          <a:xfrm>
            <a:off x="5672042" y="3338042"/>
            <a:ext cx="1468175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72888" y="2558209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rPr>
              <a:t>結構</a:t>
            </a:r>
            <a:endParaRPr kumimoji="1" lang="zh-TW" altLang="en-US" b="1" dirty="0">
              <a:solidFill>
                <a:schemeClr val="accent1"/>
              </a:solidFill>
              <a:latin typeface="Arial" panose="020B0604020202020204" pitchFamily="34" charset="0"/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圓角矩形 148"/>
          <p:cNvSpPr/>
          <p:nvPr/>
        </p:nvSpPr>
        <p:spPr>
          <a:xfrm>
            <a:off x="4353577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0" name="手繪多邊形 149"/>
          <p:cNvSpPr/>
          <p:nvPr/>
        </p:nvSpPr>
        <p:spPr>
          <a:xfrm>
            <a:off x="4790469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3" name="手繪多邊形 152"/>
          <p:cNvSpPr/>
          <p:nvPr/>
        </p:nvSpPr>
        <p:spPr>
          <a:xfrm>
            <a:off x="1309822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54" name="圓角矩形 153"/>
          <p:cNvSpPr/>
          <p:nvPr/>
        </p:nvSpPr>
        <p:spPr>
          <a:xfrm>
            <a:off x="6492474" y="3449671"/>
            <a:ext cx="429267" cy="249951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5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</a:t>
            </a:r>
            <a:endParaRPr lang="en-US" altLang="zh-TW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r>
              <a:rPr lang="zh-TW" altLang="en-US" sz="2300" b="1" spc="300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6" name="圖片 15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39406">
            <a:off x="1179099" y="1012311"/>
            <a:ext cx="841014" cy="534210"/>
          </a:xfrm>
          <a:prstGeom prst="rect">
            <a:avLst/>
          </a:prstGeom>
        </p:spPr>
      </p:pic>
      <p:pic>
        <p:nvPicPr>
          <p:cNvPr id="157" name="圖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62" y="1843037"/>
            <a:ext cx="981134" cy="1324695"/>
          </a:xfrm>
          <a:prstGeom prst="rect">
            <a:avLst/>
          </a:prstGeom>
        </p:spPr>
      </p:pic>
      <p:pic>
        <p:nvPicPr>
          <p:cNvPr id="158" name="圖片 1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46" y="1265906"/>
            <a:ext cx="918052" cy="1961462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22" y="1846002"/>
            <a:ext cx="1210506" cy="132146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093" y="135486"/>
            <a:ext cx="381470" cy="1976711"/>
          </a:xfrm>
          <a:prstGeom prst="rect">
            <a:avLst/>
          </a:prstGeom>
        </p:spPr>
      </p:pic>
      <p:sp>
        <p:nvSpPr>
          <p:cNvPr id="161" name="流程圖: 程序 160">
            <a:hlinkClick r:id="rId7" action="ppaction://hlinksldjump"/>
          </p:cNvPr>
          <p:cNvSpPr/>
          <p:nvPr/>
        </p:nvSpPr>
        <p:spPr>
          <a:xfrm>
            <a:off x="1695649" y="3848171"/>
            <a:ext cx="200676" cy="104408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2" name="流程圖: 程序 161">
            <a:hlinkClick r:id="rId8" action="ppaction://hlinksldjump"/>
          </p:cNvPr>
          <p:cNvSpPr/>
          <p:nvPr/>
        </p:nvSpPr>
        <p:spPr>
          <a:xfrm>
            <a:off x="2063864" y="3832752"/>
            <a:ext cx="193487" cy="65474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3" name="流程圖: 程序 162">
            <a:hlinkClick r:id="rId9" action="ppaction://hlinksldjump"/>
          </p:cNvPr>
          <p:cNvSpPr/>
          <p:nvPr/>
        </p:nvSpPr>
        <p:spPr>
          <a:xfrm>
            <a:off x="2445458" y="3852530"/>
            <a:ext cx="193560" cy="82205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4" name="流程圖: 程序 163">
            <a:hlinkClick r:id="rId10" action="ppaction://hlinksldjump"/>
          </p:cNvPr>
          <p:cNvSpPr/>
          <p:nvPr/>
        </p:nvSpPr>
        <p:spPr>
          <a:xfrm>
            <a:off x="2764836" y="3838702"/>
            <a:ext cx="198185" cy="83587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5" name="流程圖: 程序 164">
            <a:hlinkClick r:id="rId11" action="ppaction://hlinksldjump"/>
          </p:cNvPr>
          <p:cNvSpPr/>
          <p:nvPr/>
        </p:nvSpPr>
        <p:spPr>
          <a:xfrm>
            <a:off x="4069294" y="3832357"/>
            <a:ext cx="229769" cy="84222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6" name="流程圖: 程序 165">
            <a:hlinkClick r:id="rId12" action="ppaction://hlinksldjump"/>
          </p:cNvPr>
          <p:cNvSpPr/>
          <p:nvPr/>
        </p:nvSpPr>
        <p:spPr>
          <a:xfrm>
            <a:off x="4443875" y="3833190"/>
            <a:ext cx="204668" cy="8310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7" name="流程圖: 程序 166">
            <a:hlinkClick r:id="rId13" action="ppaction://hlinksldjump"/>
          </p:cNvPr>
          <p:cNvSpPr/>
          <p:nvPr/>
        </p:nvSpPr>
        <p:spPr>
          <a:xfrm>
            <a:off x="4786215" y="3832357"/>
            <a:ext cx="218979" cy="147622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8" name="流程圖: 程序 167">
            <a:hlinkClick r:id="rId14" action="ppaction://hlinksldjump"/>
          </p:cNvPr>
          <p:cNvSpPr/>
          <p:nvPr/>
        </p:nvSpPr>
        <p:spPr>
          <a:xfrm>
            <a:off x="6158646" y="3923866"/>
            <a:ext cx="243207" cy="541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9" name="流程圖: 程序 168">
            <a:hlinkClick r:id="rId15" action="ppaction://hlinksldjump"/>
          </p:cNvPr>
          <p:cNvSpPr/>
          <p:nvPr/>
        </p:nvSpPr>
        <p:spPr>
          <a:xfrm>
            <a:off x="6569441" y="3904601"/>
            <a:ext cx="265537" cy="1977526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9" name="群組 118"/>
          <p:cNvGrpSpPr/>
          <p:nvPr/>
        </p:nvGrpSpPr>
        <p:grpSpPr>
          <a:xfrm>
            <a:off x="7066639" y="4869326"/>
            <a:ext cx="1451003" cy="1603503"/>
            <a:chOff x="6601429" y="2042950"/>
            <a:chExt cx="1451003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20" name="群組 119"/>
            <p:cNvGrpSpPr/>
            <p:nvPr/>
          </p:nvGrpSpPr>
          <p:grpSpPr>
            <a:xfrm>
              <a:off x="6601429" y="2666164"/>
              <a:ext cx="1155994" cy="980289"/>
              <a:chOff x="3692541" y="5649906"/>
              <a:chExt cx="1155994" cy="980289"/>
            </a:xfrm>
          </p:grpSpPr>
          <p:grpSp>
            <p:nvGrpSpPr>
              <p:cNvPr id="122" name="群組 121"/>
              <p:cNvGrpSpPr/>
              <p:nvPr/>
            </p:nvGrpSpPr>
            <p:grpSpPr>
              <a:xfrm>
                <a:off x="3692541" y="6027239"/>
                <a:ext cx="1140327" cy="602956"/>
                <a:chOff x="3702350" y="6095654"/>
                <a:chExt cx="1140327" cy="602956"/>
              </a:xfrm>
            </p:grpSpPr>
            <p:grpSp>
              <p:nvGrpSpPr>
                <p:cNvPr id="124" name="群組 123"/>
                <p:cNvGrpSpPr/>
                <p:nvPr/>
              </p:nvGrpSpPr>
              <p:grpSpPr>
                <a:xfrm>
                  <a:off x="3702350" y="6095654"/>
                  <a:ext cx="1140327" cy="548809"/>
                  <a:chOff x="4722741" y="5850498"/>
                  <a:chExt cx="1140327" cy="54880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26" name="圓角化同側角落矩形 125"/>
                  <p:cNvSpPr/>
                  <p:nvPr/>
                </p:nvSpPr>
                <p:spPr>
                  <a:xfrm>
                    <a:off x="5599592" y="5850498"/>
                    <a:ext cx="263476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27" name="圓角化同側角落矩形 126"/>
                  <p:cNvSpPr/>
                  <p:nvPr/>
                </p:nvSpPr>
                <p:spPr>
                  <a:xfrm rot="16200000">
                    <a:off x="5366754" y="5902992"/>
                    <a:ext cx="26347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128" name="群組 127"/>
                  <p:cNvGrpSpPr/>
                  <p:nvPr/>
                </p:nvGrpSpPr>
                <p:grpSpPr>
                  <a:xfrm>
                    <a:off x="4722741" y="6135826"/>
                    <a:ext cx="453551" cy="263481"/>
                    <a:chOff x="4722741" y="6135826"/>
                    <a:chExt cx="453551" cy="263481"/>
                  </a:xfrm>
                  <a:grpFill/>
                </p:grpSpPr>
                <p:sp>
                  <p:nvSpPr>
                    <p:cNvPr id="129" name="圓角化同側角落矩形 128"/>
                    <p:cNvSpPr/>
                    <p:nvPr/>
                  </p:nvSpPr>
                  <p:spPr>
                    <a:xfrm rot="16200000">
                      <a:off x="4847237" y="6011330"/>
                      <a:ext cx="74473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0" name="圓角化同側角落矩形 129"/>
                    <p:cNvSpPr/>
                    <p:nvPr/>
                  </p:nvSpPr>
                  <p:spPr>
                    <a:xfrm rot="5400000">
                      <a:off x="4899728" y="6122743"/>
                      <a:ext cx="26347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 dirty="0">
                        <a:latin typeface="Arial" panose="020B0604020202020204" pitchFamily="34" charset="0"/>
                      </a:endParaRPr>
                    </a:p>
                  </p:txBody>
                </p:sp>
              </p:grpSp>
            </p:grpSp>
            <p:sp>
              <p:nvSpPr>
                <p:cNvPr id="125" name="弧形 124"/>
                <p:cNvSpPr/>
                <p:nvPr/>
              </p:nvSpPr>
              <p:spPr>
                <a:xfrm rot="1228920">
                  <a:off x="3799777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23" name="圓角化同側角落矩形 122"/>
              <p:cNvSpPr/>
              <p:nvPr/>
            </p:nvSpPr>
            <p:spPr>
              <a:xfrm>
                <a:off x="4490467" y="5649906"/>
                <a:ext cx="35806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>
                      <a:lumMod val="95000"/>
                    </a:schemeClr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1" name="圓角矩形 120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31" name="圓角化同側角落矩形 130"/>
          <p:cNvSpPr/>
          <p:nvPr/>
        </p:nvSpPr>
        <p:spPr>
          <a:xfrm>
            <a:off x="7632447" y="5368837"/>
            <a:ext cx="1078323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bg1">
                  <a:lumMod val="85000"/>
                </a:schemeClr>
              </a:gs>
              <a:gs pos="22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2" name="圓角矩形 131"/>
          <p:cNvSpPr/>
          <p:nvPr/>
        </p:nvSpPr>
        <p:spPr>
          <a:xfrm>
            <a:off x="7890965" y="5017104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3" name="圓角矩形 132"/>
          <p:cNvSpPr/>
          <p:nvPr/>
        </p:nvSpPr>
        <p:spPr>
          <a:xfrm>
            <a:off x="7729451" y="4596842"/>
            <a:ext cx="493891" cy="72500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4" name="手繪多邊形 133"/>
          <p:cNvSpPr/>
          <p:nvPr/>
        </p:nvSpPr>
        <p:spPr>
          <a:xfrm>
            <a:off x="7696386" y="4407795"/>
            <a:ext cx="770573" cy="493847"/>
          </a:xfrm>
          <a:custGeom>
            <a:avLst/>
            <a:gdLst>
              <a:gd name="connsiteX0" fmla="*/ 362608 w 1302285"/>
              <a:gd name="connsiteY0" fmla="*/ 0 h 819733"/>
              <a:gd name="connsiteX1" fmla="*/ 1302285 w 1302285"/>
              <a:gd name="connsiteY1" fmla="*/ 0 h 819733"/>
              <a:gd name="connsiteX2" fmla="*/ 1302285 w 1302285"/>
              <a:gd name="connsiteY2" fmla="*/ 362607 h 819733"/>
              <a:gd name="connsiteX3" fmla="*/ 939678 w 1302285"/>
              <a:gd name="connsiteY3" fmla="*/ 725214 h 819733"/>
              <a:gd name="connsiteX4" fmla="*/ 869749 w 1302285"/>
              <a:gd name="connsiteY4" fmla="*/ 725214 h 819733"/>
              <a:gd name="connsiteX5" fmla="*/ 870074 w 1302285"/>
              <a:gd name="connsiteY5" fmla="*/ 726827 h 819733"/>
              <a:gd name="connsiteX6" fmla="*/ 781765 w 1302285"/>
              <a:gd name="connsiteY6" fmla="*/ 815136 h 819733"/>
              <a:gd name="connsiteX7" fmla="*/ 693456 w 1302285"/>
              <a:gd name="connsiteY7" fmla="*/ 726827 h 819733"/>
              <a:gd name="connsiteX8" fmla="*/ 693782 w 1302285"/>
              <a:gd name="connsiteY8" fmla="*/ 725214 h 819733"/>
              <a:gd name="connsiteX9" fmla="*/ 693130 w 1302285"/>
              <a:gd name="connsiteY9" fmla="*/ 725214 h 819733"/>
              <a:gd name="connsiteX10" fmla="*/ 693456 w 1302285"/>
              <a:gd name="connsiteY10" fmla="*/ 726827 h 819733"/>
              <a:gd name="connsiteX11" fmla="*/ 605147 w 1302285"/>
              <a:gd name="connsiteY11" fmla="*/ 815136 h 819733"/>
              <a:gd name="connsiteX12" fmla="*/ 542703 w 1302285"/>
              <a:gd name="connsiteY12" fmla="*/ 789271 h 819733"/>
              <a:gd name="connsiteX13" fmla="*/ 523827 w 1302285"/>
              <a:gd name="connsiteY13" fmla="*/ 761275 h 819733"/>
              <a:gd name="connsiteX14" fmla="*/ 522914 w 1302285"/>
              <a:gd name="connsiteY14" fmla="*/ 765798 h 819733"/>
              <a:gd name="connsiteX15" fmla="*/ 441545 w 1302285"/>
              <a:gd name="connsiteY15" fmla="*/ 819733 h 819733"/>
              <a:gd name="connsiteX16" fmla="*/ 353236 w 1302285"/>
              <a:gd name="connsiteY16" fmla="*/ 731424 h 819733"/>
              <a:gd name="connsiteX17" fmla="*/ 354489 w 1302285"/>
              <a:gd name="connsiteY17" fmla="*/ 725214 h 819733"/>
              <a:gd name="connsiteX18" fmla="*/ 352910 w 1302285"/>
              <a:gd name="connsiteY18" fmla="*/ 725214 h 819733"/>
              <a:gd name="connsiteX19" fmla="*/ 353236 w 1302285"/>
              <a:gd name="connsiteY19" fmla="*/ 726827 h 819733"/>
              <a:gd name="connsiteX20" fmla="*/ 264927 w 1302285"/>
              <a:gd name="connsiteY20" fmla="*/ 815136 h 819733"/>
              <a:gd name="connsiteX21" fmla="*/ 176618 w 1302285"/>
              <a:gd name="connsiteY21" fmla="*/ 726827 h 819733"/>
              <a:gd name="connsiteX22" fmla="*/ 176943 w 1302285"/>
              <a:gd name="connsiteY22" fmla="*/ 725214 h 819733"/>
              <a:gd name="connsiteX23" fmla="*/ 175364 w 1302285"/>
              <a:gd name="connsiteY23" fmla="*/ 725214 h 819733"/>
              <a:gd name="connsiteX24" fmla="*/ 176618 w 1302285"/>
              <a:gd name="connsiteY24" fmla="*/ 731424 h 819733"/>
              <a:gd name="connsiteX25" fmla="*/ 88309 w 1302285"/>
              <a:gd name="connsiteY25" fmla="*/ 819733 h 819733"/>
              <a:gd name="connsiteX26" fmla="*/ 0 w 1302285"/>
              <a:gd name="connsiteY26" fmla="*/ 731424 h 819733"/>
              <a:gd name="connsiteX27" fmla="*/ 1253 w 1302285"/>
              <a:gd name="connsiteY27" fmla="*/ 725214 h 819733"/>
              <a:gd name="connsiteX28" fmla="*/ 1 w 1302285"/>
              <a:gd name="connsiteY28" fmla="*/ 725214 h 819733"/>
              <a:gd name="connsiteX29" fmla="*/ 1 w 1302285"/>
              <a:gd name="connsiteY29" fmla="*/ 362607 h 819733"/>
              <a:gd name="connsiteX30" fmla="*/ 362608 w 1302285"/>
              <a:gd name="connsiteY30" fmla="*/ 0 h 81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2285" h="819733">
                <a:moveTo>
                  <a:pt x="362608" y="0"/>
                </a:moveTo>
                <a:lnTo>
                  <a:pt x="1302285" y="0"/>
                </a:lnTo>
                <a:lnTo>
                  <a:pt x="1302285" y="362607"/>
                </a:lnTo>
                <a:cubicBezTo>
                  <a:pt x="1302285" y="562869"/>
                  <a:pt x="1139940" y="725214"/>
                  <a:pt x="939678" y="725214"/>
                </a:cubicBezTo>
                <a:lnTo>
                  <a:pt x="869749" y="725214"/>
                </a:lnTo>
                <a:lnTo>
                  <a:pt x="870074" y="726827"/>
                </a:lnTo>
                <a:cubicBezTo>
                  <a:pt x="870074" y="775599"/>
                  <a:pt x="830537" y="815136"/>
                  <a:pt x="781765" y="815136"/>
                </a:cubicBezTo>
                <a:cubicBezTo>
                  <a:pt x="732993" y="815136"/>
                  <a:pt x="693456" y="775599"/>
                  <a:pt x="693456" y="726827"/>
                </a:cubicBezTo>
                <a:lnTo>
                  <a:pt x="693782" y="725214"/>
                </a:lnTo>
                <a:lnTo>
                  <a:pt x="693130" y="725214"/>
                </a:lnTo>
                <a:lnTo>
                  <a:pt x="693456" y="726827"/>
                </a:lnTo>
                <a:cubicBezTo>
                  <a:pt x="693456" y="775599"/>
                  <a:pt x="653919" y="815136"/>
                  <a:pt x="605147" y="815136"/>
                </a:cubicBezTo>
                <a:cubicBezTo>
                  <a:pt x="580761" y="815136"/>
                  <a:pt x="558684" y="805252"/>
                  <a:pt x="542703" y="789271"/>
                </a:cubicBezTo>
                <a:lnTo>
                  <a:pt x="523827" y="761275"/>
                </a:lnTo>
                <a:lnTo>
                  <a:pt x="522914" y="765798"/>
                </a:lnTo>
                <a:cubicBezTo>
                  <a:pt x="509508" y="797494"/>
                  <a:pt x="478124" y="819733"/>
                  <a:pt x="441545" y="819733"/>
                </a:cubicBezTo>
                <a:cubicBezTo>
                  <a:pt x="392773" y="819733"/>
                  <a:pt x="353236" y="780196"/>
                  <a:pt x="353236" y="731424"/>
                </a:cubicBezTo>
                <a:lnTo>
                  <a:pt x="354489" y="725214"/>
                </a:lnTo>
                <a:lnTo>
                  <a:pt x="352910" y="725214"/>
                </a:lnTo>
                <a:lnTo>
                  <a:pt x="353236" y="726827"/>
                </a:lnTo>
                <a:cubicBezTo>
                  <a:pt x="353236" y="775599"/>
                  <a:pt x="313699" y="815136"/>
                  <a:pt x="264927" y="815136"/>
                </a:cubicBezTo>
                <a:cubicBezTo>
                  <a:pt x="216155" y="815136"/>
                  <a:pt x="176618" y="775599"/>
                  <a:pt x="176618" y="726827"/>
                </a:cubicBezTo>
                <a:lnTo>
                  <a:pt x="176943" y="725214"/>
                </a:lnTo>
                <a:lnTo>
                  <a:pt x="175364" y="725214"/>
                </a:lnTo>
                <a:lnTo>
                  <a:pt x="176618" y="731424"/>
                </a:lnTo>
                <a:cubicBezTo>
                  <a:pt x="176618" y="780196"/>
                  <a:pt x="137081" y="819733"/>
                  <a:pt x="88309" y="819733"/>
                </a:cubicBezTo>
                <a:cubicBezTo>
                  <a:pt x="39537" y="819733"/>
                  <a:pt x="0" y="780196"/>
                  <a:pt x="0" y="731424"/>
                </a:cubicBezTo>
                <a:lnTo>
                  <a:pt x="1253" y="725214"/>
                </a:lnTo>
                <a:lnTo>
                  <a:pt x="1" y="725214"/>
                </a:lnTo>
                <a:lnTo>
                  <a:pt x="1" y="362607"/>
                </a:lnTo>
                <a:cubicBezTo>
                  <a:pt x="1" y="162345"/>
                  <a:pt x="162346" y="0"/>
                  <a:pt x="362608" y="0"/>
                </a:cubicBez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5" name="弧形 134"/>
          <p:cNvSpPr/>
          <p:nvPr/>
        </p:nvSpPr>
        <p:spPr>
          <a:xfrm rot="13638684">
            <a:off x="7863585" y="501890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6" name="橢圓 135"/>
          <p:cNvSpPr/>
          <p:nvPr/>
        </p:nvSpPr>
        <p:spPr>
          <a:xfrm>
            <a:off x="7762551" y="4976144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7" name="橢圓 136"/>
          <p:cNvSpPr/>
          <p:nvPr/>
        </p:nvSpPr>
        <p:spPr>
          <a:xfrm>
            <a:off x="8001011" y="4981508"/>
            <a:ext cx="72064" cy="7206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8" name="弧形 137"/>
          <p:cNvSpPr/>
          <p:nvPr/>
        </p:nvSpPr>
        <p:spPr>
          <a:xfrm rot="11272823">
            <a:off x="7919136" y="5077189"/>
            <a:ext cx="154322" cy="143576"/>
          </a:xfrm>
          <a:prstGeom prst="arc">
            <a:avLst>
              <a:gd name="adj1" fmla="val 11019272"/>
              <a:gd name="adj2" fmla="val 17573026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39" name="弧形 138"/>
          <p:cNvSpPr/>
          <p:nvPr/>
        </p:nvSpPr>
        <p:spPr>
          <a:xfrm rot="18133355">
            <a:off x="7731471" y="4942606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0" name="弧形 139"/>
          <p:cNvSpPr/>
          <p:nvPr/>
        </p:nvSpPr>
        <p:spPr>
          <a:xfrm rot="18731171">
            <a:off x="7971517" y="4943320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1" name="手繪多邊形 140"/>
          <p:cNvSpPr/>
          <p:nvPr/>
        </p:nvSpPr>
        <p:spPr>
          <a:xfrm>
            <a:off x="8211344" y="4908354"/>
            <a:ext cx="70529" cy="125358"/>
          </a:xfrm>
          <a:custGeom>
            <a:avLst/>
            <a:gdLst>
              <a:gd name="connsiteX0" fmla="*/ 11838 w 106362"/>
              <a:gd name="connsiteY0" fmla="*/ 0 h 189048"/>
              <a:gd name="connsiteX1" fmla="*/ 106362 w 106362"/>
              <a:gd name="connsiteY1" fmla="*/ 94524 h 189048"/>
              <a:gd name="connsiteX2" fmla="*/ 11838 w 106362"/>
              <a:gd name="connsiteY2" fmla="*/ 189048 h 189048"/>
              <a:gd name="connsiteX3" fmla="*/ 0 w 106362"/>
              <a:gd name="connsiteY3" fmla="*/ 186658 h 189048"/>
              <a:gd name="connsiteX4" fmla="*/ 0 w 106362"/>
              <a:gd name="connsiteY4" fmla="*/ 2390 h 189048"/>
              <a:gd name="connsiteX5" fmla="*/ 11838 w 106362"/>
              <a:gd name="connsiteY5" fmla="*/ 0 h 18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362" h="189048">
                <a:moveTo>
                  <a:pt x="11838" y="0"/>
                </a:moveTo>
                <a:cubicBezTo>
                  <a:pt x="64042" y="0"/>
                  <a:pt x="106362" y="42320"/>
                  <a:pt x="106362" y="94524"/>
                </a:cubicBezTo>
                <a:cubicBezTo>
                  <a:pt x="106362" y="146728"/>
                  <a:pt x="64042" y="189048"/>
                  <a:pt x="11838" y="189048"/>
                </a:cubicBezTo>
                <a:lnTo>
                  <a:pt x="0" y="186658"/>
                </a:lnTo>
                <a:lnTo>
                  <a:pt x="0" y="2390"/>
                </a:lnTo>
                <a:lnTo>
                  <a:pt x="11838" y="0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2" name="弧形 141"/>
          <p:cNvSpPr/>
          <p:nvPr/>
        </p:nvSpPr>
        <p:spPr>
          <a:xfrm rot="1461097">
            <a:off x="8138177" y="4918504"/>
            <a:ext cx="102330" cy="95204"/>
          </a:xfrm>
          <a:prstGeom prst="arc">
            <a:avLst>
              <a:gd name="adj1" fmla="val 18650545"/>
              <a:gd name="adj2" fmla="val 0"/>
            </a:avLst>
          </a:prstGeom>
          <a:ln w="9525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43" name="弧形 142"/>
          <p:cNvSpPr/>
          <p:nvPr/>
        </p:nvSpPr>
        <p:spPr>
          <a:xfrm rot="5704529">
            <a:off x="7837433" y="5179009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144" name="群組 143"/>
          <p:cNvGrpSpPr/>
          <p:nvPr/>
        </p:nvGrpSpPr>
        <p:grpSpPr>
          <a:xfrm>
            <a:off x="8367686" y="5630227"/>
            <a:ext cx="367657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45" name="圓角化同側角落矩形 144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6" name="圓角化同側角落矩形 145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7" name="弧形 146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48" name="弧形 147"/>
          <p:cNvSpPr/>
          <p:nvPr/>
        </p:nvSpPr>
        <p:spPr>
          <a:xfrm rot="15944160">
            <a:off x="7746849" y="4447671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46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10" dur="4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33333E-6 L -0.0125 -0.00023 " pathEditMode="relative" rAng="0" ptsTypes="AA">
                                      <p:cBhvr>
                                        <p:cTn id="112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00"/>
                            </p:stCondLst>
                            <p:childTnLst>
                              <p:par>
                                <p:cTn id="116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4" grpId="0" animBg="1"/>
      <p:bldP spid="155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8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9" name="圓角化單一角落矩形 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31000">
                  <a:schemeClr val="accent6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應用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6995" y="1008321"/>
              <a:ext cx="430887" cy="28717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TW" altLang="en-US" sz="1600" b="1" spc="300" dirty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工作紙及句子</a:t>
              </a:r>
              <a:r>
                <a:rPr lang="zh-TW" altLang="en-US" sz="1600" b="1" spc="300" dirty="0" smtClean="0">
                  <a:solidFill>
                    <a:schemeClr val="accent1"/>
                  </a:solidFill>
                  <a:latin typeface="Arial" panose="020B0604020202020204" pitchFamily="34" charset="0"/>
                  <a:ea typeface="微軟正黑體"/>
                </a:rPr>
                <a:t>框架</a:t>
              </a:r>
              <a:endParaRPr lang="zh-HK" altLang="en-US" sz="1600" b="1" spc="300" dirty="0">
                <a:solidFill>
                  <a:schemeClr val="accent1"/>
                </a:solidFill>
                <a:latin typeface="Arial" panose="020B0604020202020204" pitchFamily="34" charset="0"/>
                <a:ea typeface="微軟正黑體"/>
              </a:endParaRPr>
            </a:p>
          </p:txBody>
        </p:sp>
        <p:cxnSp>
          <p:nvCxnSpPr>
            <p:cNvPr id="13" name="直線接點 12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7395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圖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739" y="2173132"/>
            <a:ext cx="3080407" cy="2165911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B8EF276-EDEC-4EDC-AF65-673F3906B556}" type="slidenum">
              <a:rPr lang="zh-HK" altLang="en-US" smtClean="0"/>
              <a:pPr/>
              <a:t>95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3D8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CB6A2F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轉折關係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9" name="手繪多邊形 18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253D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20" name="直線接點 19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253DA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253DA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253DA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直角三角形 22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436FDD"/>
            </a:solidFill>
            <a:ln w="28575" cap="rnd">
              <a:solidFill>
                <a:srgbClr val="253DA5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5" name="手繪多邊形 24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253D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直角三角形 25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436FDD"/>
            </a:solidFill>
            <a:ln w="28575" cap="rnd">
              <a:solidFill>
                <a:srgbClr val="253DA5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7" name="群組 26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3" name="圓角矩形 32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C6DAF7"/>
              </a:solidFill>
              <a:ln>
                <a:solidFill>
                  <a:srgbClr val="C6DAF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4" name="圓角矩形 33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" name="圓角矩形 34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6" name="圓角矩形 35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8" name="群組 27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29" name="圓角矩形 28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C6DAF7"/>
              </a:solidFill>
              <a:ln>
                <a:solidFill>
                  <a:srgbClr val="C6DAF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0" name="圓角矩形 29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1" name="圓角矩形 30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66A2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436FD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436FD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436FD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253DA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解決難題</a:t>
            </a:r>
            <a:endParaRPr lang="zh-HK" altLang="en-US" sz="1300" b="1" spc="300" dirty="0">
              <a:solidFill>
                <a:srgbClr val="253DA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828327" y="3434509"/>
            <a:ext cx="30244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436FD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</a:t>
            </a:r>
            <a:r>
              <a:rPr lang="zh-HK" altLang="en-US" sz="1600" b="1" spc="300" dirty="0" smtClean="0">
                <a:solidFill>
                  <a:srgbClr val="436FDD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436FDD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可運用句子</a:t>
            </a:r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框架</a:t>
            </a:r>
            <a:endParaRPr lang="en-US" altLang="zh-HK" sz="1300" b="1" spc="300" dirty="0" smtClean="0">
              <a:solidFill>
                <a:srgbClr val="253DA5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創作包</a:t>
            </a:r>
            <a:r>
              <a:rPr lang="zh-TW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</a:t>
            </a:r>
            <a:r>
              <a:rPr lang="zh-TW" altLang="en-US" sz="1300" b="1" spc="300" dirty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轉折關係</a:t>
            </a:r>
            <a:r>
              <a:rPr lang="zh-HK" altLang="en-US" sz="1300" b="1" spc="300" dirty="0" smtClean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300" b="1" spc="300" dirty="0">
                <a:solidFill>
                  <a:srgbClr val="253DA5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</a:t>
            </a:r>
          </a:p>
        </p:txBody>
      </p:sp>
    </p:spTree>
    <p:extLst>
      <p:ext uri="{BB962C8B-B14F-4D97-AF65-F5344CB8AC3E}">
        <p14:creationId xmlns:p14="http://schemas.microsoft.com/office/powerpoint/2010/main" val="346287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rgbClr val="C2E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7" name="群組 6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7" name="群組 16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" name="弧形 8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3" name="弧形 7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6" name="弧形 5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9" name="弧形 3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2" name="弧形 2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accent6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" name="弧形 7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弧形 15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accent6">
                  <a:lumMod val="20000"/>
                  <a:lumOff val="8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7" name="手繪多邊形 106"/>
          <p:cNvSpPr/>
          <p:nvPr/>
        </p:nvSpPr>
        <p:spPr>
          <a:xfrm>
            <a:off x="2799314" y="218825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8" name="手繪多邊形 107"/>
          <p:cNvSpPr/>
          <p:nvPr/>
        </p:nvSpPr>
        <p:spPr>
          <a:xfrm>
            <a:off x="5154038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9" name="圖片 10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10" name="矩形 109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CB6A2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CB6A2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CB6A2F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770274" y="4980218"/>
            <a:ext cx="2336568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CB6A2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CB6A2F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CB6A2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CB6A2F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3" name="文字方塊 112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手繪多邊形 113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5" name="手繪多邊形 114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6" name="圓角矩形 115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7" name="圓角矩形 116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8" name="手繪多邊形 117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9" name="圓角矩形 118"/>
          <p:cNvSpPr/>
          <p:nvPr/>
        </p:nvSpPr>
        <p:spPr>
          <a:xfrm>
            <a:off x="3496147" y="2708176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橢圓 119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1" name="圓角矩形 120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en-US" altLang="zh-TW" sz="1100" b="1" cap="small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</a:t>
            </a: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說話</a:t>
            </a:r>
            <a:endParaRPr lang="en-US" altLang="zh-TW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</a:t>
            </a: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事情</a:t>
            </a:r>
            <a:endParaRPr lang="en-US" altLang="zh-TW" sz="1100" b="1" cap="small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</a:t>
            </a:r>
            <a:r>
              <a:rPr lang="zh-HK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程序</a:t>
            </a:r>
            <a:endParaRPr lang="en-US" altLang="zh-TW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</a:t>
            </a: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1100" b="1" cap="small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en-US" altLang="zh-TW" sz="1100" b="1" cap="small" spc="300" dirty="0" smtClean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indent="447675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解決難題</a:t>
            </a:r>
            <a:endParaRPr lang="en-US" altLang="zh-TW" sz="1100" b="1" cap="small" spc="3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3D8AA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說服別人</a:t>
            </a:r>
            <a:endParaRPr lang="en-US" altLang="zh-HK" sz="1100" b="1" cap="small" spc="300" dirty="0">
              <a:solidFill>
                <a:srgbClr val="3D8AAC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23" name="直線接點 122"/>
          <p:cNvCxnSpPr/>
          <p:nvPr/>
        </p:nvCxnSpPr>
        <p:spPr>
          <a:xfrm>
            <a:off x="1524049" y="0"/>
            <a:ext cx="0" cy="3841670"/>
          </a:xfrm>
          <a:prstGeom prst="line">
            <a:avLst/>
          </a:prstGeom>
          <a:ln w="12700">
            <a:gradFill>
              <a:gsLst>
                <a:gs pos="0">
                  <a:srgbClr val="A9D18E"/>
                </a:gs>
                <a:gs pos="100000">
                  <a:srgbClr val="4490C4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631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12300</TotalTime>
  <Words>7028</Words>
  <Application>Microsoft Office PowerPoint</Application>
  <PresentationFormat>如螢幕大小 (4:3)</PresentationFormat>
  <Paragraphs>1536</Paragraphs>
  <Slides>96</Slides>
  <Notes>28</Notes>
  <HiddenSlides>0</HiddenSlides>
  <MMClips>0</MMClips>
  <ScaleCrop>false</ScaleCrop>
  <HeadingPairs>
    <vt:vector size="6" baseType="variant">
      <vt:variant>
        <vt:lpstr>使用字型</vt:lpstr>
      </vt:variant>
      <vt:variant>
        <vt:i4>17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96</vt:i4>
      </vt:variant>
    </vt:vector>
  </HeadingPairs>
  <TitlesOfParts>
    <vt:vector size="114" baseType="lpstr">
      <vt:lpstr>微軟正黑體</vt:lpstr>
      <vt:lpstr>SimSun</vt:lpstr>
      <vt:lpstr>Arial Unicode MS</vt:lpstr>
      <vt:lpstr>Meiryo UI</vt:lpstr>
      <vt:lpstr>Microsoft YaHei UI</vt:lpstr>
      <vt:lpstr>Wingdings</vt:lpstr>
      <vt:lpstr>Wingdings 3</vt:lpstr>
      <vt:lpstr>FangSong</vt:lpstr>
      <vt:lpstr>Corbel</vt:lpstr>
      <vt:lpstr>Calibri Light</vt:lpstr>
      <vt:lpstr>Arial</vt:lpstr>
      <vt:lpstr>源泉圓體 TTF Bold</vt:lpstr>
      <vt:lpstr>思源宋體 TW SemiBold</vt:lpstr>
      <vt:lpstr>SimHei</vt:lpstr>
      <vt:lpstr>新細明體</vt:lpstr>
      <vt:lpstr>Meiryo</vt:lpstr>
      <vt:lpstr>Calibri</vt:lpstr>
      <vt:lpstr>Office 佈景主題</vt:lpstr>
      <vt:lpstr>解決 難題</vt:lpstr>
      <vt:lpstr>PowerPoint 簡報</vt:lpstr>
      <vt:lpstr>PowerPoint 簡報</vt:lpstr>
      <vt:lpstr>氣候變化</vt:lpstr>
      <vt:lpstr>轉折關係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LI, Kit-ying Trista</dc:creator>
  <cp:lastModifiedBy>LAW, Mei-shan Melanie</cp:lastModifiedBy>
  <cp:revision>894</cp:revision>
  <cp:lastPrinted>2018-06-27T09:25:41Z</cp:lastPrinted>
  <dcterms:created xsi:type="dcterms:W3CDTF">2018-03-08T09:21:13Z</dcterms:created>
  <dcterms:modified xsi:type="dcterms:W3CDTF">2020-06-17T07:14:08Z</dcterms:modified>
</cp:coreProperties>
</file>