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54"/>
  </p:notesMasterIdLst>
  <p:sldIdLst>
    <p:sldId id="461" r:id="rId2"/>
    <p:sldId id="465" r:id="rId3"/>
    <p:sldId id="466" r:id="rId4"/>
    <p:sldId id="262" r:id="rId5"/>
    <p:sldId id="414" r:id="rId6"/>
    <p:sldId id="467" r:id="rId7"/>
    <p:sldId id="308" r:id="rId8"/>
    <p:sldId id="468" r:id="rId9"/>
    <p:sldId id="312" r:id="rId10"/>
    <p:sldId id="469" r:id="rId11"/>
    <p:sldId id="307" r:id="rId12"/>
    <p:sldId id="416" r:id="rId13"/>
    <p:sldId id="470" r:id="rId14"/>
    <p:sldId id="315" r:id="rId15"/>
    <p:sldId id="453" r:id="rId16"/>
    <p:sldId id="317" r:id="rId17"/>
    <p:sldId id="471" r:id="rId18"/>
    <p:sldId id="320" r:id="rId19"/>
    <p:sldId id="472" r:id="rId20"/>
    <p:sldId id="367" r:id="rId21"/>
    <p:sldId id="366" r:id="rId22"/>
    <p:sldId id="371" r:id="rId23"/>
    <p:sldId id="473" r:id="rId24"/>
    <p:sldId id="435" r:id="rId25"/>
    <p:sldId id="417" r:id="rId26"/>
    <p:sldId id="337" r:id="rId27"/>
    <p:sldId id="339" r:id="rId28"/>
    <p:sldId id="454" r:id="rId29"/>
    <p:sldId id="445" r:id="rId30"/>
    <p:sldId id="446" r:id="rId31"/>
    <p:sldId id="474" r:id="rId32"/>
    <p:sldId id="450" r:id="rId33"/>
    <p:sldId id="455" r:id="rId34"/>
    <p:sldId id="456" r:id="rId35"/>
    <p:sldId id="451" r:id="rId36"/>
    <p:sldId id="462" r:id="rId37"/>
    <p:sldId id="463" r:id="rId38"/>
    <p:sldId id="459" r:id="rId39"/>
    <p:sldId id="464" r:id="rId40"/>
    <p:sldId id="460" r:id="rId41"/>
    <p:sldId id="476" r:id="rId42"/>
    <p:sldId id="475" r:id="rId43"/>
    <p:sldId id="477" r:id="rId44"/>
    <p:sldId id="478" r:id="rId45"/>
    <p:sldId id="479" r:id="rId46"/>
    <p:sldId id="480" r:id="rId47"/>
    <p:sldId id="481" r:id="rId48"/>
    <p:sldId id="482" r:id="rId49"/>
    <p:sldId id="483" r:id="rId50"/>
    <p:sldId id="443" r:id="rId51"/>
    <p:sldId id="394" r:id="rId52"/>
    <p:sldId id="484" r:id="rId53"/>
  </p:sldIdLst>
  <p:sldSz cx="9144000" cy="6858000" type="screen4x3"/>
  <p:notesSz cx="6797675" cy="9928225"/>
  <p:embeddedFontLst>
    <p:embeddedFont>
      <p:font typeface="FangSong" panose="02010609060101010101" pitchFamily="49" charset="-122"/>
      <p:regular r:id="rId55"/>
    </p:embeddedFont>
    <p:embeddedFont>
      <p:font typeface="Meiryo" panose="020B0604030504040204" pitchFamily="34" charset="-128"/>
      <p:regular r:id="rId56"/>
      <p:bold r:id="rId57"/>
      <p:italic r:id="rId58"/>
      <p:boldItalic r:id="rId59"/>
    </p:embeddedFont>
    <p:embeddedFont>
      <p:font typeface="Garamond" panose="02020404030301010803" pitchFamily="18" charset="0"/>
      <p:regular r:id="rId60"/>
      <p:bold r:id="rId61"/>
      <p:italic r:id="rId62"/>
    </p:embeddedFont>
    <p:embeddedFont>
      <p:font typeface="思源宋體 TW SemiBold" panose="02020600000000000000" pitchFamily="18" charset="-120"/>
      <p:bold r:id="rId63"/>
    </p:embeddedFont>
    <p:embeddedFont>
      <p:font typeface="Microsoft YaHei UI" panose="020B0503020204020204" pitchFamily="34" charset="-122"/>
      <p:regular r:id="rId64"/>
      <p:bold r:id="rId65"/>
    </p:embeddedFont>
    <p:embeddedFont>
      <p:font typeface="思源宋體 TW Light" panose="02020300000000000000" pitchFamily="18" charset="-120"/>
      <p:regular r:id="rId66"/>
    </p:embeddedFont>
    <p:embeddedFont>
      <p:font typeface="Calibri Light" panose="020F0302020204030204" pitchFamily="34" charset="0"/>
      <p:regular r:id="rId67"/>
      <p:italic r:id="rId68"/>
    </p:embeddedFont>
    <p:embeddedFont>
      <p:font typeface="Corbel" panose="020B0503020204020204" pitchFamily="34" charset="0"/>
      <p:regular r:id="rId69"/>
      <p:bold r:id="rId70"/>
      <p:italic r:id="rId71"/>
      <p:boldItalic r:id="rId72"/>
    </p:embeddedFont>
    <p:embeddedFont>
      <p:font typeface="Calibri" panose="020F0502020204030204" pitchFamily="34" charset="0"/>
      <p:regular r:id="rId73"/>
      <p:bold r:id="rId74"/>
      <p:italic r:id="rId75"/>
      <p:boldItalic r:id="rId76"/>
    </p:embeddedFont>
    <p:embeddedFont>
      <p:font typeface="思源宋體 TW Heavy" panose="02020900000000000000" pitchFamily="18" charset="-120"/>
      <p:bold r:id="rId77"/>
    </p:embeddedFont>
    <p:embeddedFont>
      <p:font typeface="微軟正黑體" panose="020B0604030504040204" pitchFamily="34" charset="-120"/>
      <p:regular r:id="rId78"/>
      <p:bold r:id="rId79"/>
    </p:embeddedFont>
    <p:embeddedFont>
      <p:font typeface="源泉圓體 TTF Bold" panose="020B0800000000000000" pitchFamily="34" charset="-120"/>
      <p:bold r:id="rId80"/>
    </p:embeddedFont>
    <p:embeddedFont>
      <p:font typeface="Arial Black" panose="020B0A04020102020204" pitchFamily="34" charset="0"/>
      <p:bold r:id="rId81"/>
    </p:embeddedFont>
    <p:embeddedFont>
      <p:font typeface="Arial Unicode MS" panose="020B0604020202020204" pitchFamily="34" charset="-120"/>
      <p:regular r:id="rId82"/>
    </p:embeddedFont>
    <p:embeddedFont>
      <p:font typeface="Wingdings 3" panose="05040102010807070707" pitchFamily="18" charset="2"/>
      <p:regular r:id="rId8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SUI, Wing-yee Barbara" initials="TWB" lastIdx="23" clrIdx="0">
    <p:extLst>
      <p:ext uri="{19B8F6BF-5375-455C-9EA6-DF929625EA0E}">
        <p15:presenceInfo xmlns:p15="http://schemas.microsoft.com/office/powerpoint/2012/main" userId="S-1-5-21-2637006528-1015924553-1750768987-4989" providerId="AD"/>
      </p:ext>
    </p:extLst>
  </p:cmAuthor>
  <p:cmAuthor id="2" name="MOK, Tsz-ki Ronnie" initials="MTR" lastIdx="21" clrIdx="1">
    <p:extLst>
      <p:ext uri="{19B8F6BF-5375-455C-9EA6-DF929625EA0E}">
        <p15:presenceInfo xmlns:p15="http://schemas.microsoft.com/office/powerpoint/2012/main" userId="S-1-5-21-2637006528-1015924553-1750768987-6675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53A3"/>
    <a:srgbClr val="FCC8A0"/>
    <a:srgbClr val="FFF9E7"/>
    <a:srgbClr val="3D8AAC"/>
    <a:srgbClr val="FCE5B6"/>
    <a:srgbClr val="FFF8E5"/>
    <a:srgbClr val="68B2CC"/>
    <a:srgbClr val="C0E6F9"/>
    <a:srgbClr val="FFFFFF"/>
    <a:srgbClr val="F4D3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25" autoAdjust="0"/>
    <p:restoredTop sz="95361" autoAdjust="0"/>
  </p:normalViewPr>
  <p:slideViewPr>
    <p:cSldViewPr snapToGrid="0">
      <p:cViewPr>
        <p:scale>
          <a:sx n="93" d="100"/>
          <a:sy n="93" d="100"/>
        </p:scale>
        <p:origin x="1170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9.fntdata"/><Relationship Id="rId68" Type="http://schemas.openxmlformats.org/officeDocument/2006/relationships/font" Target="fonts/font14.fntdata"/><Relationship Id="rId84" Type="http://schemas.openxmlformats.org/officeDocument/2006/relationships/commentAuthors" Target="commentAuthor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font" Target="fonts/font4.fntdata"/><Relationship Id="rId74" Type="http://schemas.openxmlformats.org/officeDocument/2006/relationships/font" Target="fonts/font20.fntdata"/><Relationship Id="rId79" Type="http://schemas.openxmlformats.org/officeDocument/2006/relationships/font" Target="fonts/font25.fntdata"/><Relationship Id="rId5" Type="http://schemas.openxmlformats.org/officeDocument/2006/relationships/slide" Target="slides/slide4.xml"/><Relationship Id="rId90" Type="http://schemas.microsoft.com/office/2016/11/relationships/changesInfo" Target="changesInfos/changesInfo1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2.fntdata"/><Relationship Id="rId64" Type="http://schemas.openxmlformats.org/officeDocument/2006/relationships/font" Target="fonts/font10.fntdata"/><Relationship Id="rId69" Type="http://schemas.openxmlformats.org/officeDocument/2006/relationships/font" Target="fonts/font15.fntdata"/><Relationship Id="rId77" Type="http://schemas.openxmlformats.org/officeDocument/2006/relationships/font" Target="fonts/font23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8.fntdata"/><Relationship Id="rId80" Type="http://schemas.openxmlformats.org/officeDocument/2006/relationships/font" Target="fonts/font26.fntdata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5.fntdata"/><Relationship Id="rId67" Type="http://schemas.openxmlformats.org/officeDocument/2006/relationships/font" Target="fonts/font1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62" Type="http://schemas.openxmlformats.org/officeDocument/2006/relationships/font" Target="fonts/font8.fntdata"/><Relationship Id="rId70" Type="http://schemas.openxmlformats.org/officeDocument/2006/relationships/font" Target="fonts/font16.fntdata"/><Relationship Id="rId75" Type="http://schemas.openxmlformats.org/officeDocument/2006/relationships/font" Target="fonts/font21.fntdata"/><Relationship Id="rId83" Type="http://schemas.openxmlformats.org/officeDocument/2006/relationships/font" Target="fonts/font29.fntdata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6.fntdata"/><Relationship Id="rId65" Type="http://schemas.openxmlformats.org/officeDocument/2006/relationships/font" Target="fonts/font11.fntdata"/><Relationship Id="rId73" Type="http://schemas.openxmlformats.org/officeDocument/2006/relationships/font" Target="fonts/font19.fntdata"/><Relationship Id="rId78" Type="http://schemas.openxmlformats.org/officeDocument/2006/relationships/font" Target="fonts/font24.fntdata"/><Relationship Id="rId81" Type="http://schemas.openxmlformats.org/officeDocument/2006/relationships/font" Target="fonts/font27.fntdata"/><Relationship Id="rId86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font" Target="fonts/font1.fntdata"/><Relationship Id="rId76" Type="http://schemas.openxmlformats.org/officeDocument/2006/relationships/font" Target="fonts/font22.fntdata"/><Relationship Id="rId7" Type="http://schemas.openxmlformats.org/officeDocument/2006/relationships/slide" Target="slides/slide6.xml"/><Relationship Id="rId71" Type="http://schemas.openxmlformats.org/officeDocument/2006/relationships/font" Target="fonts/font17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12.fntdata"/><Relationship Id="rId87" Type="http://schemas.openxmlformats.org/officeDocument/2006/relationships/theme" Target="theme/theme1.xml"/><Relationship Id="rId61" Type="http://schemas.openxmlformats.org/officeDocument/2006/relationships/font" Target="fonts/font7.fntdata"/><Relationship Id="rId82" Type="http://schemas.openxmlformats.org/officeDocument/2006/relationships/font" Target="fonts/font28.fntdata"/><Relationship Id="rId19" Type="http://schemas.openxmlformats.org/officeDocument/2006/relationships/slide" Target="slides/slide1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t-ying Trista LI" userId="37e067b5-9e92-428c-a064-ed0df3de1e0a" providerId="ADAL" clId="{88038964-A475-4E41-BA1A-4122A7325A90}"/>
    <pc:docChg chg="modSld sldOrd">
      <pc:chgData name="Kit-ying Trista LI" userId="37e067b5-9e92-428c-a064-ed0df3de1e0a" providerId="ADAL" clId="{88038964-A475-4E41-BA1A-4122A7325A90}" dt="2018-03-09T15:11:22.036" v="3" actId="1076"/>
      <pc:docMkLst>
        <pc:docMk/>
      </pc:docMkLst>
      <pc:sldChg chg="modSp">
        <pc:chgData name="Kit-ying Trista LI" userId="37e067b5-9e92-428c-a064-ed0df3de1e0a" providerId="ADAL" clId="{88038964-A475-4E41-BA1A-4122A7325A90}" dt="2018-03-09T15:11:22.036" v="3" actId="1076"/>
        <pc:sldMkLst>
          <pc:docMk/>
          <pc:sldMk cId="3743782111" sldId="257"/>
        </pc:sldMkLst>
        <pc:spChg chg="mod">
          <ac:chgData name="Kit-ying Trista LI" userId="37e067b5-9e92-428c-a064-ed0df3de1e0a" providerId="ADAL" clId="{88038964-A475-4E41-BA1A-4122A7325A90}" dt="2018-03-09T15:11:02.723" v="2" actId="20578"/>
          <ac:spMkLst>
            <pc:docMk/>
            <pc:sldMk cId="3743782111" sldId="257"/>
            <ac:spMk id="3" creationId="{D9845DFB-87A2-4749-B11C-B29423BC50D8}"/>
          </ac:spMkLst>
        </pc:spChg>
        <pc:graphicFrameChg chg="mod">
          <ac:chgData name="Kit-ying Trista LI" userId="37e067b5-9e92-428c-a064-ed0df3de1e0a" providerId="ADAL" clId="{88038964-A475-4E41-BA1A-4122A7325A90}" dt="2018-03-09T15:11:22.036" v="3" actId="1076"/>
          <ac:graphicFrameMkLst>
            <pc:docMk/>
            <pc:sldMk cId="3743782111" sldId="257"/>
            <ac:graphicFrameMk id="4" creationId="{F5E9287D-DB75-451A-BAA3-BEF13DAA8045}"/>
          </ac:graphicFrameMkLst>
        </pc:graphicFrameChg>
      </pc:sldChg>
      <pc:sldChg chg="ord">
        <pc:chgData name="Kit-ying Trista LI" userId="37e067b5-9e92-428c-a064-ed0df3de1e0a" providerId="ADAL" clId="{88038964-A475-4E41-BA1A-4122A7325A90}" dt="2018-03-09T14:26:04.970" v="1" actId="1076"/>
        <pc:sldMkLst>
          <pc:docMk/>
          <pc:sldMk cId="880882912" sldId="258"/>
        </pc:sldMkLst>
      </pc:sldChg>
      <pc:sldChg chg="ord">
        <pc:chgData name="Kit-ying Trista LI" userId="37e067b5-9e92-428c-a064-ed0df3de1e0a" providerId="ADAL" clId="{88038964-A475-4E41-BA1A-4122A7325A90}" dt="2018-03-09T14:26:03.221" v="0" actId="1076"/>
        <pc:sldMkLst>
          <pc:docMk/>
          <pc:sldMk cId="1683830790" sldId="263"/>
        </pc:sldMkLst>
      </pc:sldChg>
    </pc:docChg>
  </pc:docChgLst>
  <pc:docChgLst>
    <pc:chgData name="LI, Kit-ying Trista" userId="37e067b5-9e92-428c-a064-ed0df3de1e0a" providerId="ADAL" clId="{BADE5777-BEC6-4060-8F00-21885A016D17}"/>
    <pc:docChg chg="undo custSel addSld delSld modSld">
      <pc:chgData name="LI, Kit-ying Trista" userId="37e067b5-9e92-428c-a064-ed0df3de1e0a" providerId="ADAL" clId="{BADE5777-BEC6-4060-8F00-21885A016D17}" dt="2018-03-12T04:43:17.397" v="639" actId="313"/>
      <pc:docMkLst>
        <pc:docMk/>
      </pc:docMkLst>
      <pc:sldChg chg="modSp">
        <pc:chgData name="LI, Kit-ying Trista" userId="37e067b5-9e92-428c-a064-ed0df3de1e0a" providerId="ADAL" clId="{BADE5777-BEC6-4060-8F00-21885A016D17}" dt="2018-03-12T01:56:29.740" v="64" actId="20577"/>
        <pc:sldMkLst>
          <pc:docMk/>
          <pc:sldMk cId="1583191281" sldId="256"/>
        </pc:sldMkLst>
        <pc:spChg chg="mod">
          <ac:chgData name="LI, Kit-ying Trista" userId="37e067b5-9e92-428c-a064-ed0df3de1e0a" providerId="ADAL" clId="{BADE5777-BEC6-4060-8F00-21885A016D17}" dt="2018-03-12T01:56:29.740" v="64" actId="20577"/>
          <ac:spMkLst>
            <pc:docMk/>
            <pc:sldMk cId="1583191281" sldId="256"/>
            <ac:spMk id="2" creationId="{E0C02464-FB1E-4B4A-9BA8-67B0BF403C7F}"/>
          </ac:spMkLst>
        </pc:spChg>
      </pc:sldChg>
      <pc:sldChg chg="modSp">
        <pc:chgData name="LI, Kit-ying Trista" userId="37e067b5-9e92-428c-a064-ed0df3de1e0a" providerId="ADAL" clId="{BADE5777-BEC6-4060-8F00-21885A016D17}" dt="2018-03-12T02:47:04.746" v="224" actId="20577"/>
        <pc:sldMkLst>
          <pc:docMk/>
          <pc:sldMk cId="3743782111" sldId="257"/>
        </pc:sldMkLst>
        <pc:spChg chg="mod">
          <ac:chgData name="LI, Kit-ying Trista" userId="37e067b5-9e92-428c-a064-ed0df3de1e0a" providerId="ADAL" clId="{BADE5777-BEC6-4060-8F00-21885A016D17}" dt="2018-03-12T02:47:04.746" v="224" actId="20577"/>
          <ac:spMkLst>
            <pc:docMk/>
            <pc:sldMk cId="3743782111" sldId="257"/>
            <ac:spMk id="3" creationId="{D9845DFB-87A2-4749-B11C-B29423BC50D8}"/>
          </ac:spMkLst>
        </pc:spChg>
      </pc:sldChg>
      <pc:sldChg chg="addSp delSp modSp modAnim">
        <pc:chgData name="LI, Kit-ying Trista" userId="37e067b5-9e92-428c-a064-ed0df3de1e0a" providerId="ADAL" clId="{BADE5777-BEC6-4060-8F00-21885A016D17}" dt="2018-03-12T02:54:33.337" v="345" actId="13822"/>
        <pc:sldMkLst>
          <pc:docMk/>
          <pc:sldMk cId="880882912" sldId="258"/>
        </pc:sldMkLst>
        <pc:spChg chg="mod">
          <ac:chgData name="LI, Kit-ying Trista" userId="37e067b5-9e92-428c-a064-ed0df3de1e0a" providerId="ADAL" clId="{BADE5777-BEC6-4060-8F00-21885A016D17}" dt="2018-03-12T02:47:53.907" v="233" actId="1076"/>
          <ac:spMkLst>
            <pc:docMk/>
            <pc:sldMk cId="880882912" sldId="258"/>
            <ac:spMk id="2" creationId="{00000000-0000-0000-0000-000000000000}"/>
          </ac:spMkLst>
        </pc:spChg>
        <pc:spChg chg="del mod">
          <ac:chgData name="LI, Kit-ying Trista" userId="37e067b5-9e92-428c-a064-ed0df3de1e0a" providerId="ADAL" clId="{BADE5777-BEC6-4060-8F00-21885A016D17}" dt="2018-03-12T02:48:10.587" v="236" actId="478"/>
          <ac:spMkLst>
            <pc:docMk/>
            <pc:sldMk cId="880882912" sldId="258"/>
            <ac:spMk id="3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40.745" v="252" actId="20577"/>
          <ac:spMkLst>
            <pc:docMk/>
            <pc:sldMk cId="880882912" sldId="258"/>
            <ac:spMk id="4" creationId="{00000000-0000-0000-0000-000000000000}"/>
          </ac:spMkLst>
        </pc:spChg>
        <pc:spChg chg="add mod">
          <ac:chgData name="LI, Kit-ying Trista" userId="37e067b5-9e92-428c-a064-ed0df3de1e0a" providerId="ADAL" clId="{BADE5777-BEC6-4060-8F00-21885A016D17}" dt="2018-03-12T02:50:02.196" v="260" actId="14100"/>
          <ac:spMkLst>
            <pc:docMk/>
            <pc:sldMk cId="880882912" sldId="258"/>
            <ac:spMk id="5" creationId="{F85F4DC5-5FBD-4EC7-8F63-5E818C6E7717}"/>
          </ac:spMkLst>
        </pc:spChg>
        <pc:spChg chg="mod">
          <ac:chgData name="LI, Kit-ying Trista" userId="37e067b5-9e92-428c-a064-ed0df3de1e0a" providerId="ADAL" clId="{BADE5777-BEC6-4060-8F00-21885A016D17}" dt="2018-03-12T02:48:28.269" v="241" actId="1076"/>
          <ac:spMkLst>
            <pc:docMk/>
            <pc:sldMk cId="880882912" sldId="258"/>
            <ac:spMk id="8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28.269" v="241" actId="1076"/>
          <ac:spMkLst>
            <pc:docMk/>
            <pc:sldMk cId="880882912" sldId="258"/>
            <ac:spMk id="9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28.269" v="241" actId="1076"/>
          <ac:spMkLst>
            <pc:docMk/>
            <pc:sldMk cId="880882912" sldId="258"/>
            <ac:spMk id="10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28.269" v="241" actId="1076"/>
          <ac:spMkLst>
            <pc:docMk/>
            <pc:sldMk cId="880882912" sldId="258"/>
            <ac:spMk id="14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28.269" v="241" actId="1076"/>
          <ac:spMkLst>
            <pc:docMk/>
            <pc:sldMk cId="880882912" sldId="258"/>
            <ac:spMk id="15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28.269" v="241" actId="1076"/>
          <ac:spMkLst>
            <pc:docMk/>
            <pc:sldMk cId="880882912" sldId="258"/>
            <ac:spMk id="16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28.269" v="241" actId="1076"/>
          <ac:spMkLst>
            <pc:docMk/>
            <pc:sldMk cId="880882912" sldId="258"/>
            <ac:spMk id="17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28.269" v="241" actId="1076"/>
          <ac:spMkLst>
            <pc:docMk/>
            <pc:sldMk cId="880882912" sldId="258"/>
            <ac:spMk id="18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28.269" v="241" actId="1076"/>
          <ac:spMkLst>
            <pc:docMk/>
            <pc:sldMk cId="880882912" sldId="258"/>
            <ac:spMk id="19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28.269" v="241" actId="1076"/>
          <ac:spMkLst>
            <pc:docMk/>
            <pc:sldMk cId="880882912" sldId="258"/>
            <ac:spMk id="20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7:17.588" v="225" actId="6549"/>
          <ac:spMkLst>
            <pc:docMk/>
            <pc:sldMk cId="880882912" sldId="258"/>
            <ac:spMk id="21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7:32.953" v="228" actId="1076"/>
          <ac:spMkLst>
            <pc:docMk/>
            <pc:sldMk cId="880882912" sldId="258"/>
            <ac:spMk id="22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57.131" v="253" actId="1076"/>
          <ac:spMkLst>
            <pc:docMk/>
            <pc:sldMk cId="880882912" sldId="258"/>
            <ac:spMk id="24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57.131" v="253" actId="1076"/>
          <ac:spMkLst>
            <pc:docMk/>
            <pc:sldMk cId="880882912" sldId="258"/>
            <ac:spMk id="25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57.131" v="253" actId="1076"/>
          <ac:spMkLst>
            <pc:docMk/>
            <pc:sldMk cId="880882912" sldId="258"/>
            <ac:spMk id="26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57.131" v="253" actId="1076"/>
          <ac:spMkLst>
            <pc:docMk/>
            <pc:sldMk cId="880882912" sldId="258"/>
            <ac:spMk id="27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57.131" v="253" actId="1076"/>
          <ac:spMkLst>
            <pc:docMk/>
            <pc:sldMk cId="880882912" sldId="258"/>
            <ac:spMk id="28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9:01.677" v="254" actId="1076"/>
          <ac:spMkLst>
            <pc:docMk/>
            <pc:sldMk cId="880882912" sldId="258"/>
            <ac:spMk id="29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7:44.887" v="230" actId="1076"/>
          <ac:spMkLst>
            <pc:docMk/>
            <pc:sldMk cId="880882912" sldId="258"/>
            <ac:spMk id="30" creationId="{1433F20A-7D4C-494F-AE43-F6845F2FBCE9}"/>
          </ac:spMkLst>
        </pc:spChg>
        <pc:spChg chg="add mod">
          <ac:chgData name="LI, Kit-ying Trista" userId="37e067b5-9e92-428c-a064-ed0df3de1e0a" providerId="ADAL" clId="{BADE5777-BEC6-4060-8F00-21885A016D17}" dt="2018-03-12T02:54:33.337" v="345" actId="13822"/>
          <ac:spMkLst>
            <pc:docMk/>
            <pc:sldMk cId="880882912" sldId="258"/>
            <ac:spMk id="34" creationId="{9ADC24D6-12EA-4874-AC94-FB20B57EC3F5}"/>
          </ac:spMkLst>
        </pc:spChg>
        <pc:picChg chg="mod">
          <ac:chgData name="LI, Kit-ying Trista" userId="37e067b5-9e92-428c-a064-ed0df3de1e0a" providerId="ADAL" clId="{BADE5777-BEC6-4060-8F00-21885A016D17}" dt="2018-03-12T02:48:28.269" v="241" actId="1076"/>
          <ac:picMkLst>
            <pc:docMk/>
            <pc:sldMk cId="880882912" sldId="258"/>
            <ac:picMk id="1026" creationId="{00000000-0000-0000-0000-000000000000}"/>
          </ac:picMkLst>
        </pc:picChg>
      </pc:sldChg>
      <pc:sldChg chg="modSp">
        <pc:chgData name="LI, Kit-ying Trista" userId="37e067b5-9e92-428c-a064-ed0df3de1e0a" providerId="ADAL" clId="{BADE5777-BEC6-4060-8F00-21885A016D17}" dt="2018-03-12T02:52:59.973" v="324" actId="1076"/>
        <pc:sldMkLst>
          <pc:docMk/>
          <pc:sldMk cId="4123897104" sldId="259"/>
        </pc:sldMkLst>
        <pc:spChg chg="mod">
          <ac:chgData name="LI, Kit-ying Trista" userId="37e067b5-9e92-428c-a064-ed0df3de1e0a" providerId="ADAL" clId="{BADE5777-BEC6-4060-8F00-21885A016D17}" dt="2018-03-12T02:52:59.973" v="324" actId="1076"/>
          <ac:spMkLst>
            <pc:docMk/>
            <pc:sldMk cId="4123897104" sldId="259"/>
            <ac:spMk id="6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52:55.526" v="323" actId="1076"/>
          <ac:spMkLst>
            <pc:docMk/>
            <pc:sldMk cId="4123897104" sldId="259"/>
            <ac:spMk id="8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52:26.445" v="311" actId="1076"/>
          <ac:spMkLst>
            <pc:docMk/>
            <pc:sldMk cId="4123897104" sldId="259"/>
            <ac:spMk id="14" creationId="{9FBF3F06-F656-4F0C-9413-54B4DF38215B}"/>
          </ac:spMkLst>
        </pc:spChg>
      </pc:sldChg>
      <pc:sldChg chg="delSp modSp">
        <pc:chgData name="LI, Kit-ying Trista" userId="37e067b5-9e92-428c-a064-ed0df3de1e0a" providerId="ADAL" clId="{BADE5777-BEC6-4060-8F00-21885A016D17}" dt="2018-03-12T02:51:45.599" v="280" actId="1076"/>
        <pc:sldMkLst>
          <pc:docMk/>
          <pc:sldMk cId="1534707755" sldId="260"/>
        </pc:sldMkLst>
        <pc:spChg chg="del">
          <ac:chgData name="LI, Kit-ying Trista" userId="37e067b5-9e92-428c-a064-ed0df3de1e0a" providerId="ADAL" clId="{BADE5777-BEC6-4060-8F00-21885A016D17}" dt="2018-03-12T02:51:40.397" v="279" actId="478"/>
          <ac:spMkLst>
            <pc:docMk/>
            <pc:sldMk cId="1534707755" sldId="260"/>
            <ac:spMk id="7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51:45.599" v="280" actId="1076"/>
          <ac:spMkLst>
            <pc:docMk/>
            <pc:sldMk cId="1534707755" sldId="260"/>
            <ac:spMk id="23" creationId="{00000000-0000-0000-0000-000000000000}"/>
          </ac:spMkLst>
        </pc:spChg>
      </pc:sldChg>
      <pc:sldChg chg="modSp">
        <pc:chgData name="LI, Kit-ying Trista" userId="37e067b5-9e92-428c-a064-ed0df3de1e0a" providerId="ADAL" clId="{BADE5777-BEC6-4060-8F00-21885A016D17}" dt="2018-03-12T02:53:04.800" v="325" actId="14100"/>
        <pc:sldMkLst>
          <pc:docMk/>
          <pc:sldMk cId="2935062177" sldId="261"/>
        </pc:sldMkLst>
        <pc:spChg chg="mod">
          <ac:chgData name="LI, Kit-ying Trista" userId="37e067b5-9e92-428c-a064-ed0df3de1e0a" providerId="ADAL" clId="{BADE5777-BEC6-4060-8F00-21885A016D17}" dt="2018-03-12T02:53:04.800" v="325" actId="14100"/>
          <ac:spMkLst>
            <pc:docMk/>
            <pc:sldMk cId="2935062177" sldId="261"/>
            <ac:spMk id="6" creationId="{80E2F3AB-7B25-43B3-ABAC-17C66875643D}"/>
          </ac:spMkLst>
        </pc:spChg>
      </pc:sldChg>
      <pc:sldChg chg="addSp delSp modSp modAnim">
        <pc:chgData name="LI, Kit-ying Trista" userId="37e067b5-9e92-428c-a064-ed0df3de1e0a" providerId="ADAL" clId="{BADE5777-BEC6-4060-8F00-21885A016D17}" dt="2018-03-12T02:54:12.739" v="341" actId="313"/>
        <pc:sldMkLst>
          <pc:docMk/>
          <pc:sldMk cId="2151865471" sldId="262"/>
        </pc:sldMkLst>
        <pc:spChg chg="del mod">
          <ac:chgData name="LI, Kit-ying Trista" userId="37e067b5-9e92-428c-a064-ed0df3de1e0a" providerId="ADAL" clId="{BADE5777-BEC6-4060-8F00-21885A016D17}" dt="2018-03-12T02:50:37.400" v="268" actId="478"/>
          <ac:spMkLst>
            <pc:docMk/>
            <pc:sldMk cId="2151865471" sldId="262"/>
            <ac:spMk id="4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50:47.369" v="272" actId="1076"/>
          <ac:spMkLst>
            <pc:docMk/>
            <pc:sldMk cId="2151865471" sldId="262"/>
            <ac:spMk id="5" creationId="{00000000-0000-0000-0000-000000000000}"/>
          </ac:spMkLst>
        </pc:spChg>
        <pc:spChg chg="del mod">
          <ac:chgData name="LI, Kit-ying Trista" userId="37e067b5-9e92-428c-a064-ed0df3de1e0a" providerId="ADAL" clId="{BADE5777-BEC6-4060-8F00-21885A016D17}" dt="2018-03-12T02:51:30.072" v="278" actId="478"/>
          <ac:spMkLst>
            <pc:docMk/>
            <pc:sldMk cId="2151865471" sldId="262"/>
            <ac:spMk id="7" creationId="{00000000-0000-0000-0000-000000000000}"/>
          </ac:spMkLst>
        </pc:spChg>
        <pc:spChg chg="add mod">
          <ac:chgData name="LI, Kit-ying Trista" userId="37e067b5-9e92-428c-a064-ed0df3de1e0a" providerId="ADAL" clId="{BADE5777-BEC6-4060-8F00-21885A016D17}" dt="2018-03-12T02:51:16.419" v="275" actId="14100"/>
          <ac:spMkLst>
            <pc:docMk/>
            <pc:sldMk cId="2151865471" sldId="262"/>
            <ac:spMk id="28" creationId="{C42DB237-4007-4D7F-96A4-038C0AD4A0B3}"/>
          </ac:spMkLst>
        </pc:spChg>
        <pc:spChg chg="add mod">
          <ac:chgData name="LI, Kit-ying Trista" userId="37e067b5-9e92-428c-a064-ed0df3de1e0a" providerId="ADAL" clId="{BADE5777-BEC6-4060-8F00-21885A016D17}" dt="2018-03-12T02:54:12.739" v="341" actId="313"/>
          <ac:spMkLst>
            <pc:docMk/>
            <pc:sldMk cId="2151865471" sldId="262"/>
            <ac:spMk id="29" creationId="{0F3BD8E9-24D6-484C-8EB5-5122AB86E7E9}"/>
          </ac:spMkLst>
        </pc:spChg>
        <pc:spChg chg="ord">
          <ac:chgData name="LI, Kit-ying Trista" userId="37e067b5-9e92-428c-a064-ed0df3de1e0a" providerId="ADAL" clId="{BADE5777-BEC6-4060-8F00-21885A016D17}" dt="2018-03-12T02:51:06.271" v="273" actId="166"/>
          <ac:spMkLst>
            <pc:docMk/>
            <pc:sldMk cId="2151865471" sldId="262"/>
            <ac:spMk id="39" creationId="{9C9A69B2-9D47-4750-9813-565A3E23D3E6}"/>
          </ac:spMkLst>
        </pc:spChg>
        <pc:grpChg chg="ord">
          <ac:chgData name="LI, Kit-ying Trista" userId="37e067b5-9e92-428c-a064-ed0df3de1e0a" providerId="ADAL" clId="{BADE5777-BEC6-4060-8F00-21885A016D17}" dt="2018-03-12T02:51:09.980" v="274" actId="166"/>
          <ac:grpSpMkLst>
            <pc:docMk/>
            <pc:sldMk cId="2151865471" sldId="262"/>
            <ac:grpSpMk id="38" creationId="{6B6DEC15-88AD-4457-833E-3CA1C6C8CE81}"/>
          </ac:grpSpMkLst>
        </pc:grpChg>
      </pc:sldChg>
      <pc:sldChg chg="modSp">
        <pc:chgData name="LI, Kit-ying Trista" userId="37e067b5-9e92-428c-a064-ed0df3de1e0a" providerId="ADAL" clId="{BADE5777-BEC6-4060-8F00-21885A016D17}" dt="2018-03-12T02:45:40.332" v="179" actId="20577"/>
        <pc:sldMkLst>
          <pc:docMk/>
          <pc:sldMk cId="1683830790" sldId="263"/>
        </pc:sldMkLst>
        <pc:spChg chg="mod">
          <ac:chgData name="LI, Kit-ying Trista" userId="37e067b5-9e92-428c-a064-ed0df3de1e0a" providerId="ADAL" clId="{BADE5777-BEC6-4060-8F00-21885A016D17}" dt="2018-03-12T02:45:40.332" v="179" actId="20577"/>
          <ac:spMkLst>
            <pc:docMk/>
            <pc:sldMk cId="1683830790" sldId="263"/>
            <ac:spMk id="5" creationId="{7CD37E25-3FC6-414C-B197-6A5264C8790D}"/>
          </ac:spMkLst>
        </pc:spChg>
      </pc:sldChg>
      <pc:sldChg chg="delSp modSp del">
        <pc:chgData name="LI, Kit-ying Trista" userId="37e067b5-9e92-428c-a064-ed0df3de1e0a" providerId="ADAL" clId="{BADE5777-BEC6-4060-8F00-21885A016D17}" dt="2018-03-12T03:07:25.878" v="433" actId="2696"/>
        <pc:sldMkLst>
          <pc:docMk/>
          <pc:sldMk cId="4291028163" sldId="264"/>
        </pc:sldMkLst>
        <pc:spChg chg="mod">
          <ac:chgData name="LI, Kit-ying Trista" userId="37e067b5-9e92-428c-a064-ed0df3de1e0a" providerId="ADAL" clId="{BADE5777-BEC6-4060-8F00-21885A016D17}" dt="2018-03-12T02:56:09.102" v="370" actId="14100"/>
          <ac:spMkLst>
            <pc:docMk/>
            <pc:sldMk cId="4291028163" sldId="264"/>
            <ac:spMk id="10242" creationId="{00000000-0000-0000-0000-000000000000}"/>
          </ac:spMkLst>
        </pc:spChg>
        <pc:picChg chg="del">
          <ac:chgData name="LI, Kit-ying Trista" userId="37e067b5-9e92-428c-a064-ed0df3de1e0a" providerId="ADAL" clId="{BADE5777-BEC6-4060-8F00-21885A016D17}" dt="2018-03-12T03:07:18.559" v="431" actId="478"/>
          <ac:picMkLst>
            <pc:docMk/>
            <pc:sldMk cId="4291028163" sldId="264"/>
            <ac:picMk id="3" creationId="{E0A0573A-783D-4BB4-99AE-92DD57E4757E}"/>
          </ac:picMkLst>
        </pc:picChg>
      </pc:sldChg>
      <pc:sldChg chg="addSp delSp modSp del">
        <pc:chgData name="LI, Kit-ying Trista" userId="37e067b5-9e92-428c-a064-ed0df3de1e0a" providerId="ADAL" clId="{BADE5777-BEC6-4060-8F00-21885A016D17}" dt="2018-03-12T03:06:43.889" v="428" actId="2696"/>
        <pc:sldMkLst>
          <pc:docMk/>
          <pc:sldMk cId="1009581417" sldId="265"/>
        </pc:sldMkLst>
        <pc:spChg chg="mod">
          <ac:chgData name="LI, Kit-ying Trista" userId="37e067b5-9e92-428c-a064-ed0df3de1e0a" providerId="ADAL" clId="{BADE5777-BEC6-4060-8F00-21885A016D17}" dt="2018-03-12T03:03:31.724" v="376" actId="2696"/>
          <ac:spMkLst>
            <pc:docMk/>
            <pc:sldMk cId="1009581417" sldId="265"/>
            <ac:spMk id="2" creationId="{00000000-0000-0000-0000-000000000000}"/>
          </ac:spMkLst>
        </pc:spChg>
        <pc:spChg chg="del">
          <ac:chgData name="LI, Kit-ying Trista" userId="37e067b5-9e92-428c-a064-ed0df3de1e0a" providerId="ADAL" clId="{BADE5777-BEC6-4060-8F00-21885A016D17}" dt="2018-03-12T02:59:07.750" v="371" actId="478"/>
          <ac:spMkLst>
            <pc:docMk/>
            <pc:sldMk cId="1009581417" sldId="265"/>
            <ac:spMk id="13" creationId="{C0953E1F-0BC5-4DEE-B45F-758AC01EF89D}"/>
          </ac:spMkLst>
        </pc:spChg>
        <pc:spChg chg="del">
          <ac:chgData name="LI, Kit-ying Trista" userId="37e067b5-9e92-428c-a064-ed0df3de1e0a" providerId="ADAL" clId="{BADE5777-BEC6-4060-8F00-21885A016D17}" dt="2018-03-12T02:59:13.874" v="374" actId="478"/>
          <ac:spMkLst>
            <pc:docMk/>
            <pc:sldMk cId="1009581417" sldId="265"/>
            <ac:spMk id="14" creationId="{D34AB7DE-836F-4557-BF93-8C1541DA6D1C}"/>
          </ac:spMkLst>
        </pc:spChg>
        <pc:grpChg chg="add del mod">
          <ac:chgData name="LI, Kit-ying Trista" userId="37e067b5-9e92-428c-a064-ed0df3de1e0a" providerId="ADAL" clId="{BADE5777-BEC6-4060-8F00-21885A016D17}" dt="2018-03-12T02:59:22.912" v="375" actId="1076"/>
          <ac:grpSpMkLst>
            <pc:docMk/>
            <pc:sldMk cId="1009581417" sldId="265"/>
            <ac:grpSpMk id="22" creationId="{843EEF95-8864-4061-A490-7C2326F5A8ED}"/>
          </ac:grpSpMkLst>
        </pc:grpChg>
      </pc:sldChg>
      <pc:sldChg chg="del">
        <pc:chgData name="LI, Kit-ying Trista" userId="37e067b5-9e92-428c-a064-ed0df3de1e0a" providerId="ADAL" clId="{BADE5777-BEC6-4060-8F00-21885A016D17}" dt="2018-03-12T03:06:43.874" v="426" actId="2696"/>
        <pc:sldMkLst>
          <pc:docMk/>
          <pc:sldMk cId="369960662" sldId="266"/>
        </pc:sldMkLst>
      </pc:sldChg>
      <pc:sldChg chg="del">
        <pc:chgData name="LI, Kit-ying Trista" userId="37e067b5-9e92-428c-a064-ed0df3de1e0a" providerId="ADAL" clId="{BADE5777-BEC6-4060-8F00-21885A016D17}" dt="2018-03-12T03:06:43.889" v="427" actId="2696"/>
        <pc:sldMkLst>
          <pc:docMk/>
          <pc:sldMk cId="1007597617" sldId="267"/>
        </pc:sldMkLst>
      </pc:sldChg>
      <pc:sldChg chg="del">
        <pc:chgData name="LI, Kit-ying Trista" userId="37e067b5-9e92-428c-a064-ed0df3de1e0a" providerId="ADAL" clId="{BADE5777-BEC6-4060-8F00-21885A016D17}" dt="2018-03-12T03:06:43.827" v="422" actId="2696"/>
        <pc:sldMkLst>
          <pc:docMk/>
          <pc:sldMk cId="73715726" sldId="268"/>
        </pc:sldMkLst>
      </pc:sldChg>
      <pc:sldChg chg="delSp modSp del">
        <pc:chgData name="LI, Kit-ying Trista" userId="37e067b5-9e92-428c-a064-ed0df3de1e0a" providerId="ADAL" clId="{BADE5777-BEC6-4060-8F00-21885A016D17}" dt="2018-03-12T03:06:43.858" v="423" actId="2696"/>
        <pc:sldMkLst>
          <pc:docMk/>
          <pc:sldMk cId="1550565386" sldId="269"/>
        </pc:sldMkLst>
        <pc:spChg chg="mod">
          <ac:chgData name="LI, Kit-ying Trista" userId="37e067b5-9e92-428c-a064-ed0df3de1e0a" providerId="ADAL" clId="{BADE5777-BEC6-4060-8F00-21885A016D17}" dt="2018-03-12T03:04:15.752" v="380" actId="1076"/>
          <ac:spMkLst>
            <pc:docMk/>
            <pc:sldMk cId="1550565386" sldId="269"/>
            <ac:spMk id="2" creationId="{00000000-0000-0000-0000-000000000000}"/>
          </ac:spMkLst>
        </pc:spChg>
        <pc:spChg chg="del">
          <ac:chgData name="LI, Kit-ying Trista" userId="37e067b5-9e92-428c-a064-ed0df3de1e0a" providerId="ADAL" clId="{BADE5777-BEC6-4060-8F00-21885A016D17}" dt="2018-03-12T03:04:10.248" v="379" actId="478"/>
          <ac:spMkLst>
            <pc:docMk/>
            <pc:sldMk cId="1550565386" sldId="269"/>
            <ac:spMk id="3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3:03:44.587" v="377" actId="1076"/>
          <ac:spMkLst>
            <pc:docMk/>
            <pc:sldMk cId="1550565386" sldId="269"/>
            <ac:spMk id="4" creationId="{00000000-0000-0000-0000-000000000000}"/>
          </ac:spMkLst>
        </pc:spChg>
      </pc:sldChg>
      <pc:sldChg chg="delSp modSp del">
        <pc:chgData name="LI, Kit-ying Trista" userId="37e067b5-9e92-428c-a064-ed0df3de1e0a" providerId="ADAL" clId="{BADE5777-BEC6-4060-8F00-21885A016D17}" dt="2018-03-12T03:06:43.858" v="424" actId="2696"/>
        <pc:sldMkLst>
          <pc:docMk/>
          <pc:sldMk cId="2748232107" sldId="270"/>
        </pc:sldMkLst>
        <pc:spChg chg="mod">
          <ac:chgData name="LI, Kit-ying Trista" userId="37e067b5-9e92-428c-a064-ed0df3de1e0a" providerId="ADAL" clId="{BADE5777-BEC6-4060-8F00-21885A016D17}" dt="2018-03-12T03:05:15.543" v="385" actId="2696"/>
          <ac:spMkLst>
            <pc:docMk/>
            <pc:sldMk cId="2748232107" sldId="270"/>
            <ac:spMk id="2" creationId="{00000000-0000-0000-0000-000000000000}"/>
          </ac:spMkLst>
        </pc:spChg>
        <pc:spChg chg="del">
          <ac:chgData name="LI, Kit-ying Trista" userId="37e067b5-9e92-428c-a064-ed0df3de1e0a" providerId="ADAL" clId="{BADE5777-BEC6-4060-8F00-21885A016D17}" dt="2018-03-12T03:04:31.022" v="382" actId="478"/>
          <ac:spMkLst>
            <pc:docMk/>
            <pc:sldMk cId="2748232107" sldId="270"/>
            <ac:spMk id="13" creationId="{C0953E1F-0BC5-4DEE-B45F-758AC01EF89D}"/>
          </ac:spMkLst>
        </pc:spChg>
        <pc:spChg chg="del">
          <ac:chgData name="LI, Kit-ying Trista" userId="37e067b5-9e92-428c-a064-ed0df3de1e0a" providerId="ADAL" clId="{BADE5777-BEC6-4060-8F00-21885A016D17}" dt="2018-03-12T03:04:27.883" v="381" actId="478"/>
          <ac:spMkLst>
            <pc:docMk/>
            <pc:sldMk cId="2748232107" sldId="270"/>
            <ac:spMk id="14" creationId="{D34AB7DE-836F-4557-BF93-8C1541DA6D1C}"/>
          </ac:spMkLst>
        </pc:spChg>
        <pc:grpChg chg="mod">
          <ac:chgData name="LI, Kit-ying Trista" userId="37e067b5-9e92-428c-a064-ed0df3de1e0a" providerId="ADAL" clId="{BADE5777-BEC6-4060-8F00-21885A016D17}" dt="2018-03-12T03:05:05.065" v="384" actId="1076"/>
          <ac:grpSpMkLst>
            <pc:docMk/>
            <pc:sldMk cId="2748232107" sldId="270"/>
            <ac:grpSpMk id="22" creationId="{843EEF95-8864-4061-A490-7C2326F5A8ED}"/>
          </ac:grpSpMkLst>
        </pc:grpChg>
      </pc:sldChg>
      <pc:sldChg chg="del">
        <pc:chgData name="LI, Kit-ying Trista" userId="37e067b5-9e92-428c-a064-ed0df3de1e0a" providerId="ADAL" clId="{BADE5777-BEC6-4060-8F00-21885A016D17}" dt="2018-03-12T03:06:43.874" v="425" actId="2696"/>
        <pc:sldMkLst>
          <pc:docMk/>
          <pc:sldMk cId="1382505154" sldId="271"/>
        </pc:sldMkLst>
      </pc:sldChg>
      <pc:sldChg chg="del">
        <pc:chgData name="LI, Kit-ying Trista" userId="37e067b5-9e92-428c-a064-ed0df3de1e0a" providerId="ADAL" clId="{BADE5777-BEC6-4060-8F00-21885A016D17}" dt="2018-03-12T03:06:43.577" v="418" actId="2696"/>
        <pc:sldMkLst>
          <pc:docMk/>
          <pc:sldMk cId="1123288101" sldId="272"/>
        </pc:sldMkLst>
      </pc:sldChg>
      <pc:sldChg chg="del">
        <pc:chgData name="LI, Kit-ying Trista" userId="37e067b5-9e92-428c-a064-ed0df3de1e0a" providerId="ADAL" clId="{BADE5777-BEC6-4060-8F00-21885A016D17}" dt="2018-03-12T03:05:29.588" v="386" actId="2696"/>
        <pc:sldMkLst>
          <pc:docMk/>
          <pc:sldMk cId="3967286467" sldId="273"/>
        </pc:sldMkLst>
      </pc:sldChg>
      <pc:sldChg chg="del">
        <pc:chgData name="LI, Kit-ying Trista" userId="37e067b5-9e92-428c-a064-ed0df3de1e0a" providerId="ADAL" clId="{BADE5777-BEC6-4060-8F00-21885A016D17}" dt="2018-03-12T03:06:43.577" v="420" actId="2696"/>
        <pc:sldMkLst>
          <pc:docMk/>
          <pc:sldMk cId="638338139" sldId="274"/>
        </pc:sldMkLst>
      </pc:sldChg>
      <pc:sldChg chg="del">
        <pc:chgData name="LI, Kit-ying Trista" userId="37e067b5-9e92-428c-a064-ed0df3de1e0a" providerId="ADAL" clId="{BADE5777-BEC6-4060-8F00-21885A016D17}" dt="2018-03-12T03:06:43.577" v="421" actId="2696"/>
        <pc:sldMkLst>
          <pc:docMk/>
          <pc:sldMk cId="1612829379" sldId="275"/>
        </pc:sldMkLst>
      </pc:sldChg>
      <pc:sldChg chg="del">
        <pc:chgData name="LI, Kit-ying Trista" userId="37e067b5-9e92-428c-a064-ed0df3de1e0a" providerId="ADAL" clId="{BADE5777-BEC6-4060-8F00-21885A016D17}" dt="2018-03-12T03:06:43.546" v="414" actId="2696"/>
        <pc:sldMkLst>
          <pc:docMk/>
          <pc:sldMk cId="1924950690" sldId="276"/>
        </pc:sldMkLst>
      </pc:sldChg>
      <pc:sldChg chg="del">
        <pc:chgData name="LI, Kit-ying Trista" userId="37e067b5-9e92-428c-a064-ed0df3de1e0a" providerId="ADAL" clId="{BADE5777-BEC6-4060-8F00-21885A016D17}" dt="2018-03-12T03:06:43.562" v="415" actId="2696"/>
        <pc:sldMkLst>
          <pc:docMk/>
          <pc:sldMk cId="530003994" sldId="277"/>
        </pc:sldMkLst>
      </pc:sldChg>
      <pc:sldChg chg="del">
        <pc:chgData name="LI, Kit-ying Trista" userId="37e067b5-9e92-428c-a064-ed0df3de1e0a" providerId="ADAL" clId="{BADE5777-BEC6-4060-8F00-21885A016D17}" dt="2018-03-12T03:06:43.562" v="416" actId="2696"/>
        <pc:sldMkLst>
          <pc:docMk/>
          <pc:sldMk cId="572077304" sldId="278"/>
        </pc:sldMkLst>
      </pc:sldChg>
      <pc:sldChg chg="del">
        <pc:chgData name="LI, Kit-ying Trista" userId="37e067b5-9e92-428c-a064-ed0df3de1e0a" providerId="ADAL" clId="{BADE5777-BEC6-4060-8F00-21885A016D17}" dt="2018-03-12T03:06:43.562" v="417" actId="2696"/>
        <pc:sldMkLst>
          <pc:docMk/>
          <pc:sldMk cId="134850969" sldId="279"/>
        </pc:sldMkLst>
      </pc:sldChg>
      <pc:sldChg chg="modSp del">
        <pc:chgData name="LI, Kit-ying Trista" userId="37e067b5-9e92-428c-a064-ed0df3de1e0a" providerId="ADAL" clId="{BADE5777-BEC6-4060-8F00-21885A016D17}" dt="2018-03-12T03:06:43.530" v="410" actId="2696"/>
        <pc:sldMkLst>
          <pc:docMk/>
          <pc:sldMk cId="393632885" sldId="280"/>
        </pc:sldMkLst>
        <pc:spChg chg="mod">
          <ac:chgData name="LI, Kit-ying Trista" userId="37e067b5-9e92-428c-a064-ed0df3de1e0a" providerId="ADAL" clId="{BADE5777-BEC6-4060-8F00-21885A016D17}" dt="2018-03-12T02:55:45.965" v="346" actId="27636"/>
          <ac:spMkLst>
            <pc:docMk/>
            <pc:sldMk cId="393632885" sldId="280"/>
            <ac:spMk id="3" creationId="{00000000-0000-0000-0000-000000000000}"/>
          </ac:spMkLst>
        </pc:spChg>
      </pc:sldChg>
      <pc:sldChg chg="del">
        <pc:chgData name="LI, Kit-ying Trista" userId="37e067b5-9e92-428c-a064-ed0df3de1e0a" providerId="ADAL" clId="{BADE5777-BEC6-4060-8F00-21885A016D17}" dt="2018-03-12T03:06:43.530" v="411" actId="2696"/>
        <pc:sldMkLst>
          <pc:docMk/>
          <pc:sldMk cId="715575499" sldId="281"/>
        </pc:sldMkLst>
      </pc:sldChg>
      <pc:sldChg chg="del">
        <pc:chgData name="LI, Kit-ying Trista" userId="37e067b5-9e92-428c-a064-ed0df3de1e0a" providerId="ADAL" clId="{BADE5777-BEC6-4060-8F00-21885A016D17}" dt="2018-03-12T03:06:43.546" v="412" actId="2696"/>
        <pc:sldMkLst>
          <pc:docMk/>
          <pc:sldMk cId="3110583028" sldId="282"/>
        </pc:sldMkLst>
      </pc:sldChg>
      <pc:sldChg chg="del">
        <pc:chgData name="LI, Kit-ying Trista" userId="37e067b5-9e92-428c-a064-ed0df3de1e0a" providerId="ADAL" clId="{BADE5777-BEC6-4060-8F00-21885A016D17}" dt="2018-03-12T03:06:43.546" v="413" actId="2696"/>
        <pc:sldMkLst>
          <pc:docMk/>
          <pc:sldMk cId="3625251965" sldId="283"/>
        </pc:sldMkLst>
      </pc:sldChg>
      <pc:sldChg chg="del">
        <pc:chgData name="LI, Kit-ying Trista" userId="37e067b5-9e92-428c-a064-ed0df3de1e0a" providerId="ADAL" clId="{BADE5777-BEC6-4060-8F00-21885A016D17}" dt="2018-03-12T03:06:43.515" v="406" actId="2696"/>
        <pc:sldMkLst>
          <pc:docMk/>
          <pc:sldMk cId="3770489946" sldId="284"/>
        </pc:sldMkLst>
      </pc:sldChg>
      <pc:sldChg chg="modSp del">
        <pc:chgData name="LI, Kit-ying Trista" userId="37e067b5-9e92-428c-a064-ed0df3de1e0a" providerId="ADAL" clId="{BADE5777-BEC6-4060-8F00-21885A016D17}" dt="2018-03-12T03:06:43.515" v="407" actId="2696"/>
        <pc:sldMkLst>
          <pc:docMk/>
          <pc:sldMk cId="3731204154" sldId="285"/>
        </pc:sldMkLst>
        <pc:spChg chg="mod">
          <ac:chgData name="LI, Kit-ying Trista" userId="37e067b5-9e92-428c-a064-ed0df3de1e0a" providerId="ADAL" clId="{BADE5777-BEC6-4060-8F00-21885A016D17}" dt="2018-03-12T02:55:45.981" v="347" actId="27636"/>
          <ac:spMkLst>
            <pc:docMk/>
            <pc:sldMk cId="3731204154" sldId="285"/>
            <ac:spMk id="6" creationId="{00000000-0000-0000-0000-000000000000}"/>
          </ac:spMkLst>
        </pc:spChg>
      </pc:sldChg>
      <pc:sldChg chg="del">
        <pc:chgData name="LI, Kit-ying Trista" userId="37e067b5-9e92-428c-a064-ed0df3de1e0a" providerId="ADAL" clId="{BADE5777-BEC6-4060-8F00-21885A016D17}" dt="2018-03-12T03:06:43.515" v="408" actId="2696"/>
        <pc:sldMkLst>
          <pc:docMk/>
          <pc:sldMk cId="3043301184" sldId="286"/>
        </pc:sldMkLst>
      </pc:sldChg>
      <pc:sldChg chg="del">
        <pc:chgData name="LI, Kit-ying Trista" userId="37e067b5-9e92-428c-a064-ed0df3de1e0a" providerId="ADAL" clId="{BADE5777-BEC6-4060-8F00-21885A016D17}" dt="2018-03-12T03:06:43.530" v="409" actId="2696"/>
        <pc:sldMkLst>
          <pc:docMk/>
          <pc:sldMk cId="1661519277" sldId="287"/>
        </pc:sldMkLst>
      </pc:sldChg>
      <pc:sldChg chg="del">
        <pc:chgData name="LI, Kit-ying Trista" userId="37e067b5-9e92-428c-a064-ed0df3de1e0a" providerId="ADAL" clId="{BADE5777-BEC6-4060-8F00-21885A016D17}" dt="2018-03-12T03:06:43.484" v="402" actId="2696"/>
        <pc:sldMkLst>
          <pc:docMk/>
          <pc:sldMk cId="1030381784" sldId="288"/>
        </pc:sldMkLst>
      </pc:sldChg>
      <pc:sldChg chg="del">
        <pc:chgData name="LI, Kit-ying Trista" userId="37e067b5-9e92-428c-a064-ed0df3de1e0a" providerId="ADAL" clId="{BADE5777-BEC6-4060-8F00-21885A016D17}" dt="2018-03-12T03:06:43.484" v="403" actId="2696"/>
        <pc:sldMkLst>
          <pc:docMk/>
          <pc:sldMk cId="4040676623" sldId="289"/>
        </pc:sldMkLst>
      </pc:sldChg>
      <pc:sldChg chg="modSp del">
        <pc:chgData name="LI, Kit-ying Trista" userId="37e067b5-9e92-428c-a064-ed0df3de1e0a" providerId="ADAL" clId="{BADE5777-BEC6-4060-8F00-21885A016D17}" dt="2018-03-12T03:06:43.499" v="404" actId="2696"/>
        <pc:sldMkLst>
          <pc:docMk/>
          <pc:sldMk cId="1148957954" sldId="290"/>
        </pc:sldMkLst>
        <pc:spChg chg="mod">
          <ac:chgData name="LI, Kit-ying Trista" userId="37e067b5-9e92-428c-a064-ed0df3de1e0a" providerId="ADAL" clId="{BADE5777-BEC6-4060-8F00-21885A016D17}" dt="2018-03-12T02:55:45.996" v="348" actId="27636"/>
          <ac:spMkLst>
            <pc:docMk/>
            <pc:sldMk cId="1148957954" sldId="290"/>
            <ac:spMk id="3" creationId="{00000000-0000-0000-0000-000000000000}"/>
          </ac:spMkLst>
        </pc:spChg>
      </pc:sldChg>
      <pc:sldChg chg="modSp del">
        <pc:chgData name="LI, Kit-ying Trista" userId="37e067b5-9e92-428c-a064-ed0df3de1e0a" providerId="ADAL" clId="{BADE5777-BEC6-4060-8F00-21885A016D17}" dt="2018-03-12T03:06:43.499" v="405" actId="2696"/>
        <pc:sldMkLst>
          <pc:docMk/>
          <pc:sldMk cId="1723372274" sldId="291"/>
        </pc:sldMkLst>
        <pc:spChg chg="mod">
          <ac:chgData name="LI, Kit-ying Trista" userId="37e067b5-9e92-428c-a064-ed0df3de1e0a" providerId="ADAL" clId="{BADE5777-BEC6-4060-8F00-21885A016D17}" dt="2018-03-12T02:55:45.996" v="349" actId="27636"/>
          <ac:spMkLst>
            <pc:docMk/>
            <pc:sldMk cId="1723372274" sldId="291"/>
            <ac:spMk id="3" creationId="{00000000-0000-0000-0000-000000000000}"/>
          </ac:spMkLst>
        </pc:spChg>
      </pc:sldChg>
      <pc:sldChg chg="del">
        <pc:chgData name="LI, Kit-ying Trista" userId="37e067b5-9e92-428c-a064-ed0df3de1e0a" providerId="ADAL" clId="{BADE5777-BEC6-4060-8F00-21885A016D17}" dt="2018-03-12T03:06:43.452" v="398" actId="2696"/>
        <pc:sldMkLst>
          <pc:docMk/>
          <pc:sldMk cId="33425327" sldId="292"/>
        </pc:sldMkLst>
      </pc:sldChg>
      <pc:sldChg chg="del">
        <pc:chgData name="LI, Kit-ying Trista" userId="37e067b5-9e92-428c-a064-ed0df3de1e0a" providerId="ADAL" clId="{BADE5777-BEC6-4060-8F00-21885A016D17}" dt="2018-03-12T03:06:43.468" v="399" actId="2696"/>
        <pc:sldMkLst>
          <pc:docMk/>
          <pc:sldMk cId="1565785955" sldId="293"/>
        </pc:sldMkLst>
      </pc:sldChg>
      <pc:sldChg chg="del">
        <pc:chgData name="LI, Kit-ying Trista" userId="37e067b5-9e92-428c-a064-ed0df3de1e0a" providerId="ADAL" clId="{BADE5777-BEC6-4060-8F00-21885A016D17}" dt="2018-03-12T03:06:43.468" v="400" actId="2696"/>
        <pc:sldMkLst>
          <pc:docMk/>
          <pc:sldMk cId="3582791172" sldId="294"/>
        </pc:sldMkLst>
      </pc:sldChg>
      <pc:sldChg chg="del">
        <pc:chgData name="LI, Kit-ying Trista" userId="37e067b5-9e92-428c-a064-ed0df3de1e0a" providerId="ADAL" clId="{BADE5777-BEC6-4060-8F00-21885A016D17}" dt="2018-03-12T03:06:43.484" v="401" actId="2696"/>
        <pc:sldMkLst>
          <pc:docMk/>
          <pc:sldMk cId="4279439986" sldId="295"/>
        </pc:sldMkLst>
      </pc:sldChg>
      <pc:sldChg chg="del">
        <pc:chgData name="LI, Kit-ying Trista" userId="37e067b5-9e92-428c-a064-ed0df3de1e0a" providerId="ADAL" clId="{BADE5777-BEC6-4060-8F00-21885A016D17}" dt="2018-03-12T03:06:43.421" v="393" actId="2696"/>
        <pc:sldMkLst>
          <pc:docMk/>
          <pc:sldMk cId="980215735" sldId="296"/>
        </pc:sldMkLst>
      </pc:sldChg>
      <pc:sldChg chg="del">
        <pc:chgData name="LI, Kit-ying Trista" userId="37e067b5-9e92-428c-a064-ed0df3de1e0a" providerId="ADAL" clId="{BADE5777-BEC6-4060-8F00-21885A016D17}" dt="2018-03-12T03:06:43.437" v="394" actId="2696"/>
        <pc:sldMkLst>
          <pc:docMk/>
          <pc:sldMk cId="3151728372" sldId="297"/>
        </pc:sldMkLst>
      </pc:sldChg>
      <pc:sldChg chg="del">
        <pc:chgData name="LI, Kit-ying Trista" userId="37e067b5-9e92-428c-a064-ed0df3de1e0a" providerId="ADAL" clId="{BADE5777-BEC6-4060-8F00-21885A016D17}" dt="2018-03-12T03:06:43.437" v="395" actId="2696"/>
        <pc:sldMkLst>
          <pc:docMk/>
          <pc:sldMk cId="3809624636" sldId="298"/>
        </pc:sldMkLst>
      </pc:sldChg>
      <pc:sldChg chg="del">
        <pc:chgData name="LI, Kit-ying Trista" userId="37e067b5-9e92-428c-a064-ed0df3de1e0a" providerId="ADAL" clId="{BADE5777-BEC6-4060-8F00-21885A016D17}" dt="2018-03-12T03:06:43.452" v="396" actId="2696"/>
        <pc:sldMkLst>
          <pc:docMk/>
          <pc:sldMk cId="2908757982" sldId="299"/>
        </pc:sldMkLst>
      </pc:sldChg>
      <pc:sldChg chg="del">
        <pc:chgData name="LI, Kit-ying Trista" userId="37e067b5-9e92-428c-a064-ed0df3de1e0a" providerId="ADAL" clId="{BADE5777-BEC6-4060-8F00-21885A016D17}" dt="2018-03-12T03:06:43.452" v="397" actId="2696"/>
        <pc:sldMkLst>
          <pc:docMk/>
          <pc:sldMk cId="609394237" sldId="300"/>
        </pc:sldMkLst>
      </pc:sldChg>
      <pc:sldChg chg="del">
        <pc:chgData name="LI, Kit-ying Trista" userId="37e067b5-9e92-428c-a064-ed0df3de1e0a" providerId="ADAL" clId="{BADE5777-BEC6-4060-8F00-21885A016D17}" dt="2018-03-12T03:06:43.421" v="392" actId="2696"/>
        <pc:sldMkLst>
          <pc:docMk/>
          <pc:sldMk cId="1952860634" sldId="301"/>
        </pc:sldMkLst>
      </pc:sldChg>
      <pc:sldChg chg="modSp del">
        <pc:chgData name="LI, Kit-ying Trista" userId="37e067b5-9e92-428c-a064-ed0df3de1e0a" providerId="ADAL" clId="{BADE5777-BEC6-4060-8F00-21885A016D17}" dt="2018-03-12T03:06:43.406" v="391" actId="2696"/>
        <pc:sldMkLst>
          <pc:docMk/>
          <pc:sldMk cId="3096550613" sldId="302"/>
        </pc:sldMkLst>
        <pc:spChg chg="mod">
          <ac:chgData name="LI, Kit-ying Trista" userId="37e067b5-9e92-428c-a064-ed0df3de1e0a" providerId="ADAL" clId="{BADE5777-BEC6-4060-8F00-21885A016D17}" dt="2018-03-12T02:55:46.027" v="350" actId="27636"/>
          <ac:spMkLst>
            <pc:docMk/>
            <pc:sldMk cId="3096550613" sldId="302"/>
            <ac:spMk id="9" creationId="{00000000-0000-0000-0000-000000000000}"/>
          </ac:spMkLst>
        </pc:spChg>
      </pc:sldChg>
      <pc:sldChg chg="del">
        <pc:chgData name="LI, Kit-ying Trista" userId="37e067b5-9e92-428c-a064-ed0df3de1e0a" providerId="ADAL" clId="{BADE5777-BEC6-4060-8F00-21885A016D17}" dt="2018-03-12T03:06:43.390" v="390" actId="2696"/>
        <pc:sldMkLst>
          <pc:docMk/>
          <pc:sldMk cId="2491369020" sldId="303"/>
        </pc:sldMkLst>
      </pc:sldChg>
      <pc:sldChg chg="modSp del">
        <pc:chgData name="LI, Kit-ying Trista" userId="37e067b5-9e92-428c-a064-ed0df3de1e0a" providerId="ADAL" clId="{BADE5777-BEC6-4060-8F00-21885A016D17}" dt="2018-03-12T03:06:43.577" v="419" actId="2696"/>
        <pc:sldMkLst>
          <pc:docMk/>
          <pc:sldMk cId="1759299529" sldId="304"/>
        </pc:sldMkLst>
        <pc:spChg chg="mod">
          <ac:chgData name="LI, Kit-ying Trista" userId="37e067b5-9e92-428c-a064-ed0df3de1e0a" providerId="ADAL" clId="{BADE5777-BEC6-4060-8F00-21885A016D17}" dt="2018-03-12T03:05:37.209" v="388" actId="14100"/>
          <ac:spMkLst>
            <pc:docMk/>
            <pc:sldMk cId="1759299529" sldId="304"/>
            <ac:spMk id="3" creationId="{00000000-0000-0000-0000-000000000000}"/>
          </ac:spMkLst>
        </pc:spChg>
      </pc:sldChg>
      <pc:sldChg chg="add del">
        <pc:chgData name="LI, Kit-ying Trista" userId="37e067b5-9e92-428c-a064-ed0df3de1e0a" providerId="ADAL" clId="{BADE5777-BEC6-4060-8F00-21885A016D17}" dt="2018-03-12T03:06:47.126" v="429" actId="2696"/>
        <pc:sldMkLst>
          <pc:docMk/>
          <pc:sldMk cId="3733705238" sldId="305"/>
        </pc:sldMkLst>
      </pc:sldChg>
      <pc:sldChg chg="delSp modSp add">
        <pc:chgData name="LI, Kit-ying Trista" userId="37e067b5-9e92-428c-a064-ed0df3de1e0a" providerId="ADAL" clId="{BADE5777-BEC6-4060-8F00-21885A016D17}" dt="2018-03-12T03:10:14.396" v="471" actId="20577"/>
        <pc:sldMkLst>
          <pc:docMk/>
          <pc:sldMk cId="2062945441" sldId="306"/>
        </pc:sldMkLst>
        <pc:spChg chg="mod">
          <ac:chgData name="LI, Kit-ying Trista" userId="37e067b5-9e92-428c-a064-ed0df3de1e0a" providerId="ADAL" clId="{BADE5777-BEC6-4060-8F00-21885A016D17}" dt="2018-03-12T03:07:04.643" v="430" actId="20577"/>
          <ac:spMkLst>
            <pc:docMk/>
            <pc:sldMk cId="2062945441" sldId="306"/>
            <ac:spMk id="2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3:10:09.259" v="470" actId="20577"/>
          <ac:spMkLst>
            <pc:docMk/>
            <pc:sldMk cId="2062945441" sldId="306"/>
            <ac:spMk id="10" creationId="{800226CB-BD02-4D9B-88C6-54027447F990}"/>
          </ac:spMkLst>
        </pc:spChg>
        <pc:spChg chg="mod">
          <ac:chgData name="LI, Kit-ying Trista" userId="37e067b5-9e92-428c-a064-ed0df3de1e0a" providerId="ADAL" clId="{BADE5777-BEC6-4060-8F00-21885A016D17}" dt="2018-03-12T03:10:14.396" v="471" actId="20577"/>
          <ac:spMkLst>
            <pc:docMk/>
            <pc:sldMk cId="2062945441" sldId="306"/>
            <ac:spMk id="12" creationId="{82D73A04-91F8-4C37-A7CD-1A45F3E56FAB}"/>
          </ac:spMkLst>
        </pc:spChg>
        <pc:spChg chg="del mod">
          <ac:chgData name="LI, Kit-ying Trista" userId="37e067b5-9e92-428c-a064-ed0df3de1e0a" providerId="ADAL" clId="{BADE5777-BEC6-4060-8F00-21885A016D17}" dt="2018-03-12T03:07:56.668" v="441" actId="478"/>
          <ac:spMkLst>
            <pc:docMk/>
            <pc:sldMk cId="2062945441" sldId="306"/>
            <ac:spMk id="13" creationId="{C0953E1F-0BC5-4DEE-B45F-758AC01EF89D}"/>
          </ac:spMkLst>
        </pc:spChg>
        <pc:spChg chg="del mod">
          <ac:chgData name="LI, Kit-ying Trista" userId="37e067b5-9e92-428c-a064-ed0df3de1e0a" providerId="ADAL" clId="{BADE5777-BEC6-4060-8F00-21885A016D17}" dt="2018-03-12T03:07:51.565" v="439" actId="478"/>
          <ac:spMkLst>
            <pc:docMk/>
            <pc:sldMk cId="2062945441" sldId="306"/>
            <ac:spMk id="14" creationId="{D34AB7DE-836F-4557-BF93-8C1541DA6D1C}"/>
          </ac:spMkLst>
        </pc:spChg>
        <pc:grpChg chg="mod">
          <ac:chgData name="LI, Kit-ying Trista" userId="37e067b5-9e92-428c-a064-ed0df3de1e0a" providerId="ADAL" clId="{BADE5777-BEC6-4060-8F00-21885A016D17}" dt="2018-03-12T03:08:07.300" v="443" actId="1076"/>
          <ac:grpSpMkLst>
            <pc:docMk/>
            <pc:sldMk cId="2062945441" sldId="306"/>
            <ac:grpSpMk id="22" creationId="{843EEF95-8864-4061-A490-7C2326F5A8ED}"/>
          </ac:grpSpMkLst>
        </pc:grpChg>
      </pc:sldChg>
      <pc:sldChg chg="modSp add">
        <pc:chgData name="LI, Kit-ying Trista" userId="37e067b5-9e92-428c-a064-ed0df3de1e0a" providerId="ADAL" clId="{BADE5777-BEC6-4060-8F00-21885A016D17}" dt="2018-03-12T03:10:21.386" v="472" actId="20577"/>
        <pc:sldMkLst>
          <pc:docMk/>
          <pc:sldMk cId="2920980555" sldId="307"/>
        </pc:sldMkLst>
        <pc:spChg chg="mod">
          <ac:chgData name="LI, Kit-ying Trista" userId="37e067b5-9e92-428c-a064-ed0df3de1e0a" providerId="ADAL" clId="{BADE5777-BEC6-4060-8F00-21885A016D17}" dt="2018-03-12T03:10:21.386" v="472" actId="20577"/>
          <ac:spMkLst>
            <pc:docMk/>
            <pc:sldMk cId="2920980555" sldId="307"/>
            <ac:spMk id="6" creationId="{00000000-0000-0000-0000-000000000000}"/>
          </ac:spMkLst>
        </pc:spChg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1764860121" sldId="308"/>
        </pc:sldMkLst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3879596002" sldId="309"/>
        </pc:sldMkLst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3017676804" sldId="310"/>
        </pc:sldMkLst>
      </pc:sldChg>
      <pc:sldChg chg="add del">
        <pc:chgData name="LI, Kit-ying Trista" userId="37e067b5-9e92-428c-a064-ed0df3de1e0a" providerId="ADAL" clId="{BADE5777-BEC6-4060-8F00-21885A016D17}" dt="2018-03-12T03:08:23.240" v="444" actId="2696"/>
        <pc:sldMkLst>
          <pc:docMk/>
          <pc:sldMk cId="1192962278" sldId="311"/>
        </pc:sldMkLst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505176942" sldId="312"/>
        </pc:sldMkLst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934690909" sldId="313"/>
        </pc:sldMkLst>
      </pc:sldChg>
      <pc:sldChg chg="add del">
        <pc:chgData name="LI, Kit-ying Trista" userId="37e067b5-9e92-428c-a064-ed0df3de1e0a" providerId="ADAL" clId="{BADE5777-BEC6-4060-8F00-21885A016D17}" dt="2018-03-12T03:08:38.804" v="447" actId="2696"/>
        <pc:sldMkLst>
          <pc:docMk/>
          <pc:sldMk cId="3967286467" sldId="314"/>
        </pc:sldMkLst>
      </pc:sldChg>
      <pc:sldChg chg="modSp add">
        <pc:chgData name="LI, Kit-ying Trista" userId="37e067b5-9e92-428c-a064-ed0df3de1e0a" providerId="ADAL" clId="{BADE5777-BEC6-4060-8F00-21885A016D17}" dt="2018-03-12T04:29:35.279" v="482" actId="313"/>
        <pc:sldMkLst>
          <pc:docMk/>
          <pc:sldMk cId="2923518668" sldId="315"/>
        </pc:sldMkLst>
        <pc:spChg chg="mod">
          <ac:chgData name="LI, Kit-ying Trista" userId="37e067b5-9e92-428c-a064-ed0df3de1e0a" providerId="ADAL" clId="{BADE5777-BEC6-4060-8F00-21885A016D17}" dt="2018-03-12T04:29:35.279" v="482" actId="313"/>
          <ac:spMkLst>
            <pc:docMk/>
            <pc:sldMk cId="2923518668" sldId="315"/>
            <ac:spMk id="12" creationId="{00000000-0000-0000-0000-000000000000}"/>
          </ac:spMkLst>
        </pc:spChg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3429969867" sldId="316"/>
        </pc:sldMkLst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2163264159" sldId="317"/>
        </pc:sldMkLst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2631761287" sldId="318"/>
        </pc:sldMkLst>
      </pc:sldChg>
      <pc:sldChg chg="add del">
        <pc:chgData name="LI, Kit-ying Trista" userId="37e067b5-9e92-428c-a064-ed0df3de1e0a" providerId="ADAL" clId="{BADE5777-BEC6-4060-8F00-21885A016D17}" dt="2018-03-12T03:08:52.824" v="450" actId="2696"/>
        <pc:sldMkLst>
          <pc:docMk/>
          <pc:sldMk cId="2024557547" sldId="319"/>
        </pc:sldMkLst>
      </pc:sldChg>
      <pc:sldChg chg="modSp add">
        <pc:chgData name="LI, Kit-ying Trista" userId="37e067b5-9e92-428c-a064-ed0df3de1e0a" providerId="ADAL" clId="{BADE5777-BEC6-4060-8F00-21885A016D17}" dt="2018-03-12T04:32:37.040" v="505" actId="20577"/>
        <pc:sldMkLst>
          <pc:docMk/>
          <pc:sldMk cId="3392888544" sldId="320"/>
        </pc:sldMkLst>
        <pc:spChg chg="mod">
          <ac:chgData name="LI, Kit-ying Trista" userId="37e067b5-9e92-428c-a064-ed0df3de1e0a" providerId="ADAL" clId="{BADE5777-BEC6-4060-8F00-21885A016D17}" dt="2018-03-12T04:32:37.040" v="505" actId="20577"/>
          <ac:spMkLst>
            <pc:docMk/>
            <pc:sldMk cId="3392888544" sldId="320"/>
            <ac:spMk id="3" creationId="{2813CEDC-E3CB-403B-807B-3D77302E679B}"/>
          </ac:spMkLst>
        </pc:spChg>
        <pc:spChg chg="mod">
          <ac:chgData name="LI, Kit-ying Trista" userId="37e067b5-9e92-428c-a064-ed0df3de1e0a" providerId="ADAL" clId="{BADE5777-BEC6-4060-8F00-21885A016D17}" dt="2018-03-12T04:31:50.710" v="490" actId="20577"/>
          <ac:spMkLst>
            <pc:docMk/>
            <pc:sldMk cId="3392888544" sldId="320"/>
            <ac:spMk id="6" creationId="{9C2E7A2E-EED4-41E5-A7DD-83FBED76F1AF}"/>
          </ac:spMkLst>
        </pc:spChg>
      </pc:sldChg>
      <pc:sldChg chg="modSp add">
        <pc:chgData name="LI, Kit-ying Trista" userId="37e067b5-9e92-428c-a064-ed0df3de1e0a" providerId="ADAL" clId="{BADE5777-BEC6-4060-8F00-21885A016D17}" dt="2018-03-12T04:38:44.222" v="517" actId="20577"/>
        <pc:sldMkLst>
          <pc:docMk/>
          <pc:sldMk cId="2877621749" sldId="321"/>
        </pc:sldMkLst>
        <pc:spChg chg="mod">
          <ac:chgData name="LI, Kit-ying Trista" userId="37e067b5-9e92-428c-a064-ed0df3de1e0a" providerId="ADAL" clId="{BADE5777-BEC6-4060-8F00-21885A016D17}" dt="2018-03-12T03:09:59.464" v="465" actId="20577"/>
          <ac:spMkLst>
            <pc:docMk/>
            <pc:sldMk cId="2877621749" sldId="321"/>
            <ac:spMk id="6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4:38:44.222" v="517" actId="20577"/>
          <ac:spMkLst>
            <pc:docMk/>
            <pc:sldMk cId="2877621749" sldId="321"/>
            <ac:spMk id="40" creationId="{6BE876EB-A705-4C9B-A3FF-D58DADF2278E}"/>
          </ac:spMkLst>
        </pc:spChg>
      </pc:sldChg>
      <pc:sldChg chg="modSp add">
        <pc:chgData name="LI, Kit-ying Trista" userId="37e067b5-9e92-428c-a064-ed0df3de1e0a" providerId="ADAL" clId="{BADE5777-BEC6-4060-8F00-21885A016D17}" dt="2018-03-12T04:38:53.457" v="525" actId="20577"/>
        <pc:sldMkLst>
          <pc:docMk/>
          <pc:sldMk cId="1629875540" sldId="322"/>
        </pc:sldMkLst>
        <pc:spChg chg="mod">
          <ac:chgData name="LI, Kit-ying Trista" userId="37e067b5-9e92-428c-a064-ed0df3de1e0a" providerId="ADAL" clId="{BADE5777-BEC6-4060-8F00-21885A016D17}" dt="2018-03-12T03:09:41.199" v="463" actId="20577"/>
          <ac:spMkLst>
            <pc:docMk/>
            <pc:sldMk cId="1629875540" sldId="322"/>
            <ac:spMk id="6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4:38:53.457" v="525" actId="20577"/>
          <ac:spMkLst>
            <pc:docMk/>
            <pc:sldMk cId="1629875540" sldId="322"/>
            <ac:spMk id="40" creationId="{6BE876EB-A705-4C9B-A3FF-D58DADF2278E}"/>
          </ac:spMkLst>
        </pc:spChg>
      </pc:sldChg>
      <pc:sldChg chg="modSp add">
        <pc:chgData name="LI, Kit-ying Trista" userId="37e067b5-9e92-428c-a064-ed0df3de1e0a" providerId="ADAL" clId="{BADE5777-BEC6-4060-8F00-21885A016D17}" dt="2018-03-12T04:39:07.786" v="541" actId="20577"/>
        <pc:sldMkLst>
          <pc:docMk/>
          <pc:sldMk cId="2832722468" sldId="323"/>
        </pc:sldMkLst>
        <pc:spChg chg="mod">
          <ac:chgData name="LI, Kit-ying Trista" userId="37e067b5-9e92-428c-a064-ed0df3de1e0a" providerId="ADAL" clId="{BADE5777-BEC6-4060-8F00-21885A016D17}" dt="2018-03-12T03:09:37.856" v="461" actId="20577"/>
          <ac:spMkLst>
            <pc:docMk/>
            <pc:sldMk cId="2832722468" sldId="323"/>
            <ac:spMk id="6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4:39:07.786" v="541" actId="20577"/>
          <ac:spMkLst>
            <pc:docMk/>
            <pc:sldMk cId="2832722468" sldId="323"/>
            <ac:spMk id="40" creationId="{6BE876EB-A705-4C9B-A3FF-D58DADF2278E}"/>
          </ac:spMkLst>
        </pc:spChg>
      </pc:sldChg>
      <pc:sldChg chg="add del">
        <pc:chgData name="LI, Kit-ying Trista" userId="37e067b5-9e92-428c-a064-ed0df3de1e0a" providerId="ADAL" clId="{BADE5777-BEC6-4060-8F00-21885A016D17}" dt="2018-03-12T03:09:11.826" v="455" actId="2696"/>
        <pc:sldMkLst>
          <pc:docMk/>
          <pc:sldMk cId="2364441754" sldId="324"/>
        </pc:sldMkLst>
      </pc:sldChg>
      <pc:sldChg chg="modSp add">
        <pc:chgData name="LI, Kit-ying Trista" userId="37e067b5-9e92-428c-a064-ed0df3de1e0a" providerId="ADAL" clId="{BADE5777-BEC6-4060-8F00-21885A016D17}" dt="2018-03-12T04:43:05.095" v="626" actId="313"/>
        <pc:sldMkLst>
          <pc:docMk/>
          <pc:sldMk cId="3493515033" sldId="325"/>
        </pc:sldMkLst>
        <pc:spChg chg="mod">
          <ac:chgData name="LI, Kit-ying Trista" userId="37e067b5-9e92-428c-a064-ed0df3de1e0a" providerId="ADAL" clId="{BADE5777-BEC6-4060-8F00-21885A016D17}" dt="2018-03-12T04:43:05.095" v="626" actId="313"/>
          <ac:spMkLst>
            <pc:docMk/>
            <pc:sldMk cId="3493515033" sldId="325"/>
            <ac:spMk id="6" creationId="{00000000-0000-0000-0000-000000000000}"/>
          </ac:spMkLst>
        </pc:spChg>
      </pc:sldChg>
      <pc:sldChg chg="modSp add">
        <pc:chgData name="LI, Kit-ying Trista" userId="37e067b5-9e92-428c-a064-ed0df3de1e0a" providerId="ADAL" clId="{BADE5777-BEC6-4060-8F00-21885A016D17}" dt="2018-03-12T04:43:08.122" v="628" actId="313"/>
        <pc:sldMkLst>
          <pc:docMk/>
          <pc:sldMk cId="2377266936" sldId="326"/>
        </pc:sldMkLst>
        <pc:spChg chg="mod">
          <ac:chgData name="LI, Kit-ying Trista" userId="37e067b5-9e92-428c-a064-ed0df3de1e0a" providerId="ADAL" clId="{BADE5777-BEC6-4060-8F00-21885A016D17}" dt="2018-03-12T04:39:29.368" v="549" actId="20577"/>
          <ac:spMkLst>
            <pc:docMk/>
            <pc:sldMk cId="2377266936" sldId="326"/>
            <ac:spMk id="6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4:43:08.122" v="628" actId="313"/>
          <ac:spMkLst>
            <pc:docMk/>
            <pc:sldMk cId="2377266936" sldId="326"/>
            <ac:spMk id="57" creationId="{B527EAA7-32D6-41FF-A60E-601472AFB9B2}"/>
          </ac:spMkLst>
        </pc:spChg>
      </pc:sldChg>
      <pc:sldChg chg="modSp add">
        <pc:chgData name="LI, Kit-ying Trista" userId="37e067b5-9e92-428c-a064-ed0df3de1e0a" providerId="ADAL" clId="{BADE5777-BEC6-4060-8F00-21885A016D17}" dt="2018-03-12T04:43:11.931" v="630" actId="313"/>
        <pc:sldMkLst>
          <pc:docMk/>
          <pc:sldMk cId="2745066889" sldId="327"/>
        </pc:sldMkLst>
        <pc:spChg chg="mod">
          <ac:chgData name="LI, Kit-ying Trista" userId="37e067b5-9e92-428c-a064-ed0df3de1e0a" providerId="ADAL" clId="{BADE5777-BEC6-4060-8F00-21885A016D17}" dt="2018-03-12T04:39:59.705" v="565" actId="20577"/>
          <ac:spMkLst>
            <pc:docMk/>
            <pc:sldMk cId="2745066889" sldId="327"/>
            <ac:spMk id="39" creationId="{BBFBE2E6-C44F-4E9E-8F76-3EFA5118EF79}"/>
          </ac:spMkLst>
        </pc:spChg>
        <pc:spChg chg="mod">
          <ac:chgData name="LI, Kit-ying Trista" userId="37e067b5-9e92-428c-a064-ed0df3de1e0a" providerId="ADAL" clId="{BADE5777-BEC6-4060-8F00-21885A016D17}" dt="2018-03-12T04:43:11.931" v="630" actId="313"/>
          <ac:spMkLst>
            <pc:docMk/>
            <pc:sldMk cId="2745066889" sldId="327"/>
            <ac:spMk id="41" creationId="{1E45802C-497A-44FE-B348-CCFEF245BA4B}"/>
          </ac:spMkLst>
        </pc:spChg>
        <pc:spChg chg="mod">
          <ac:chgData name="LI, Kit-ying Trista" userId="37e067b5-9e92-428c-a064-ed0df3de1e0a" providerId="ADAL" clId="{BADE5777-BEC6-4060-8F00-21885A016D17}" dt="2018-03-12T04:39:55.566" v="557" actId="20577"/>
          <ac:spMkLst>
            <pc:docMk/>
            <pc:sldMk cId="2745066889" sldId="327"/>
            <ac:spMk id="42" creationId="{1ACEA558-6A0E-4CCC-B16A-70081461D66E}"/>
          </ac:spMkLst>
        </pc:spChg>
      </pc:sldChg>
      <pc:sldChg chg="modSp add">
        <pc:chgData name="LI, Kit-ying Trista" userId="37e067b5-9e92-428c-a064-ed0df3de1e0a" providerId="ADAL" clId="{BADE5777-BEC6-4060-8F00-21885A016D17}" dt="2018-03-12T04:43:13.289" v="632" actId="313"/>
        <pc:sldMkLst>
          <pc:docMk/>
          <pc:sldMk cId="1204852365" sldId="328"/>
        </pc:sldMkLst>
        <pc:spChg chg="mod">
          <ac:chgData name="LI, Kit-ying Trista" userId="37e067b5-9e92-428c-a064-ed0df3de1e0a" providerId="ADAL" clId="{BADE5777-BEC6-4060-8F00-21885A016D17}" dt="2018-03-12T04:43:13.289" v="632" actId="313"/>
          <ac:spMkLst>
            <pc:docMk/>
            <pc:sldMk cId="1204852365" sldId="328"/>
            <ac:spMk id="41" creationId="{1E45802C-497A-44FE-B348-CCFEF245BA4B}"/>
          </ac:spMkLst>
        </pc:spChg>
      </pc:sldChg>
      <pc:sldChg chg="add del">
        <pc:chgData name="LI, Kit-ying Trista" userId="37e067b5-9e92-428c-a064-ed0df3de1e0a" providerId="ADAL" clId="{BADE5777-BEC6-4060-8F00-21885A016D17}" dt="2018-03-12T03:11:05.476" v="479" actId="2696"/>
        <pc:sldMkLst>
          <pc:docMk/>
          <pc:sldMk cId="3444056691" sldId="329"/>
        </pc:sldMkLst>
      </pc:sldChg>
      <pc:sldChg chg="modSp add">
        <pc:chgData name="LI, Kit-ying Trista" userId="37e067b5-9e92-428c-a064-ed0df3de1e0a" providerId="ADAL" clId="{BADE5777-BEC6-4060-8F00-21885A016D17}" dt="2018-03-12T04:43:15.164" v="634" actId="313"/>
        <pc:sldMkLst>
          <pc:docMk/>
          <pc:sldMk cId="2440196984" sldId="330"/>
        </pc:sldMkLst>
        <pc:spChg chg="mod">
          <ac:chgData name="LI, Kit-ying Trista" userId="37e067b5-9e92-428c-a064-ed0df3de1e0a" providerId="ADAL" clId="{BADE5777-BEC6-4060-8F00-21885A016D17}" dt="2018-03-12T04:40:51.005" v="575" actId="6549"/>
          <ac:spMkLst>
            <pc:docMk/>
            <pc:sldMk cId="2440196984" sldId="330"/>
            <ac:spMk id="35" creationId="{E18859EF-7C82-44DD-8A85-4130EAD20855}"/>
          </ac:spMkLst>
        </pc:spChg>
        <pc:spChg chg="mod">
          <ac:chgData name="LI, Kit-ying Trista" userId="37e067b5-9e92-428c-a064-ed0df3de1e0a" providerId="ADAL" clId="{BADE5777-BEC6-4060-8F00-21885A016D17}" dt="2018-03-12T04:43:15.164" v="634" actId="313"/>
          <ac:spMkLst>
            <pc:docMk/>
            <pc:sldMk cId="2440196984" sldId="330"/>
            <ac:spMk id="38" creationId="{DC990FF6-1C97-4956-8FE5-429CE1A891DF}"/>
          </ac:spMkLst>
        </pc:spChg>
      </pc:sldChg>
      <pc:sldChg chg="modSp add">
        <pc:chgData name="LI, Kit-ying Trista" userId="37e067b5-9e92-428c-a064-ed0df3de1e0a" providerId="ADAL" clId="{BADE5777-BEC6-4060-8F00-21885A016D17}" dt="2018-03-12T04:43:15.821" v="635" actId="313"/>
        <pc:sldMkLst>
          <pc:docMk/>
          <pc:sldMk cId="2795949338" sldId="331"/>
        </pc:sldMkLst>
        <pc:spChg chg="mod">
          <ac:chgData name="LI, Kit-ying Trista" userId="37e067b5-9e92-428c-a064-ed0df3de1e0a" providerId="ADAL" clId="{BADE5777-BEC6-4060-8F00-21885A016D17}" dt="2018-03-12T04:43:15.821" v="635" actId="313"/>
          <ac:spMkLst>
            <pc:docMk/>
            <pc:sldMk cId="2795949338" sldId="331"/>
            <ac:spMk id="29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4:40:40.014" v="574" actId="6549"/>
          <ac:spMkLst>
            <pc:docMk/>
            <pc:sldMk cId="2795949338" sldId="331"/>
            <ac:spMk id="49" creationId="{C5393607-3C3D-4151-9447-2C18F389FDC2}"/>
          </ac:spMkLst>
        </pc:spChg>
      </pc:sldChg>
      <pc:sldChg chg="modSp add">
        <pc:chgData name="LI, Kit-ying Trista" userId="37e067b5-9e92-428c-a064-ed0df3de1e0a" providerId="ADAL" clId="{BADE5777-BEC6-4060-8F00-21885A016D17}" dt="2018-03-12T04:43:16.633" v="637" actId="313"/>
        <pc:sldMkLst>
          <pc:docMk/>
          <pc:sldMk cId="3735725798" sldId="332"/>
        </pc:sldMkLst>
        <pc:spChg chg="mod">
          <ac:chgData name="LI, Kit-ying Trista" userId="37e067b5-9e92-428c-a064-ed0df3de1e0a" providerId="ADAL" clId="{BADE5777-BEC6-4060-8F00-21885A016D17}" dt="2018-03-12T04:43:16.633" v="637" actId="313"/>
          <ac:spMkLst>
            <pc:docMk/>
            <pc:sldMk cId="3735725798" sldId="332"/>
            <ac:spMk id="29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4:41:01.122" v="576" actId="6549"/>
          <ac:spMkLst>
            <pc:docMk/>
            <pc:sldMk cId="3735725798" sldId="332"/>
            <ac:spMk id="49" creationId="{C5393607-3C3D-4151-9447-2C18F389FDC2}"/>
          </ac:spMkLst>
        </pc:spChg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1997934911" sldId="333"/>
        </pc:sldMkLst>
      </pc:sldChg>
      <pc:sldChg chg="modSp add addAnim delAnim">
        <pc:chgData name="LI, Kit-ying Trista" userId="37e067b5-9e92-428c-a064-ed0df3de1e0a" providerId="ADAL" clId="{BADE5777-BEC6-4060-8F00-21885A016D17}" dt="2018-03-12T04:41:45.693" v="602" actId="6549"/>
        <pc:sldMkLst>
          <pc:docMk/>
          <pc:sldMk cId="2014063065" sldId="334"/>
        </pc:sldMkLst>
        <pc:spChg chg="mod">
          <ac:chgData name="LI, Kit-ying Trista" userId="37e067b5-9e92-428c-a064-ed0df3de1e0a" providerId="ADAL" clId="{BADE5777-BEC6-4060-8F00-21885A016D17}" dt="2018-03-12T04:41:45.693" v="602" actId="6549"/>
          <ac:spMkLst>
            <pc:docMk/>
            <pc:sldMk cId="2014063065" sldId="334"/>
            <ac:spMk id="29" creationId="{00000000-0000-0000-0000-000000000000}"/>
          </ac:spMkLst>
        </pc:spChg>
      </pc:sldChg>
      <pc:sldChg chg="modSp add">
        <pc:chgData name="LI, Kit-ying Trista" userId="37e067b5-9e92-428c-a064-ed0df3de1e0a" providerId="ADAL" clId="{BADE5777-BEC6-4060-8F00-21885A016D17}" dt="2018-03-12T04:43:17.397" v="639" actId="313"/>
        <pc:sldMkLst>
          <pc:docMk/>
          <pc:sldMk cId="350502204" sldId="335"/>
        </pc:sldMkLst>
        <pc:spChg chg="mod">
          <ac:chgData name="LI, Kit-ying Trista" userId="37e067b5-9e92-428c-a064-ed0df3de1e0a" providerId="ADAL" clId="{BADE5777-BEC6-4060-8F00-21885A016D17}" dt="2018-03-12T04:43:17.397" v="639" actId="313"/>
          <ac:spMkLst>
            <pc:docMk/>
            <pc:sldMk cId="350502204" sldId="335"/>
            <ac:spMk id="29" creationId="{00000000-0000-0000-0000-000000000000}"/>
          </ac:spMkLst>
        </pc:spChg>
      </pc:sldChg>
      <pc:sldChg chg="modSp add">
        <pc:chgData name="LI, Kit-ying Trista" userId="37e067b5-9e92-428c-a064-ed0df3de1e0a" providerId="ADAL" clId="{BADE5777-BEC6-4060-8F00-21885A016D17}" dt="2018-03-12T04:42:14.726" v="619" actId="6549"/>
        <pc:sldMkLst>
          <pc:docMk/>
          <pc:sldMk cId="2245952501" sldId="336"/>
        </pc:sldMkLst>
        <pc:spChg chg="mod">
          <ac:chgData name="LI, Kit-ying Trista" userId="37e067b5-9e92-428c-a064-ed0df3de1e0a" providerId="ADAL" clId="{BADE5777-BEC6-4060-8F00-21885A016D17}" dt="2018-03-12T04:42:14.726" v="619" actId="6549"/>
          <ac:spMkLst>
            <pc:docMk/>
            <pc:sldMk cId="2245952501" sldId="336"/>
            <ac:spMk id="29" creationId="{00000000-0000-0000-0000-000000000000}"/>
          </ac:spMkLst>
        </pc:spChg>
      </pc:sldChg>
      <pc:sldChg chg="modSp add">
        <pc:chgData name="LI, Kit-ying Trista" userId="37e067b5-9e92-428c-a064-ed0df3de1e0a" providerId="ADAL" clId="{BADE5777-BEC6-4060-8F00-21885A016D17}" dt="2018-03-12T04:42:58.868" v="621" actId="313"/>
        <pc:sldMkLst>
          <pc:docMk/>
          <pc:sldMk cId="844508246" sldId="337"/>
        </pc:sldMkLst>
        <pc:spChg chg="mod">
          <ac:chgData name="LI, Kit-ying Trista" userId="37e067b5-9e92-428c-a064-ed0df3de1e0a" providerId="ADAL" clId="{BADE5777-BEC6-4060-8F00-21885A016D17}" dt="2018-03-12T04:42:58.337" v="620" actId="313"/>
          <ac:spMkLst>
            <pc:docMk/>
            <pc:sldMk cId="844508246" sldId="337"/>
            <ac:spMk id="27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4:42:58.868" v="621" actId="313"/>
          <ac:spMkLst>
            <pc:docMk/>
            <pc:sldMk cId="844508246" sldId="337"/>
            <ac:spMk id="34" creationId="{00000000-0000-0000-0000-000000000000}"/>
          </ac:spMkLst>
        </pc:spChg>
      </pc:sldChg>
      <pc:sldChg chg="modSp add">
        <pc:chgData name="LI, Kit-ying Trista" userId="37e067b5-9e92-428c-a064-ed0df3de1e0a" providerId="ADAL" clId="{BADE5777-BEC6-4060-8F00-21885A016D17}" dt="2018-03-12T04:43:01.443" v="623" actId="313"/>
        <pc:sldMkLst>
          <pc:docMk/>
          <pc:sldMk cId="747708030" sldId="338"/>
        </pc:sldMkLst>
        <pc:spChg chg="mod">
          <ac:chgData name="LI, Kit-ying Trista" userId="37e067b5-9e92-428c-a064-ed0df3de1e0a" providerId="ADAL" clId="{BADE5777-BEC6-4060-8F00-21885A016D17}" dt="2018-03-12T04:43:00.366" v="622" actId="313"/>
          <ac:spMkLst>
            <pc:docMk/>
            <pc:sldMk cId="747708030" sldId="338"/>
            <ac:spMk id="27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4:43:01.443" v="623" actId="313"/>
          <ac:spMkLst>
            <pc:docMk/>
            <pc:sldMk cId="747708030" sldId="338"/>
            <ac:spMk id="34" creationId="{00000000-0000-0000-0000-000000000000}"/>
          </ac:spMkLst>
        </pc:spChg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2364373164" sldId="339"/>
        </pc:sldMkLst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518264300" sldId="340"/>
        </pc:sldMkLst>
      </pc:sldChg>
      <pc:sldChg chg="modSp add">
        <pc:chgData name="LI, Kit-ying Trista" userId="37e067b5-9e92-428c-a064-ed0df3de1e0a" providerId="ADAL" clId="{BADE5777-BEC6-4060-8F00-21885A016D17}" dt="2018-03-12T04:43:03.144" v="624" actId="313"/>
        <pc:sldMkLst>
          <pc:docMk/>
          <pc:sldMk cId="52623527" sldId="341"/>
        </pc:sldMkLst>
        <pc:spChg chg="mod">
          <ac:chgData name="LI, Kit-ying Trista" userId="37e067b5-9e92-428c-a064-ed0df3de1e0a" providerId="ADAL" clId="{BADE5777-BEC6-4060-8F00-21885A016D17}" dt="2018-03-12T04:43:03.144" v="624" actId="313"/>
          <ac:spMkLst>
            <pc:docMk/>
            <pc:sldMk cId="52623527" sldId="341"/>
            <ac:spMk id="33" creationId="{00000000-0000-0000-0000-000000000000}"/>
          </ac:spMkLst>
        </pc:spChg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1736862645" sldId="342"/>
        </pc:sldMkLst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3624593442" sldId="343"/>
        </pc:sldMkLst>
      </pc:sldChg>
      <pc:sldChg chg="modSp add">
        <pc:chgData name="LI, Kit-ying Trista" userId="37e067b5-9e92-428c-a064-ed0df3de1e0a" providerId="ADAL" clId="{BADE5777-BEC6-4060-8F00-21885A016D17}" dt="2018-03-12T04:43:03.675" v="625" actId="313"/>
        <pc:sldMkLst>
          <pc:docMk/>
          <pc:sldMk cId="823375108" sldId="344"/>
        </pc:sldMkLst>
        <pc:spChg chg="mod">
          <ac:chgData name="LI, Kit-ying Trista" userId="37e067b5-9e92-428c-a064-ed0df3de1e0a" providerId="ADAL" clId="{BADE5777-BEC6-4060-8F00-21885A016D17}" dt="2018-03-12T04:43:03.675" v="625" actId="313"/>
          <ac:spMkLst>
            <pc:docMk/>
            <pc:sldMk cId="823375108" sldId="344"/>
            <ac:spMk id="33" creationId="{00000000-0000-0000-0000-000000000000}"/>
          </ac:spMkLst>
        </pc:spChg>
      </pc:sldChg>
      <pc:sldChg chg="del">
        <pc:chgData name="LI, Kit-ying Trista" userId="37e067b5-9e92-428c-a064-ed0df3de1e0a" providerId="ADAL" clId="{BADE5777-BEC6-4060-8F00-21885A016D17}" dt="2018-03-12T03:07:24.353" v="432" actId="2696"/>
        <pc:sldMkLst>
          <pc:docMk/>
          <pc:sldMk cId="4294296736" sldId="345"/>
        </pc:sldMkLst>
      </pc:sldChg>
      <pc:sldChg chg="modSp">
        <pc:chgData name="LI, Kit-ying Trista" userId="37e067b5-9e92-428c-a064-ed0df3de1e0a" providerId="ADAL" clId="{BADE5777-BEC6-4060-8F00-21885A016D17}" dt="2018-03-12T03:07:43.994" v="437" actId="1076"/>
        <pc:sldMkLst>
          <pc:docMk/>
          <pc:sldMk cId="2231045113" sldId="346"/>
        </pc:sldMkLst>
        <pc:spChg chg="mod">
          <ac:chgData name="LI, Kit-ying Trista" userId="37e067b5-9e92-428c-a064-ed0df3de1e0a" providerId="ADAL" clId="{BADE5777-BEC6-4060-8F00-21885A016D17}" dt="2018-03-12T03:07:43.994" v="437" actId="1076"/>
          <ac:spMkLst>
            <pc:docMk/>
            <pc:sldMk cId="2231045113" sldId="346"/>
            <ac:spMk id="10242" creationId="{00000000-0000-0000-0000-000000000000}"/>
          </ac:spMkLst>
        </pc:spChg>
      </pc:sldChg>
      <pc:sldChg chg="modSp">
        <pc:chgData name="LI, Kit-ying Trista" userId="37e067b5-9e92-428c-a064-ed0df3de1e0a" providerId="ADAL" clId="{BADE5777-BEC6-4060-8F00-21885A016D17}" dt="2018-03-12T03:10:35.427" v="474" actId="20577"/>
        <pc:sldMkLst>
          <pc:docMk/>
          <pc:sldMk cId="3626541327" sldId="347"/>
        </pc:sldMkLst>
        <pc:spChg chg="mod">
          <ac:chgData name="LI, Kit-ying Trista" userId="37e067b5-9e92-428c-a064-ed0df3de1e0a" providerId="ADAL" clId="{BADE5777-BEC6-4060-8F00-21885A016D17}" dt="2018-03-12T03:08:32.429" v="446" actId="14100"/>
          <ac:spMkLst>
            <pc:docMk/>
            <pc:sldMk cId="3626541327" sldId="347"/>
            <ac:spMk id="3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3:10:33.810" v="473" actId="20577"/>
          <ac:spMkLst>
            <pc:docMk/>
            <pc:sldMk cId="3626541327" sldId="347"/>
            <ac:spMk id="10" creationId="{800226CB-BD02-4D9B-88C6-54027447F990}"/>
          </ac:spMkLst>
        </pc:spChg>
        <pc:spChg chg="mod">
          <ac:chgData name="LI, Kit-ying Trista" userId="37e067b5-9e92-428c-a064-ed0df3de1e0a" providerId="ADAL" clId="{BADE5777-BEC6-4060-8F00-21885A016D17}" dt="2018-03-12T03:10:35.427" v="474" actId="20577"/>
          <ac:spMkLst>
            <pc:docMk/>
            <pc:sldMk cId="3626541327" sldId="347"/>
            <ac:spMk id="12" creationId="{82D73A04-91F8-4C37-A7CD-1A45F3E56FAB}"/>
          </ac:spMkLst>
        </pc:spChg>
      </pc:sldChg>
      <pc:sldChg chg="modSp">
        <pc:chgData name="LI, Kit-ying Trista" userId="37e067b5-9e92-428c-a064-ed0df3de1e0a" providerId="ADAL" clId="{BADE5777-BEC6-4060-8F00-21885A016D17}" dt="2018-03-12T03:10:45.557" v="476" actId="20577"/>
        <pc:sldMkLst>
          <pc:docMk/>
          <pc:sldMk cId="3735845814" sldId="348"/>
        </pc:sldMkLst>
        <pc:spChg chg="mod">
          <ac:chgData name="LI, Kit-ying Trista" userId="37e067b5-9e92-428c-a064-ed0df3de1e0a" providerId="ADAL" clId="{BADE5777-BEC6-4060-8F00-21885A016D17}" dt="2018-03-12T03:08:45.191" v="449" actId="14100"/>
          <ac:spMkLst>
            <pc:docMk/>
            <pc:sldMk cId="3735845814" sldId="348"/>
            <ac:spMk id="3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3:10:44.043" v="475" actId="20577"/>
          <ac:spMkLst>
            <pc:docMk/>
            <pc:sldMk cId="3735845814" sldId="348"/>
            <ac:spMk id="10" creationId="{800226CB-BD02-4D9B-88C6-54027447F990}"/>
          </ac:spMkLst>
        </pc:spChg>
        <pc:spChg chg="mod">
          <ac:chgData name="LI, Kit-ying Trista" userId="37e067b5-9e92-428c-a064-ed0df3de1e0a" providerId="ADAL" clId="{BADE5777-BEC6-4060-8F00-21885A016D17}" dt="2018-03-12T03:10:45.557" v="476" actId="20577"/>
          <ac:spMkLst>
            <pc:docMk/>
            <pc:sldMk cId="3735845814" sldId="348"/>
            <ac:spMk id="12" creationId="{82D73A04-91F8-4C37-A7CD-1A45F3E56FAB}"/>
          </ac:spMkLst>
        </pc:spChg>
      </pc:sldChg>
      <pc:sldChg chg="modSp">
        <pc:chgData name="LI, Kit-ying Trista" userId="37e067b5-9e92-428c-a064-ed0df3de1e0a" providerId="ADAL" clId="{BADE5777-BEC6-4060-8F00-21885A016D17}" dt="2018-03-12T03:10:53.061" v="478" actId="20577"/>
        <pc:sldMkLst>
          <pc:docMk/>
          <pc:sldMk cId="780178267" sldId="349"/>
        </pc:sldMkLst>
        <pc:spChg chg="mod">
          <ac:chgData name="LI, Kit-ying Trista" userId="37e067b5-9e92-428c-a064-ed0df3de1e0a" providerId="ADAL" clId="{BADE5777-BEC6-4060-8F00-21885A016D17}" dt="2018-03-12T03:09:06.306" v="454" actId="14100"/>
          <ac:spMkLst>
            <pc:docMk/>
            <pc:sldMk cId="780178267" sldId="349"/>
            <ac:spMk id="3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3:10:51.658" v="477" actId="20577"/>
          <ac:spMkLst>
            <pc:docMk/>
            <pc:sldMk cId="780178267" sldId="349"/>
            <ac:spMk id="10" creationId="{800226CB-BD02-4D9B-88C6-54027447F990}"/>
          </ac:spMkLst>
        </pc:spChg>
        <pc:spChg chg="mod">
          <ac:chgData name="LI, Kit-ying Trista" userId="37e067b5-9e92-428c-a064-ed0df3de1e0a" providerId="ADAL" clId="{BADE5777-BEC6-4060-8F00-21885A016D17}" dt="2018-03-12T03:10:53.061" v="478" actId="20577"/>
          <ac:spMkLst>
            <pc:docMk/>
            <pc:sldMk cId="780178267" sldId="349"/>
            <ac:spMk id="12" creationId="{82D73A04-91F8-4C37-A7CD-1A45F3E56FAB}"/>
          </ac:spMkLst>
        </pc:spChg>
      </pc:sldChg>
      <pc:sldChg chg="modSp">
        <pc:chgData name="LI, Kit-ying Trista" userId="37e067b5-9e92-428c-a064-ed0df3de1e0a" providerId="ADAL" clId="{BADE5777-BEC6-4060-8F00-21885A016D17}" dt="2018-03-12T03:09:29.464" v="459" actId="6549"/>
        <pc:sldMkLst>
          <pc:docMk/>
          <pc:sldMk cId="2157867895" sldId="350"/>
        </pc:sldMkLst>
        <pc:spChg chg="mod">
          <ac:chgData name="LI, Kit-ying Trista" userId="37e067b5-9e92-428c-a064-ed0df3de1e0a" providerId="ADAL" clId="{BADE5777-BEC6-4060-8F00-21885A016D17}" dt="2018-03-12T03:09:22.949" v="457" actId="14100"/>
          <ac:spMkLst>
            <pc:docMk/>
            <pc:sldMk cId="2157867895" sldId="350"/>
            <ac:spMk id="3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3:09:29.464" v="459" actId="6549"/>
          <ac:spMkLst>
            <pc:docMk/>
            <pc:sldMk cId="2157867895" sldId="350"/>
            <ac:spMk id="10" creationId="{800226CB-BD02-4D9B-88C6-54027447F990}"/>
          </ac:spMkLst>
        </pc:spChg>
        <pc:spChg chg="mod">
          <ac:chgData name="LI, Kit-ying Trista" userId="37e067b5-9e92-428c-a064-ed0df3de1e0a" providerId="ADAL" clId="{BADE5777-BEC6-4060-8F00-21885A016D17}" dt="2018-03-12T03:09:25.774" v="458" actId="6549"/>
          <ac:spMkLst>
            <pc:docMk/>
            <pc:sldMk cId="2157867895" sldId="350"/>
            <ac:spMk id="12" creationId="{82D73A04-91F8-4C37-A7CD-1A45F3E56FAB}"/>
          </ac:spMkLst>
        </pc:spChg>
      </pc:sldChg>
      <pc:sldChg chg="modSp">
        <pc:chgData name="LI, Kit-ying Trista" userId="37e067b5-9e92-428c-a064-ed0df3de1e0a" providerId="ADAL" clId="{BADE5777-BEC6-4060-8F00-21885A016D17}" dt="2018-03-12T03:11:14.554" v="481" actId="14100"/>
        <pc:sldMkLst>
          <pc:docMk/>
          <pc:sldMk cId="3988068622" sldId="351"/>
        </pc:sldMkLst>
        <pc:spChg chg="mod">
          <ac:chgData name="LI, Kit-ying Trista" userId="37e067b5-9e92-428c-a064-ed0df3de1e0a" providerId="ADAL" clId="{BADE5777-BEC6-4060-8F00-21885A016D17}" dt="2018-03-12T03:11:14.554" v="481" actId="14100"/>
          <ac:spMkLst>
            <pc:docMk/>
            <pc:sldMk cId="3988068622" sldId="351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3" y="4"/>
            <a:ext cx="2945659" cy="498135"/>
          </a:xfrm>
          <a:prstGeom prst="rect">
            <a:avLst/>
          </a:prstGeom>
        </p:spPr>
        <p:txBody>
          <a:bodyPr vert="horz" lIns="91723" tIns="45861" rIns="91723" bIns="45861" rtlCol="0"/>
          <a:lstStyle>
            <a:lvl1pPr algn="l">
              <a:defRPr sz="1200">
                <a:ea typeface="微軟正黑體" panose="020B0604030504040204" pitchFamily="34" charset="-120"/>
              </a:defRPr>
            </a:lvl1pPr>
          </a:lstStyle>
          <a:p>
            <a:endParaRPr lang="zh-HK" altLang="en-US" dirty="0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5" y="4"/>
            <a:ext cx="2945659" cy="498135"/>
          </a:xfrm>
          <a:prstGeom prst="rect">
            <a:avLst/>
          </a:prstGeom>
        </p:spPr>
        <p:txBody>
          <a:bodyPr vert="horz" lIns="91723" tIns="45861" rIns="91723" bIns="45861" rtlCol="0"/>
          <a:lstStyle>
            <a:lvl1pPr algn="r">
              <a:defRPr sz="1200">
                <a:ea typeface="微軟正黑體" panose="020B0604030504040204" pitchFamily="34" charset="-120"/>
              </a:defRPr>
            </a:lvl1pPr>
          </a:lstStyle>
          <a:p>
            <a:fld id="{2F15E611-CB76-4B20-A9CF-32996B5FD18E}" type="datetimeFigureOut">
              <a:rPr lang="zh-HK" altLang="en-US" smtClean="0"/>
              <a:pPr/>
              <a:t>27/3/2019</a:t>
            </a:fld>
            <a:endParaRPr lang="zh-HK" altLang="en-US" dirty="0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23" tIns="45861" rIns="91723" bIns="45861" rtlCol="0" anchor="ctr"/>
          <a:lstStyle/>
          <a:p>
            <a:endParaRPr lang="zh-HK" altLang="en-US" dirty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77962"/>
            <a:ext cx="5438140" cy="3909238"/>
          </a:xfrm>
          <a:prstGeom prst="rect">
            <a:avLst/>
          </a:prstGeom>
        </p:spPr>
        <p:txBody>
          <a:bodyPr vert="horz" lIns="91723" tIns="45861" rIns="91723" bIns="45861" rtlCol="0"/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3" y="9430091"/>
            <a:ext cx="2945659" cy="498134"/>
          </a:xfrm>
          <a:prstGeom prst="rect">
            <a:avLst/>
          </a:prstGeom>
        </p:spPr>
        <p:txBody>
          <a:bodyPr vert="horz" lIns="91723" tIns="45861" rIns="91723" bIns="45861" rtlCol="0" anchor="b"/>
          <a:lstStyle>
            <a:lvl1pPr algn="l">
              <a:defRPr sz="1200">
                <a:ea typeface="微軟正黑體" panose="020B0604030504040204" pitchFamily="34" charset="-120"/>
              </a:defRPr>
            </a:lvl1pPr>
          </a:lstStyle>
          <a:p>
            <a:endParaRPr lang="zh-HK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5" y="9430091"/>
            <a:ext cx="2945659" cy="498134"/>
          </a:xfrm>
          <a:prstGeom prst="rect">
            <a:avLst/>
          </a:prstGeom>
        </p:spPr>
        <p:txBody>
          <a:bodyPr vert="horz" lIns="91723" tIns="45861" rIns="91723" bIns="45861" rtlCol="0" anchor="b"/>
          <a:lstStyle>
            <a:lvl1pPr algn="r">
              <a:defRPr sz="1200">
                <a:ea typeface="微軟正黑體" panose="020B0604030504040204" pitchFamily="34" charset="-120"/>
              </a:defRPr>
            </a:lvl1pPr>
          </a:lstStyle>
          <a:p>
            <a:fld id="{EC8D846B-B344-4D85-A22B-11BF0CC5AEDF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665165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軟正黑體" panose="020B0604030504040204" pitchFamily="34" charset="-120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軟正黑體" panose="020B0604030504040204" pitchFamily="34" charset="-120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軟正黑體" panose="020B0604030504040204" pitchFamily="34" charset="-120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軟正黑體" panose="020B0604030504040204" pitchFamily="34" charset="-120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軟正黑體" panose="020B0604030504040204" pitchFamily="34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55675" y="1339850"/>
            <a:ext cx="4824413" cy="36195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7229">
              <a:defRPr/>
            </a:pPr>
            <a:fld id="{C99F8103-9A5B-454B-AB1C-7C9BE2D029E3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7229">
                <a:defRPr/>
              </a:pPr>
              <a:t>5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360121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27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0263967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29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8980899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30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2190575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35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472890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36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5257334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37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8231115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41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342984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42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8438205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43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6583322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44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490202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pPr/>
              <a:t>6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6099786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45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1499750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46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5518020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47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9848939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48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2297017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49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0972381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7229">
              <a:defRPr/>
            </a:pPr>
            <a:fld id="{EEBD05FA-FF81-4DD1-B9E8-15A1FC368858}" type="slidenum">
              <a:rPr lang="zh-HK" altLang="en-US">
                <a:solidFill>
                  <a:prstClr val="black"/>
                </a:solidFill>
                <a:latin typeface="Calibri" panose="020F0502020204030204"/>
              </a:rPr>
              <a:pPr defTabSz="917229">
                <a:defRPr/>
              </a:pPr>
              <a:t>50</a:t>
            </a:fld>
            <a:endParaRPr lang="zh-HK" alt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05221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pPr/>
              <a:t>8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1994632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pPr/>
              <a:t>10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5144338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7229">
              <a:defRPr/>
            </a:pPr>
            <a:fld id="{C99F8103-9A5B-454B-AB1C-7C9BE2D029E3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7229">
                <a:defRPr/>
              </a:pPr>
              <a:t>12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269328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pPr/>
              <a:t>13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0793580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pPr/>
              <a:t>18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9836435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7229">
              <a:defRPr/>
            </a:pPr>
            <a:fld id="{EEBD05FA-FF81-4DD1-B9E8-15A1FC368858}" type="slidenum">
              <a:rPr lang="zh-HK" altLang="en-US">
                <a:solidFill>
                  <a:prstClr val="black"/>
                </a:solidFill>
                <a:latin typeface="Calibri" panose="020F0502020204030204"/>
              </a:rPr>
              <a:pPr defTabSz="917229">
                <a:defRPr/>
              </a:pPr>
              <a:t>20</a:t>
            </a:fld>
            <a:endParaRPr lang="zh-HK" alt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344857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7229">
              <a:defRPr/>
            </a:pPr>
            <a:fld id="{EEBD05FA-FF81-4DD1-B9E8-15A1FC368858}" type="slidenum">
              <a:rPr lang="zh-HK" altLang="en-US">
                <a:solidFill>
                  <a:prstClr val="black"/>
                </a:solidFill>
                <a:latin typeface="Calibri" panose="020F0502020204030204"/>
              </a:rPr>
              <a:pPr defTabSz="917229">
                <a:defRPr/>
              </a:pPr>
              <a:t>21</a:t>
            </a:fld>
            <a:endParaRPr lang="zh-HK" alt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42806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5172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D8AA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CBA5714-B984-4000-8A82-723EE67D856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2077178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5172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D8AA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CBA5714-B984-4000-8A82-723EE67D856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587007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5172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D8AA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CBA5714-B984-4000-8A82-723EE67D856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64731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5172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D8AA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CBA5714-B984-4000-8A82-723EE67D856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5" name="手繪多邊形 4">
            <a:hlinkClick r:id="rId2" action="ppaction://hlinksldjump" tooltip="返回目錄"/>
          </p:cNvPr>
          <p:cNvSpPr/>
          <p:nvPr userDrawn="1"/>
        </p:nvSpPr>
        <p:spPr>
          <a:xfrm>
            <a:off x="8358027" y="6413890"/>
            <a:ext cx="176445" cy="148537"/>
          </a:xfrm>
          <a:custGeom>
            <a:avLst/>
            <a:gdLst>
              <a:gd name="connsiteX0" fmla="*/ 147085 w 294170"/>
              <a:gd name="connsiteY0" fmla="*/ 0 h 247641"/>
              <a:gd name="connsiteX1" fmla="*/ 230401 w 294170"/>
              <a:gd name="connsiteY1" fmla="*/ 69305 h 247641"/>
              <a:gd name="connsiteX2" fmla="*/ 232750 w 294170"/>
              <a:gd name="connsiteY2" fmla="*/ 70278 h 247641"/>
              <a:gd name="connsiteX3" fmla="*/ 233370 w 294170"/>
              <a:gd name="connsiteY3" fmla="*/ 71774 h 247641"/>
              <a:gd name="connsiteX4" fmla="*/ 294170 w 294170"/>
              <a:gd name="connsiteY4" fmla="*/ 122350 h 247641"/>
              <a:gd name="connsiteX5" fmla="*/ 241852 w 294170"/>
              <a:gd name="connsiteY5" fmla="*/ 122350 h 247641"/>
              <a:gd name="connsiteX6" fmla="*/ 241852 w 294170"/>
              <a:gd name="connsiteY6" fmla="*/ 247641 h 247641"/>
              <a:gd name="connsiteX7" fmla="*/ 190254 w 294170"/>
              <a:gd name="connsiteY7" fmla="*/ 247641 h 247641"/>
              <a:gd name="connsiteX8" fmla="*/ 190254 w 294170"/>
              <a:gd name="connsiteY8" fmla="*/ 208135 h 247641"/>
              <a:gd name="connsiteX9" fmla="*/ 147086 w 294170"/>
              <a:gd name="connsiteY9" fmla="*/ 161375 h 247641"/>
              <a:gd name="connsiteX10" fmla="*/ 103918 w 294170"/>
              <a:gd name="connsiteY10" fmla="*/ 208135 h 247641"/>
              <a:gd name="connsiteX11" fmla="*/ 103918 w 294170"/>
              <a:gd name="connsiteY11" fmla="*/ 247641 h 247641"/>
              <a:gd name="connsiteX12" fmla="*/ 52318 w 294170"/>
              <a:gd name="connsiteY12" fmla="*/ 247641 h 247641"/>
              <a:gd name="connsiteX13" fmla="*/ 52318 w 294170"/>
              <a:gd name="connsiteY13" fmla="*/ 122350 h 247641"/>
              <a:gd name="connsiteX14" fmla="*/ 0 w 294170"/>
              <a:gd name="connsiteY14" fmla="*/ 122350 h 247641"/>
              <a:gd name="connsiteX15" fmla="*/ 60801 w 294170"/>
              <a:gd name="connsiteY15" fmla="*/ 71774 h 247641"/>
              <a:gd name="connsiteX16" fmla="*/ 61421 w 294170"/>
              <a:gd name="connsiteY16" fmla="*/ 70278 h 247641"/>
              <a:gd name="connsiteX17" fmla="*/ 63770 w 294170"/>
              <a:gd name="connsiteY17" fmla="*/ 69305 h 247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4170" h="247641">
                <a:moveTo>
                  <a:pt x="147085" y="0"/>
                </a:moveTo>
                <a:lnTo>
                  <a:pt x="230401" y="69305"/>
                </a:lnTo>
                <a:lnTo>
                  <a:pt x="232750" y="70278"/>
                </a:lnTo>
                <a:lnTo>
                  <a:pt x="233370" y="71774"/>
                </a:lnTo>
                <a:lnTo>
                  <a:pt x="294170" y="122350"/>
                </a:lnTo>
                <a:lnTo>
                  <a:pt x="241852" y="122350"/>
                </a:lnTo>
                <a:lnTo>
                  <a:pt x="241852" y="247641"/>
                </a:lnTo>
                <a:lnTo>
                  <a:pt x="190254" y="247641"/>
                </a:lnTo>
                <a:lnTo>
                  <a:pt x="190254" y="208135"/>
                </a:lnTo>
                <a:cubicBezTo>
                  <a:pt x="190254" y="182313"/>
                  <a:pt x="170928" y="161375"/>
                  <a:pt x="147086" y="161375"/>
                </a:cubicBezTo>
                <a:cubicBezTo>
                  <a:pt x="123243" y="161375"/>
                  <a:pt x="103918" y="182313"/>
                  <a:pt x="103918" y="208135"/>
                </a:cubicBezTo>
                <a:lnTo>
                  <a:pt x="103918" y="247641"/>
                </a:lnTo>
                <a:lnTo>
                  <a:pt x="52318" y="247641"/>
                </a:lnTo>
                <a:lnTo>
                  <a:pt x="52318" y="122350"/>
                </a:lnTo>
                <a:lnTo>
                  <a:pt x="0" y="122350"/>
                </a:lnTo>
                <a:lnTo>
                  <a:pt x="60801" y="71774"/>
                </a:lnTo>
                <a:lnTo>
                  <a:pt x="61421" y="70278"/>
                </a:lnTo>
                <a:lnTo>
                  <a:pt x="63770" y="69305"/>
                </a:lnTo>
                <a:close/>
              </a:path>
            </a:pathLst>
          </a:custGeom>
          <a:solidFill>
            <a:srgbClr val="3D8AAC"/>
          </a:solidFill>
          <a:ln cap="rnd">
            <a:solidFill>
              <a:srgbClr val="3D8AAC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023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5172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D8AA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CBA5714-B984-4000-8A82-723EE67D856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58528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5172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D8AA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CBA5714-B984-4000-8A82-723EE67D856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438232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投影片編號版面配置區 4"/>
          <p:cNvSpPr>
            <a:spLocks noGrp="1"/>
          </p:cNvSpPr>
          <p:nvPr>
            <p:ph type="sldNum" sz="quarter" idx="10"/>
          </p:nvPr>
        </p:nvSpPr>
        <p:spPr>
          <a:xfrm>
            <a:off x="6835172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D8AA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CBA5714-B984-4000-8A82-723EE67D856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499471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5172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D8AA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CBA5714-B984-4000-8A82-723EE67D856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4" name="手繪多邊形 3">
            <a:hlinkClick r:id="rId2" action="ppaction://hlinksldjump" tooltip="返回目錄"/>
          </p:cNvPr>
          <p:cNvSpPr/>
          <p:nvPr userDrawn="1"/>
        </p:nvSpPr>
        <p:spPr>
          <a:xfrm>
            <a:off x="8358027" y="6413890"/>
            <a:ext cx="176445" cy="148537"/>
          </a:xfrm>
          <a:custGeom>
            <a:avLst/>
            <a:gdLst>
              <a:gd name="connsiteX0" fmla="*/ 147085 w 294170"/>
              <a:gd name="connsiteY0" fmla="*/ 0 h 247641"/>
              <a:gd name="connsiteX1" fmla="*/ 230401 w 294170"/>
              <a:gd name="connsiteY1" fmla="*/ 69305 h 247641"/>
              <a:gd name="connsiteX2" fmla="*/ 232750 w 294170"/>
              <a:gd name="connsiteY2" fmla="*/ 70278 h 247641"/>
              <a:gd name="connsiteX3" fmla="*/ 233370 w 294170"/>
              <a:gd name="connsiteY3" fmla="*/ 71774 h 247641"/>
              <a:gd name="connsiteX4" fmla="*/ 294170 w 294170"/>
              <a:gd name="connsiteY4" fmla="*/ 122350 h 247641"/>
              <a:gd name="connsiteX5" fmla="*/ 241852 w 294170"/>
              <a:gd name="connsiteY5" fmla="*/ 122350 h 247641"/>
              <a:gd name="connsiteX6" fmla="*/ 241852 w 294170"/>
              <a:gd name="connsiteY6" fmla="*/ 247641 h 247641"/>
              <a:gd name="connsiteX7" fmla="*/ 190254 w 294170"/>
              <a:gd name="connsiteY7" fmla="*/ 247641 h 247641"/>
              <a:gd name="connsiteX8" fmla="*/ 190254 w 294170"/>
              <a:gd name="connsiteY8" fmla="*/ 208135 h 247641"/>
              <a:gd name="connsiteX9" fmla="*/ 147086 w 294170"/>
              <a:gd name="connsiteY9" fmla="*/ 161375 h 247641"/>
              <a:gd name="connsiteX10" fmla="*/ 103918 w 294170"/>
              <a:gd name="connsiteY10" fmla="*/ 208135 h 247641"/>
              <a:gd name="connsiteX11" fmla="*/ 103918 w 294170"/>
              <a:gd name="connsiteY11" fmla="*/ 247641 h 247641"/>
              <a:gd name="connsiteX12" fmla="*/ 52318 w 294170"/>
              <a:gd name="connsiteY12" fmla="*/ 247641 h 247641"/>
              <a:gd name="connsiteX13" fmla="*/ 52318 w 294170"/>
              <a:gd name="connsiteY13" fmla="*/ 122350 h 247641"/>
              <a:gd name="connsiteX14" fmla="*/ 0 w 294170"/>
              <a:gd name="connsiteY14" fmla="*/ 122350 h 247641"/>
              <a:gd name="connsiteX15" fmla="*/ 60801 w 294170"/>
              <a:gd name="connsiteY15" fmla="*/ 71774 h 247641"/>
              <a:gd name="connsiteX16" fmla="*/ 61421 w 294170"/>
              <a:gd name="connsiteY16" fmla="*/ 70278 h 247641"/>
              <a:gd name="connsiteX17" fmla="*/ 63770 w 294170"/>
              <a:gd name="connsiteY17" fmla="*/ 69305 h 247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4170" h="247641">
                <a:moveTo>
                  <a:pt x="147085" y="0"/>
                </a:moveTo>
                <a:lnTo>
                  <a:pt x="230401" y="69305"/>
                </a:lnTo>
                <a:lnTo>
                  <a:pt x="232750" y="70278"/>
                </a:lnTo>
                <a:lnTo>
                  <a:pt x="233370" y="71774"/>
                </a:lnTo>
                <a:lnTo>
                  <a:pt x="294170" y="122350"/>
                </a:lnTo>
                <a:lnTo>
                  <a:pt x="241852" y="122350"/>
                </a:lnTo>
                <a:lnTo>
                  <a:pt x="241852" y="247641"/>
                </a:lnTo>
                <a:lnTo>
                  <a:pt x="190254" y="247641"/>
                </a:lnTo>
                <a:lnTo>
                  <a:pt x="190254" y="208135"/>
                </a:lnTo>
                <a:cubicBezTo>
                  <a:pt x="190254" y="182313"/>
                  <a:pt x="170928" y="161375"/>
                  <a:pt x="147086" y="161375"/>
                </a:cubicBezTo>
                <a:cubicBezTo>
                  <a:pt x="123243" y="161375"/>
                  <a:pt x="103918" y="182313"/>
                  <a:pt x="103918" y="208135"/>
                </a:cubicBezTo>
                <a:lnTo>
                  <a:pt x="103918" y="247641"/>
                </a:lnTo>
                <a:lnTo>
                  <a:pt x="52318" y="247641"/>
                </a:lnTo>
                <a:lnTo>
                  <a:pt x="52318" y="122350"/>
                </a:lnTo>
                <a:lnTo>
                  <a:pt x="0" y="122350"/>
                </a:lnTo>
                <a:lnTo>
                  <a:pt x="60801" y="71774"/>
                </a:lnTo>
                <a:lnTo>
                  <a:pt x="61421" y="70278"/>
                </a:lnTo>
                <a:lnTo>
                  <a:pt x="63770" y="69305"/>
                </a:lnTo>
                <a:close/>
              </a:path>
            </a:pathLst>
          </a:custGeom>
          <a:solidFill>
            <a:srgbClr val="3D8AAC"/>
          </a:solidFill>
          <a:ln cap="rnd">
            <a:solidFill>
              <a:srgbClr val="3D8AAC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9649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5172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D8AA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CBA5714-B984-4000-8A82-723EE67D856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12100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5172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D8AA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CBA5714-B984-4000-8A82-723EE67D856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329419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5172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D8AA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CBA5714-B984-4000-8A82-723EE67D856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79260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/>
          <p:cNvGrpSpPr/>
          <p:nvPr userDrawn="1"/>
        </p:nvGrpSpPr>
        <p:grpSpPr>
          <a:xfrm>
            <a:off x="-131944" y="-163630"/>
            <a:ext cx="9240982" cy="7134928"/>
            <a:chOff x="-96982" y="-76318"/>
            <a:chExt cx="9240982" cy="7134928"/>
          </a:xfrm>
        </p:grpSpPr>
        <p:grpSp>
          <p:nvGrpSpPr>
            <p:cNvPr id="8" name="群組 7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8" name="群組 17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91" name="弧形 9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6" name="弧形 10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7" name="弧形 10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4" name="弧形 73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" name="弧形 88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7" name="弧形 5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2" name="弧形 7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1" name="群組 20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40" name="弧形 39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5" name="弧形 54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2" name="群組 21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3" name="弧形 22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8" name="弧形 37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9" name="弧形 8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弧形 15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" name="弧形 16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pic>
        <p:nvPicPr>
          <p:cNvPr id="4" name="圖片 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215" y="314074"/>
            <a:ext cx="481742" cy="1872225"/>
          </a:xfrm>
          <a:prstGeom prst="rect">
            <a:avLst/>
          </a:prstGeom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5172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3D8AA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CBA5714-B984-4000-8A82-723EE67D856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108" name="頁尾版面配置區 4"/>
          <p:cNvSpPr txBox="1">
            <a:spLocks/>
          </p:cNvSpPr>
          <p:nvPr userDrawn="1"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23691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軟正黑體" panose="020B0604030504040204" pitchFamily="34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軟正黑體" panose="020B0604030504040204" pitchFamily="34" charset="-12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軟正黑體" panose="020B0604030504040204" pitchFamily="34" charset="-12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軟正黑體" panose="020B0604030504040204" pitchFamily="34" charset="-12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軟正黑體" panose="020B0604030504040204" pitchFamily="34" charset="-12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軟正黑體" panose="020B0604030504040204" pitchFamily="34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0.xml"/><Relationship Id="rId3" Type="http://schemas.openxmlformats.org/officeDocument/2006/relationships/image" Target="../media/image5.png"/><Relationship Id="rId7" Type="http://schemas.openxmlformats.org/officeDocument/2006/relationships/image" Target="../media/image1.png"/><Relationship Id="rId12" Type="http://schemas.openxmlformats.org/officeDocument/2006/relationships/slide" Target="slide18.xml"/><Relationship Id="rId2" Type="http://schemas.openxmlformats.org/officeDocument/2006/relationships/notesSlide" Target="../notesSlides/notesSlide4.xml"/><Relationship Id="rId16" Type="http://schemas.openxmlformats.org/officeDocument/2006/relationships/slide" Target="slide5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slide" Target="slide14.xml"/><Relationship Id="rId5" Type="http://schemas.openxmlformats.org/officeDocument/2006/relationships/image" Target="../media/image7.png"/><Relationship Id="rId15" Type="http://schemas.openxmlformats.org/officeDocument/2006/relationships/slide" Target="slide32.xml"/><Relationship Id="rId10" Type="http://schemas.openxmlformats.org/officeDocument/2006/relationships/slide" Target="slide11.xml"/><Relationship Id="rId4" Type="http://schemas.openxmlformats.org/officeDocument/2006/relationships/image" Target="../media/image6.png"/><Relationship Id="rId9" Type="http://schemas.openxmlformats.org/officeDocument/2006/relationships/slide" Target="slide9.xml"/><Relationship Id="rId14" Type="http://schemas.openxmlformats.org/officeDocument/2006/relationships/slide" Target="slide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0.xml"/><Relationship Id="rId3" Type="http://schemas.openxmlformats.org/officeDocument/2006/relationships/image" Target="../media/image5.png"/><Relationship Id="rId7" Type="http://schemas.openxmlformats.org/officeDocument/2006/relationships/image" Target="../media/image1.png"/><Relationship Id="rId12" Type="http://schemas.openxmlformats.org/officeDocument/2006/relationships/slide" Target="slide18.xml"/><Relationship Id="rId2" Type="http://schemas.openxmlformats.org/officeDocument/2006/relationships/notesSlide" Target="../notesSlides/notesSlide6.xml"/><Relationship Id="rId16" Type="http://schemas.openxmlformats.org/officeDocument/2006/relationships/slide" Target="slide5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slide" Target="slide14.xml"/><Relationship Id="rId5" Type="http://schemas.openxmlformats.org/officeDocument/2006/relationships/image" Target="../media/image7.png"/><Relationship Id="rId15" Type="http://schemas.openxmlformats.org/officeDocument/2006/relationships/slide" Target="slide32.xml"/><Relationship Id="rId10" Type="http://schemas.openxmlformats.org/officeDocument/2006/relationships/slide" Target="slide11.xml"/><Relationship Id="rId4" Type="http://schemas.openxmlformats.org/officeDocument/2006/relationships/image" Target="../media/image6.png"/><Relationship Id="rId9" Type="http://schemas.openxmlformats.org/officeDocument/2006/relationships/slide" Target="slide9.xml"/><Relationship Id="rId14" Type="http://schemas.openxmlformats.org/officeDocument/2006/relationships/slide" Target="slide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24.xml"/><Relationship Id="rId3" Type="http://schemas.openxmlformats.org/officeDocument/2006/relationships/image" Target="../media/image6.png"/><Relationship Id="rId7" Type="http://schemas.openxmlformats.org/officeDocument/2006/relationships/slide" Target="slide7.xml"/><Relationship Id="rId12" Type="http://schemas.openxmlformats.org/officeDocument/2006/relationships/slide" Target="slide20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11" Type="http://schemas.openxmlformats.org/officeDocument/2006/relationships/slide" Target="slide18.xml"/><Relationship Id="rId5" Type="http://schemas.openxmlformats.org/officeDocument/2006/relationships/image" Target="../media/image8.png"/><Relationship Id="rId15" Type="http://schemas.openxmlformats.org/officeDocument/2006/relationships/slide" Target="slide51.xml"/><Relationship Id="rId10" Type="http://schemas.openxmlformats.org/officeDocument/2006/relationships/slide" Target="slide14.xml"/><Relationship Id="rId4" Type="http://schemas.openxmlformats.org/officeDocument/2006/relationships/image" Target="../media/image7.png"/><Relationship Id="rId9" Type="http://schemas.openxmlformats.org/officeDocument/2006/relationships/slide" Target="slide11.xml"/><Relationship Id="rId14" Type="http://schemas.openxmlformats.org/officeDocument/2006/relationships/slide" Target="slide3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24.xml"/><Relationship Id="rId3" Type="http://schemas.openxmlformats.org/officeDocument/2006/relationships/image" Target="../media/image6.png"/><Relationship Id="rId7" Type="http://schemas.openxmlformats.org/officeDocument/2006/relationships/slide" Target="slide7.xml"/><Relationship Id="rId12" Type="http://schemas.openxmlformats.org/officeDocument/2006/relationships/slide" Target="slide20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11" Type="http://schemas.openxmlformats.org/officeDocument/2006/relationships/slide" Target="slide18.xml"/><Relationship Id="rId5" Type="http://schemas.openxmlformats.org/officeDocument/2006/relationships/image" Target="../media/image8.png"/><Relationship Id="rId15" Type="http://schemas.openxmlformats.org/officeDocument/2006/relationships/slide" Target="slide51.xml"/><Relationship Id="rId10" Type="http://schemas.openxmlformats.org/officeDocument/2006/relationships/slide" Target="slide14.xml"/><Relationship Id="rId4" Type="http://schemas.openxmlformats.org/officeDocument/2006/relationships/image" Target="../media/image7.png"/><Relationship Id="rId9" Type="http://schemas.openxmlformats.org/officeDocument/2006/relationships/slide" Target="slide11.xml"/><Relationship Id="rId14" Type="http://schemas.openxmlformats.org/officeDocument/2006/relationships/slide" Target="slide3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24.xml"/><Relationship Id="rId3" Type="http://schemas.openxmlformats.org/officeDocument/2006/relationships/image" Target="../media/image6.png"/><Relationship Id="rId7" Type="http://schemas.openxmlformats.org/officeDocument/2006/relationships/slide" Target="slide7.xml"/><Relationship Id="rId12" Type="http://schemas.openxmlformats.org/officeDocument/2006/relationships/slide" Target="slide20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11" Type="http://schemas.openxmlformats.org/officeDocument/2006/relationships/slide" Target="slide18.xml"/><Relationship Id="rId5" Type="http://schemas.openxmlformats.org/officeDocument/2006/relationships/image" Target="../media/image8.png"/><Relationship Id="rId15" Type="http://schemas.openxmlformats.org/officeDocument/2006/relationships/slide" Target="slide51.xml"/><Relationship Id="rId10" Type="http://schemas.openxmlformats.org/officeDocument/2006/relationships/slide" Target="slide14.xml"/><Relationship Id="rId4" Type="http://schemas.openxmlformats.org/officeDocument/2006/relationships/image" Target="../media/image7.png"/><Relationship Id="rId9" Type="http://schemas.openxmlformats.org/officeDocument/2006/relationships/slide" Target="slide11.xml"/><Relationship Id="rId14" Type="http://schemas.openxmlformats.org/officeDocument/2006/relationships/slide" Target="slide3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3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4.png"/><Relationship Id="rId9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24.xml"/><Relationship Id="rId3" Type="http://schemas.openxmlformats.org/officeDocument/2006/relationships/image" Target="../media/image6.png"/><Relationship Id="rId7" Type="http://schemas.openxmlformats.org/officeDocument/2006/relationships/slide" Target="slide7.xml"/><Relationship Id="rId12" Type="http://schemas.openxmlformats.org/officeDocument/2006/relationships/slide" Target="slide20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11" Type="http://schemas.openxmlformats.org/officeDocument/2006/relationships/slide" Target="slide18.xml"/><Relationship Id="rId5" Type="http://schemas.openxmlformats.org/officeDocument/2006/relationships/image" Target="../media/image8.png"/><Relationship Id="rId15" Type="http://schemas.openxmlformats.org/officeDocument/2006/relationships/slide" Target="slide51.xml"/><Relationship Id="rId10" Type="http://schemas.openxmlformats.org/officeDocument/2006/relationships/slide" Target="slide14.xml"/><Relationship Id="rId4" Type="http://schemas.openxmlformats.org/officeDocument/2006/relationships/image" Target="../media/image7.png"/><Relationship Id="rId9" Type="http://schemas.openxmlformats.org/officeDocument/2006/relationships/slide" Target="slide11.xml"/><Relationship Id="rId14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0.xml"/><Relationship Id="rId3" Type="http://schemas.openxmlformats.org/officeDocument/2006/relationships/image" Target="../media/image8.png"/><Relationship Id="rId7" Type="http://schemas.openxmlformats.org/officeDocument/2006/relationships/image" Target="../media/image1.png"/><Relationship Id="rId12" Type="http://schemas.openxmlformats.org/officeDocument/2006/relationships/slide" Target="slide18.xml"/><Relationship Id="rId2" Type="http://schemas.openxmlformats.org/officeDocument/2006/relationships/notesSlide" Target="../notesSlides/notesSlide25.xml"/><Relationship Id="rId16" Type="http://schemas.openxmlformats.org/officeDocument/2006/relationships/slide" Target="slide5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slide" Target="slide14.xml"/><Relationship Id="rId5" Type="http://schemas.openxmlformats.org/officeDocument/2006/relationships/image" Target="../media/image6.png"/><Relationship Id="rId15" Type="http://schemas.openxmlformats.org/officeDocument/2006/relationships/slide" Target="slide32.xml"/><Relationship Id="rId10" Type="http://schemas.openxmlformats.org/officeDocument/2006/relationships/slide" Target="slide11.xml"/><Relationship Id="rId4" Type="http://schemas.openxmlformats.org/officeDocument/2006/relationships/image" Target="../media/image5.png"/><Relationship Id="rId9" Type="http://schemas.openxmlformats.org/officeDocument/2006/relationships/slide" Target="slide9.xml"/><Relationship Id="rId14" Type="http://schemas.openxmlformats.org/officeDocument/2006/relationships/slide" Target="slide2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0.xml"/><Relationship Id="rId3" Type="http://schemas.openxmlformats.org/officeDocument/2006/relationships/image" Target="../media/image5.png"/><Relationship Id="rId7" Type="http://schemas.openxmlformats.org/officeDocument/2006/relationships/image" Target="../media/image1.png"/><Relationship Id="rId12" Type="http://schemas.openxmlformats.org/officeDocument/2006/relationships/slide" Target="slide18.xml"/><Relationship Id="rId2" Type="http://schemas.openxmlformats.org/officeDocument/2006/relationships/notesSlide" Target="../notesSlides/notesSlide2.xml"/><Relationship Id="rId16" Type="http://schemas.openxmlformats.org/officeDocument/2006/relationships/slide" Target="slide5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slide" Target="slide14.xml"/><Relationship Id="rId5" Type="http://schemas.openxmlformats.org/officeDocument/2006/relationships/image" Target="../media/image7.png"/><Relationship Id="rId15" Type="http://schemas.openxmlformats.org/officeDocument/2006/relationships/slide" Target="slide32.xml"/><Relationship Id="rId10" Type="http://schemas.openxmlformats.org/officeDocument/2006/relationships/slide" Target="slide11.xml"/><Relationship Id="rId4" Type="http://schemas.openxmlformats.org/officeDocument/2006/relationships/image" Target="../media/image6.png"/><Relationship Id="rId9" Type="http://schemas.openxmlformats.org/officeDocument/2006/relationships/slide" Target="slide9.xml"/><Relationship Id="rId14" Type="http://schemas.openxmlformats.org/officeDocument/2006/relationships/slide" Target="slide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0.xml"/><Relationship Id="rId3" Type="http://schemas.openxmlformats.org/officeDocument/2006/relationships/image" Target="../media/image5.png"/><Relationship Id="rId7" Type="http://schemas.openxmlformats.org/officeDocument/2006/relationships/image" Target="../media/image1.png"/><Relationship Id="rId12" Type="http://schemas.openxmlformats.org/officeDocument/2006/relationships/slide" Target="slide18.xml"/><Relationship Id="rId2" Type="http://schemas.openxmlformats.org/officeDocument/2006/relationships/notesSlide" Target="../notesSlides/notesSlide3.xml"/><Relationship Id="rId16" Type="http://schemas.openxmlformats.org/officeDocument/2006/relationships/slide" Target="slide5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slide" Target="slide14.xml"/><Relationship Id="rId5" Type="http://schemas.openxmlformats.org/officeDocument/2006/relationships/image" Target="../media/image7.png"/><Relationship Id="rId15" Type="http://schemas.openxmlformats.org/officeDocument/2006/relationships/slide" Target="slide32.xml"/><Relationship Id="rId10" Type="http://schemas.openxmlformats.org/officeDocument/2006/relationships/slide" Target="slide11.xml"/><Relationship Id="rId4" Type="http://schemas.openxmlformats.org/officeDocument/2006/relationships/image" Target="../media/image6.png"/><Relationship Id="rId9" Type="http://schemas.openxmlformats.org/officeDocument/2006/relationships/slide" Target="slide9.xml"/><Relationship Id="rId14" Type="http://schemas.openxmlformats.org/officeDocument/2006/relationships/slide" Target="slide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065" y="3493185"/>
            <a:ext cx="971946" cy="90296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995314" y="2320749"/>
            <a:ext cx="1210588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4000" b="1" dirty="0">
                <a:solidFill>
                  <a:schemeClr val="accent1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解釋</a:t>
            </a:r>
            <a:endParaRPr lang="en-US" altLang="zh-HK" sz="4000" b="1" dirty="0">
              <a:solidFill>
                <a:schemeClr val="accent1">
                  <a:lumMod val="7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4000" b="1" dirty="0">
                <a:solidFill>
                  <a:schemeClr val="accent1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因果</a:t>
            </a:r>
            <a:endParaRPr lang="en-US" altLang="zh-TW" sz="4000" b="1" dirty="0">
              <a:solidFill>
                <a:schemeClr val="accent1">
                  <a:lumMod val="7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</a:pPr>
            <a:endParaRPr lang="zh-HK" altLang="en-US" sz="4000" b="1" dirty="0">
              <a:solidFill>
                <a:srgbClr val="57977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7117" y="0"/>
            <a:ext cx="78827" cy="3763637"/>
          </a:xfrm>
          <a:prstGeom prst="rect">
            <a:avLst/>
          </a:prstGeom>
          <a:gradFill>
            <a:gsLst>
              <a:gs pos="23000">
                <a:srgbClr val="F4D3CD"/>
              </a:gs>
              <a:gs pos="100000">
                <a:srgbClr val="3D8AAC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95273" y="3094363"/>
            <a:ext cx="78827" cy="3763637"/>
          </a:xfrm>
          <a:prstGeom prst="rect">
            <a:avLst/>
          </a:prstGeom>
          <a:gradFill>
            <a:gsLst>
              <a:gs pos="100000">
                <a:srgbClr val="F4D3CD"/>
              </a:gs>
              <a:gs pos="17000">
                <a:srgbClr val="3D8AAC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2711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4D3CD"/>
              </a:gs>
              <a:gs pos="100000">
                <a:srgbClr val="3D8AAC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>
              <a:ea typeface="微軟正黑體" panose="020B0604030504040204" pitchFamily="34" charset="-120"/>
            </a:endParaRPr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3D8AAC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3D8AAC"/>
                </a:solidFill>
                <a:ea typeface="微軟正黑體"/>
              </a:rPr>
              <a:t>介紹</a:t>
            </a: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3D8A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440216" y="3491146"/>
            <a:ext cx="2065052" cy="295634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3D8AAC"/>
                </a:solidFill>
                <a:ea typeface="微軟正黑體"/>
              </a:rPr>
              <a:t>功</a:t>
            </a:r>
            <a:r>
              <a:rPr lang="zh-HK" altLang="en-US" b="1" spc="-500" dirty="0">
                <a:solidFill>
                  <a:srgbClr val="3D8AAC"/>
                </a:solidFill>
                <a:ea typeface="微軟正黑體"/>
              </a:rPr>
              <a:t>用</a:t>
            </a:r>
            <a:r>
              <a:rPr lang="zh-TW" altLang="en-US" b="1" spc="-500" dirty="0">
                <a:solidFill>
                  <a:srgbClr val="3D8AAC"/>
                </a:solidFill>
                <a:ea typeface="微軟正黑體"/>
              </a:rPr>
              <a:t>和</a:t>
            </a:r>
            <a:r>
              <a:rPr lang="zh-HK" altLang="en-US" b="1" spc="-500" dirty="0">
                <a:solidFill>
                  <a:srgbClr val="3D8AAC"/>
                </a:solidFill>
                <a:ea typeface="微軟正黑體"/>
              </a:rPr>
              <a:t>特徵</a:t>
            </a:r>
            <a:endParaRPr lang="en-US" altLang="zh-HK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3D8AAC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3D8AAC"/>
                </a:solidFill>
                <a:ea typeface="微軟正黑體"/>
              </a:rPr>
              <a:t>生活例子</a:t>
            </a:r>
            <a:endParaRPr lang="en-US" altLang="zh-TW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3D8AAC"/>
                </a:solidFill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3D8AAC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31365" y="3497479"/>
            <a:ext cx="1271054" cy="232956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3D8AAC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3D8AAC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3D8A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21522" y="3497478"/>
            <a:ext cx="894989" cy="2311817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3D8A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3D8AAC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3D8AAC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</a:t>
            </a:r>
            <a:endParaRPr lang="en-US" altLang="zh-TW" sz="2300" b="1" spc="300" dirty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r>
              <a:rPr lang="zh-TW" altLang="en-US" sz="2300" b="1" spc="3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5576207" y="438611"/>
            <a:ext cx="3151313" cy="5728142"/>
            <a:chOff x="5576207" y="438611"/>
            <a:chExt cx="3151313" cy="5728142"/>
          </a:xfrm>
        </p:grpSpPr>
        <p:sp>
          <p:nvSpPr>
            <p:cNvPr id="155" name="圓角矩形 154"/>
            <p:cNvSpPr/>
            <p:nvPr/>
          </p:nvSpPr>
          <p:spPr>
            <a:xfrm>
              <a:off x="5923679" y="877660"/>
              <a:ext cx="1150127" cy="266286"/>
            </a:xfrm>
            <a:prstGeom prst="roundRect">
              <a:avLst>
                <a:gd name="adj" fmla="val 50000"/>
              </a:avLst>
            </a:prstGeom>
            <a:solidFill>
              <a:srgbClr val="5F98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6" name="手繪多邊形 155"/>
            <p:cNvSpPr/>
            <p:nvPr/>
          </p:nvSpPr>
          <p:spPr>
            <a:xfrm>
              <a:off x="5576207" y="438611"/>
              <a:ext cx="1046212" cy="599980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4D3CD"/>
                </a:gs>
                <a:gs pos="100000">
                  <a:srgbClr val="3D8AAC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57" name="手繪多邊形 156"/>
            <p:cNvSpPr/>
            <p:nvPr/>
          </p:nvSpPr>
          <p:spPr>
            <a:xfrm>
              <a:off x="7709689" y="3609158"/>
              <a:ext cx="1017831" cy="583705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4D3CD"/>
                </a:gs>
                <a:gs pos="100000">
                  <a:srgbClr val="3D8AAC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58" name="圓角矩形 157"/>
            <p:cNvSpPr/>
            <p:nvPr/>
          </p:nvSpPr>
          <p:spPr>
            <a:xfrm>
              <a:off x="7409201" y="4083201"/>
              <a:ext cx="773508" cy="179088"/>
            </a:xfrm>
            <a:prstGeom prst="roundRect">
              <a:avLst>
                <a:gd name="adj" fmla="val 50000"/>
              </a:avLst>
            </a:prstGeom>
            <a:solidFill>
              <a:srgbClr val="5F98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9" name="手繪多邊形 158"/>
            <p:cNvSpPr/>
            <p:nvPr/>
          </p:nvSpPr>
          <p:spPr>
            <a:xfrm>
              <a:off x="5746213" y="5813561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gradFill>
              <a:gsLst>
                <a:gs pos="23000">
                  <a:srgbClr val="F4D3CD"/>
                </a:gs>
                <a:gs pos="100000">
                  <a:srgbClr val="3D8AAC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</p:grpSp>
      <p:sp>
        <p:nvSpPr>
          <p:cNvPr id="160" name="圓角矩形 159"/>
          <p:cNvSpPr/>
          <p:nvPr/>
        </p:nvSpPr>
        <p:spPr>
          <a:xfrm>
            <a:off x="2476684" y="3465747"/>
            <a:ext cx="429267" cy="1730334"/>
          </a:xfrm>
          <a:prstGeom prst="roundRect">
            <a:avLst/>
          </a:prstGeom>
          <a:noFill/>
          <a:ln>
            <a:solidFill>
              <a:srgbClr val="3D8A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65" name="圖片 16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570" y="1600873"/>
            <a:ext cx="1422858" cy="155328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66" name="圖片 16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535" y="1940505"/>
            <a:ext cx="892854" cy="1205504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67" name="圖片 16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584" y="1651717"/>
            <a:ext cx="708165" cy="151302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68" name="圖片 16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166" y="914567"/>
            <a:ext cx="742579" cy="65039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grpSp>
        <p:nvGrpSpPr>
          <p:cNvPr id="125" name="群組 124"/>
          <p:cNvGrpSpPr/>
          <p:nvPr/>
        </p:nvGrpSpPr>
        <p:grpSpPr>
          <a:xfrm>
            <a:off x="2723681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26" name="群組 125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8" name="群組 127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30" name="群組 129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2" name="圓角化同側角落矩形 131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33" name="圓角化同側角落矩形 132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34" name="群組 133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35" name="圓角化同側角落矩形 134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36" name="圓角化同側角落矩形 135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31" name="弧形 130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29" name="圓角化同側角落矩形 128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27" name="圓角矩形 126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37" name="圓角化同側角落矩形 136"/>
          <p:cNvSpPr/>
          <p:nvPr/>
        </p:nvSpPr>
        <p:spPr>
          <a:xfrm>
            <a:off x="3289489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8" name="圓角矩形 137"/>
          <p:cNvSpPr/>
          <p:nvPr/>
        </p:nvSpPr>
        <p:spPr>
          <a:xfrm>
            <a:off x="3548007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9" name="圓角矩形 138"/>
          <p:cNvSpPr/>
          <p:nvPr/>
        </p:nvSpPr>
        <p:spPr>
          <a:xfrm>
            <a:off x="3386493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0" name="手繪多邊形 139"/>
          <p:cNvSpPr/>
          <p:nvPr/>
        </p:nvSpPr>
        <p:spPr>
          <a:xfrm>
            <a:off x="3353428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1" name="弧形 140"/>
          <p:cNvSpPr/>
          <p:nvPr/>
        </p:nvSpPr>
        <p:spPr>
          <a:xfrm rot="13638684">
            <a:off x="3520058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2" name="橢圓 141"/>
          <p:cNvSpPr/>
          <p:nvPr/>
        </p:nvSpPr>
        <p:spPr>
          <a:xfrm>
            <a:off x="3419024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3" name="橢圓 142"/>
          <p:cNvSpPr/>
          <p:nvPr/>
        </p:nvSpPr>
        <p:spPr>
          <a:xfrm>
            <a:off x="3657484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4" name="弧形 143"/>
          <p:cNvSpPr/>
          <p:nvPr/>
        </p:nvSpPr>
        <p:spPr>
          <a:xfrm rot="11272823">
            <a:off x="3576178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5" name="弧形 144"/>
          <p:cNvSpPr/>
          <p:nvPr/>
        </p:nvSpPr>
        <p:spPr>
          <a:xfrm rot="18133355">
            <a:off x="3387944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6" name="弧形 145"/>
          <p:cNvSpPr/>
          <p:nvPr/>
        </p:nvSpPr>
        <p:spPr>
          <a:xfrm rot="18731171">
            <a:off x="3628559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7" name="手繪多邊形 146"/>
          <p:cNvSpPr/>
          <p:nvPr/>
        </p:nvSpPr>
        <p:spPr>
          <a:xfrm>
            <a:off x="3868386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8" name="弧形 147"/>
          <p:cNvSpPr/>
          <p:nvPr/>
        </p:nvSpPr>
        <p:spPr>
          <a:xfrm rot="1461097">
            <a:off x="3795219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9" name="弧形 148"/>
          <p:cNvSpPr/>
          <p:nvPr/>
        </p:nvSpPr>
        <p:spPr>
          <a:xfrm rot="5704529">
            <a:off x="3494475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50" name="群組 149"/>
          <p:cNvGrpSpPr/>
          <p:nvPr/>
        </p:nvGrpSpPr>
        <p:grpSpPr>
          <a:xfrm>
            <a:off x="4024728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1" name="圓角化同側角落矩形 150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2" name="圓角化同側角落矩形 151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3" name="弧形 152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54" name="弧形 153"/>
          <p:cNvSpPr/>
          <p:nvPr/>
        </p:nvSpPr>
        <p:spPr>
          <a:xfrm rot="15944160">
            <a:off x="3403891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61" name="圖片 16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215" y="314074"/>
            <a:ext cx="481742" cy="1872225"/>
          </a:xfrm>
          <a:prstGeom prst="rect">
            <a:avLst/>
          </a:prstGeom>
        </p:spPr>
      </p:pic>
      <p:sp>
        <p:nvSpPr>
          <p:cNvPr id="175" name="流程圖: 程序 174">
            <a:hlinkClick r:id="rId8" action="ppaction://hlinksldjump"/>
          </p:cNvPr>
          <p:cNvSpPr/>
          <p:nvPr/>
        </p:nvSpPr>
        <p:spPr>
          <a:xfrm>
            <a:off x="1656489" y="3920219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6" name="流程圖: 程序 175">
            <a:hlinkClick r:id="rId9" action="ppaction://hlinksldjump"/>
          </p:cNvPr>
          <p:cNvSpPr/>
          <p:nvPr/>
        </p:nvSpPr>
        <p:spPr>
          <a:xfrm>
            <a:off x="2129366" y="3934277"/>
            <a:ext cx="250009" cy="8574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7" name="流程圖: 程序 176">
            <a:hlinkClick r:id="rId10" action="ppaction://hlinksldjump"/>
          </p:cNvPr>
          <p:cNvSpPr/>
          <p:nvPr/>
        </p:nvSpPr>
        <p:spPr>
          <a:xfrm>
            <a:off x="2603225" y="3941589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8" name="流程圖: 程序 177">
            <a:hlinkClick r:id="rId11" action="ppaction://hlinksldjump"/>
          </p:cNvPr>
          <p:cNvSpPr/>
          <p:nvPr/>
        </p:nvSpPr>
        <p:spPr>
          <a:xfrm>
            <a:off x="3018790" y="3944746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9" name="流程圖: 程序 178">
            <a:hlinkClick r:id="rId12" action="ppaction://hlinksldjump"/>
          </p:cNvPr>
          <p:cNvSpPr/>
          <p:nvPr/>
        </p:nvSpPr>
        <p:spPr>
          <a:xfrm>
            <a:off x="4229485" y="3844675"/>
            <a:ext cx="189796" cy="8476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0" name="流程圖: 程序 179">
            <a:hlinkClick r:id="rId13" action="ppaction://hlinksldjump"/>
          </p:cNvPr>
          <p:cNvSpPr/>
          <p:nvPr/>
        </p:nvSpPr>
        <p:spPr>
          <a:xfrm>
            <a:off x="4576299" y="3850559"/>
            <a:ext cx="233215" cy="83103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1" name="流程圖: 程序 180">
            <a:hlinkClick r:id="rId14" action="ppaction://hlinksldjump"/>
          </p:cNvPr>
          <p:cNvSpPr/>
          <p:nvPr/>
        </p:nvSpPr>
        <p:spPr>
          <a:xfrm>
            <a:off x="4927315" y="3855891"/>
            <a:ext cx="187207" cy="14886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2" name="流程圖: 程序 181">
            <a:hlinkClick r:id="rId15" action="ppaction://hlinksldjump"/>
          </p:cNvPr>
          <p:cNvSpPr/>
          <p:nvPr/>
        </p:nvSpPr>
        <p:spPr>
          <a:xfrm>
            <a:off x="6209084" y="3849770"/>
            <a:ext cx="205745" cy="4657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3" name="流程圖: 程序 182">
            <a:hlinkClick r:id="rId16" action="ppaction://hlinksldjump"/>
          </p:cNvPr>
          <p:cNvSpPr/>
          <p:nvPr/>
        </p:nvSpPr>
        <p:spPr>
          <a:xfrm>
            <a:off x="6508086" y="3819674"/>
            <a:ext cx="233825" cy="170987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57931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"/>
                            </p:stCondLst>
                            <p:childTnLst>
                              <p:par>
                                <p:cTn id="118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19" grpId="0"/>
      <p:bldP spid="160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4" grpId="0" animBg="1"/>
      <p:bldP spid="175" grpId="0"/>
      <p:bldP spid="176" grpId="0"/>
      <p:bldP spid="177" grpId="0"/>
      <p:bldP spid="178" grpId="0"/>
      <p:bldP spid="179" grpId="0"/>
      <p:bldP spid="180" grpId="0"/>
      <p:bldP spid="181" grpId="0"/>
      <p:bldP spid="182" grpId="0"/>
      <p:bldP spid="18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966" y="1577311"/>
            <a:ext cx="5968418" cy="368681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28" name="內容版面配置區 8"/>
          <p:cNvSpPr txBox="1">
            <a:spLocks/>
          </p:cNvSpPr>
          <p:nvPr/>
        </p:nvSpPr>
        <p:spPr bwMode="auto">
          <a:xfrm>
            <a:off x="2358537" y="5617965"/>
            <a:ext cx="1318730" cy="427028"/>
          </a:xfrm>
          <a:prstGeom prst="rect">
            <a:avLst/>
          </a:prstGeom>
          <a:solidFill>
            <a:schemeClr val="bg1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Clr>
                <a:srgbClr val="FE8637"/>
              </a:buClr>
              <a:buNone/>
            </a:pPr>
            <a:r>
              <a:rPr lang="zh-TW" altLang="en-US" sz="2100" b="1" dirty="0">
                <a:solidFill>
                  <a:srgbClr val="2F5597"/>
                </a:solidFill>
                <a:latin typeface="Corbel"/>
                <a:ea typeface="微軟正黑體" panose="020B0604030504040204" pitchFamily="34" charset="-120"/>
              </a:rPr>
              <a:t>訊號故障</a:t>
            </a:r>
          </a:p>
        </p:txBody>
      </p:sp>
      <p:sp>
        <p:nvSpPr>
          <p:cNvPr id="29" name="內容版面配置區 8"/>
          <p:cNvSpPr txBox="1">
            <a:spLocks/>
          </p:cNvSpPr>
          <p:nvPr/>
        </p:nvSpPr>
        <p:spPr bwMode="auto">
          <a:xfrm>
            <a:off x="5317692" y="5617964"/>
            <a:ext cx="2339178" cy="427029"/>
          </a:xfrm>
          <a:prstGeom prst="rect">
            <a:avLst/>
          </a:prstGeom>
          <a:solidFill>
            <a:schemeClr val="bg1"/>
          </a:solidFill>
          <a:ln w="19050" cap="rnd" cmpd="sng" algn="ctr">
            <a:solidFill>
              <a:srgbClr val="DE7368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Clr>
                <a:srgbClr val="FE8637"/>
              </a:buClr>
              <a:buNone/>
            </a:pPr>
            <a:r>
              <a:rPr lang="zh-TW" altLang="en-US" sz="2100" b="1" dirty="0">
                <a:solidFill>
                  <a:srgbClr val="DE7368"/>
                </a:solidFill>
                <a:latin typeface="Corbel"/>
                <a:ea typeface="微軟正黑體" panose="020B0604030504040204" pitchFamily="34" charset="-120"/>
              </a:rPr>
              <a:t>列車要延遲開出</a:t>
            </a:r>
          </a:p>
        </p:txBody>
      </p:sp>
      <p:sp>
        <p:nvSpPr>
          <p:cNvPr id="22" name="標題 1"/>
          <p:cNvSpPr txBox="1">
            <a:spLocks/>
          </p:cNvSpPr>
          <p:nvPr/>
        </p:nvSpPr>
        <p:spPr>
          <a:xfrm>
            <a:off x="347274" y="99959"/>
            <a:ext cx="1317404" cy="384560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1800" b="1" spc="300" dirty="0">
                <a:solidFill>
                  <a:schemeClr val="bg1"/>
                </a:solidFill>
                <a:latin typeface="+mn-lt"/>
                <a:ea typeface="微軟正黑體"/>
                <a:cs typeface="+mn-cs"/>
              </a:rPr>
              <a:t>生活例子</a:t>
            </a:r>
            <a:endParaRPr lang="zh-HK" altLang="en-US" sz="1800" b="1" spc="300" dirty="0">
              <a:solidFill>
                <a:schemeClr val="bg1"/>
              </a:solidFill>
              <a:latin typeface="+mn-lt"/>
              <a:ea typeface="微軟正黑體"/>
              <a:cs typeface="+mn-cs"/>
            </a:endParaRPr>
          </a:p>
        </p:txBody>
      </p:sp>
      <p:sp>
        <p:nvSpPr>
          <p:cNvPr id="23" name="手繪多邊形 22"/>
          <p:cNvSpPr/>
          <p:nvPr/>
        </p:nvSpPr>
        <p:spPr>
          <a:xfrm rot="357756" flipH="1">
            <a:off x="4536589" y="730674"/>
            <a:ext cx="3062289" cy="1275996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395680"/>
              <a:gd name="connsiteX1" fmla="*/ 2571 w 2250885"/>
              <a:gd name="connsiteY1" fmla="*/ 319198 h 1395680"/>
              <a:gd name="connsiteX2" fmla="*/ 230788 w 2250885"/>
              <a:gd name="connsiteY2" fmla="*/ 882322 h 1395680"/>
              <a:gd name="connsiteX3" fmla="*/ 838412 w 2250885"/>
              <a:gd name="connsiteY3" fmla="*/ 992996 h 1395680"/>
              <a:gd name="connsiteX4" fmla="*/ 1175687 w 2250885"/>
              <a:gd name="connsiteY4" fmla="*/ 1176298 h 1395680"/>
              <a:gd name="connsiteX5" fmla="*/ 1525082 w 2250885"/>
              <a:gd name="connsiteY5" fmla="*/ 1393976 h 1395680"/>
              <a:gd name="connsiteX6" fmla="*/ 1338732 w 2250885"/>
              <a:gd name="connsiteY6" fmla="*/ 1052757 h 1395680"/>
              <a:gd name="connsiteX7" fmla="*/ 2025133 w 2250885"/>
              <a:gd name="connsiteY7" fmla="*/ 1001073 h 1395680"/>
              <a:gd name="connsiteX8" fmla="*/ 2233483 w 2250885"/>
              <a:gd name="connsiteY8" fmla="*/ 641684 h 1395680"/>
              <a:gd name="connsiteX9" fmla="*/ 2012541 w 2250885"/>
              <a:gd name="connsiteY9" fmla="*/ 136671 h 1395680"/>
              <a:gd name="connsiteX10" fmla="*/ 1139337 w 2250885"/>
              <a:gd name="connsiteY10" fmla="*/ 23724 h 1395680"/>
              <a:gd name="connsiteX11" fmla="*/ 356497 w 2250885"/>
              <a:gd name="connsiteY11" fmla="*/ 28097 h 139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395680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0929" y="944000"/>
                  <a:pt x="838412" y="992996"/>
                </a:cubicBezTo>
                <a:cubicBezTo>
                  <a:pt x="995895" y="1041992"/>
                  <a:pt x="1061242" y="1109468"/>
                  <a:pt x="1175687" y="1176298"/>
                </a:cubicBezTo>
                <a:cubicBezTo>
                  <a:pt x="1290132" y="1243128"/>
                  <a:pt x="1497908" y="1414566"/>
                  <a:pt x="1525082" y="1393976"/>
                </a:cubicBezTo>
                <a:cubicBezTo>
                  <a:pt x="1552256" y="1373386"/>
                  <a:pt x="1255390" y="1118241"/>
                  <a:pt x="1338732" y="1052757"/>
                </a:cubicBezTo>
                <a:cubicBezTo>
                  <a:pt x="1422074" y="987273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 rot="204093">
            <a:off x="4706739" y="901150"/>
            <a:ext cx="27253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defRPr/>
            </a:pPr>
            <a:r>
              <a:rPr lang="zh-TW" altLang="en-US" b="1" u="sng" dirty="0">
                <a:solidFill>
                  <a:srgbClr val="2F5597"/>
                </a:solidFill>
                <a:latin typeface="Corbel"/>
                <a:ea typeface="微軟正黑體"/>
              </a:rPr>
              <a:t>因為</a:t>
            </a:r>
            <a:r>
              <a:rPr lang="zh-TW" altLang="en-US" b="1" dirty="0">
                <a:solidFill>
                  <a:srgbClr val="2F5597"/>
                </a:solidFill>
                <a:latin typeface="Corbel"/>
                <a:ea typeface="微軟正黑體"/>
              </a:rPr>
              <a:t>訊號故障，</a:t>
            </a:r>
            <a:r>
              <a:rPr lang="zh-TW" altLang="en-US" b="1" dirty="0">
                <a:solidFill>
                  <a:srgbClr val="DE7368"/>
                </a:solidFill>
                <a:latin typeface="Corbel"/>
                <a:ea typeface="微軟正黑體"/>
              </a:rPr>
              <a:t>下一班列車將稍遲開出</a:t>
            </a:r>
            <a:r>
              <a:rPr lang="zh-TW" altLang="en-US" b="1" dirty="0">
                <a:solidFill>
                  <a:prstClr val="black"/>
                </a:solidFill>
                <a:latin typeface="Corbel"/>
                <a:ea typeface="微軟正黑體"/>
              </a:rPr>
              <a:t>。</a:t>
            </a:r>
            <a:endParaRPr lang="en-US" altLang="zh-HK" b="1" dirty="0">
              <a:solidFill>
                <a:prstClr val="black"/>
              </a:solidFill>
              <a:latin typeface="Corbel"/>
              <a:ea typeface="微軟正黑體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41998" y="5617964"/>
            <a:ext cx="806121" cy="427029"/>
          </a:xfrm>
          <a:prstGeom prst="rect">
            <a:avLst/>
          </a:prstGeom>
          <a:solidFill>
            <a:srgbClr val="2F5597"/>
          </a:solidFill>
          <a:ln w="19050"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HK" altLang="en-US" b="1" kern="0" dirty="0">
                <a:ln w="0"/>
                <a:solidFill>
                  <a:schemeClr val="bg1"/>
                </a:solidFill>
                <a:latin typeface="Corbel"/>
                <a:ea typeface="微軟正黑體" panose="020B0604030504040204" pitchFamily="34" charset="-120"/>
              </a:rPr>
              <a:t>原因</a:t>
            </a:r>
          </a:p>
        </p:txBody>
      </p:sp>
      <p:sp>
        <p:nvSpPr>
          <p:cNvPr id="34" name="矩形 33"/>
          <p:cNvSpPr/>
          <p:nvPr/>
        </p:nvSpPr>
        <p:spPr>
          <a:xfrm>
            <a:off x="4536143" y="5617964"/>
            <a:ext cx="781550" cy="427029"/>
          </a:xfrm>
          <a:prstGeom prst="rect">
            <a:avLst/>
          </a:prstGeom>
          <a:solidFill>
            <a:srgbClr val="DE7368"/>
          </a:solidFill>
          <a:ln w="19050">
            <a:solidFill>
              <a:srgbClr val="DE73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kern="0" dirty="0">
                <a:ln w="0"/>
                <a:solidFill>
                  <a:schemeClr val="bg1"/>
                </a:solidFill>
                <a:latin typeface="Corbel"/>
                <a:ea typeface="微軟正黑體" panose="020B0604030504040204" pitchFamily="34" charset="-120"/>
              </a:rPr>
              <a:t>結果</a:t>
            </a:r>
            <a:endParaRPr lang="zh-HK" altLang="en-US" b="1" kern="0" dirty="0">
              <a:ln w="0"/>
              <a:solidFill>
                <a:schemeClr val="bg1"/>
              </a:solidFill>
              <a:latin typeface="Corbel"/>
              <a:ea typeface="微軟正黑體" panose="020B0604030504040204" pitchFamily="34" charset="-120"/>
            </a:endParaRPr>
          </a:p>
        </p:txBody>
      </p:sp>
      <p:sp>
        <p:nvSpPr>
          <p:cNvPr id="12" name="向右箭號 11"/>
          <p:cNvSpPr/>
          <p:nvPr/>
        </p:nvSpPr>
        <p:spPr>
          <a:xfrm>
            <a:off x="3781630" y="5748809"/>
            <a:ext cx="816539" cy="148447"/>
          </a:xfrm>
          <a:prstGeom prst="rightArrow">
            <a:avLst>
              <a:gd name="adj1" fmla="val 50000"/>
              <a:gd name="adj2" fmla="val 86772"/>
            </a:avLst>
          </a:prstGeom>
          <a:solidFill>
            <a:srgbClr val="3D8AAC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5" name="群組 1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6" name="圓角化單一角落矩形 1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8" name="矩形 1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生活例子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11</a:t>
            </a:fld>
            <a:endParaRPr lang="zh-HK" altLang="en-US" dirty="0"/>
          </a:p>
        </p:txBody>
      </p:sp>
      <p:sp>
        <p:nvSpPr>
          <p:cNvPr id="21" name="手繪多邊形 20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2098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23" grpId="0" animBg="1"/>
      <p:bldP spid="6" grpId="0"/>
      <p:bldP spid="13" grpId="0" animBg="1"/>
      <p:bldP spid="34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010" y="3235335"/>
            <a:ext cx="1493670" cy="2065714"/>
          </a:xfrm>
          <a:prstGeom prst="rect">
            <a:avLst/>
          </a:prstGeom>
        </p:spPr>
      </p:pic>
      <p:sp>
        <p:nvSpPr>
          <p:cNvPr id="15" name="內容版面配置區 8"/>
          <p:cNvSpPr txBox="1">
            <a:spLocks/>
          </p:cNvSpPr>
          <p:nvPr/>
        </p:nvSpPr>
        <p:spPr bwMode="auto">
          <a:xfrm>
            <a:off x="2571200" y="5429157"/>
            <a:ext cx="1318730" cy="427028"/>
          </a:xfrm>
          <a:prstGeom prst="rect">
            <a:avLst/>
          </a:prstGeom>
          <a:noFill/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FE8637"/>
              </a:buClr>
              <a:buNone/>
            </a:pPr>
            <a:r>
              <a:rPr lang="zh-TW" altLang="en-US" sz="2100" b="1" dirty="0">
                <a:solidFill>
                  <a:srgbClr val="2F5597"/>
                </a:solidFill>
                <a:latin typeface="Corbel"/>
                <a:ea typeface="微軟正黑體" panose="020B0604030504040204" pitchFamily="34" charset="-120"/>
              </a:rPr>
              <a:t>要去補習</a:t>
            </a:r>
          </a:p>
        </p:txBody>
      </p:sp>
      <p:sp>
        <p:nvSpPr>
          <p:cNvPr id="19" name="內容版面配置區 8"/>
          <p:cNvSpPr txBox="1">
            <a:spLocks/>
          </p:cNvSpPr>
          <p:nvPr/>
        </p:nvSpPr>
        <p:spPr bwMode="auto">
          <a:xfrm>
            <a:off x="5530355" y="5429156"/>
            <a:ext cx="2051963" cy="427029"/>
          </a:xfrm>
          <a:prstGeom prst="rect">
            <a:avLst/>
          </a:prstGeom>
          <a:noFill/>
          <a:ln w="19050" cap="rnd" cmpd="sng" algn="ctr">
            <a:solidFill>
              <a:srgbClr val="DE7368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FE8637"/>
              </a:buClr>
              <a:buNone/>
            </a:pPr>
            <a:r>
              <a:rPr lang="zh-TW" altLang="en-US" sz="2100" b="1" dirty="0">
                <a:solidFill>
                  <a:srgbClr val="DE7368"/>
                </a:solidFill>
                <a:latin typeface="Corbel"/>
                <a:ea typeface="微軟正黑體" panose="020B0604030504040204" pitchFamily="34" charset="-120"/>
              </a:rPr>
              <a:t>今日唔去打波</a:t>
            </a:r>
          </a:p>
        </p:txBody>
      </p:sp>
      <p:sp>
        <p:nvSpPr>
          <p:cNvPr id="20" name="矩形 19"/>
          <p:cNvSpPr/>
          <p:nvPr/>
        </p:nvSpPr>
        <p:spPr>
          <a:xfrm>
            <a:off x="1754661" y="5429156"/>
            <a:ext cx="806121" cy="427029"/>
          </a:xfrm>
          <a:prstGeom prst="rect">
            <a:avLst/>
          </a:prstGeom>
          <a:solidFill>
            <a:srgbClr val="2F5597"/>
          </a:solidFill>
          <a:ln w="19050"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HK" altLang="en-US" b="1" kern="0" dirty="0">
                <a:ln w="0"/>
                <a:solidFill>
                  <a:schemeClr val="bg1"/>
                </a:solidFill>
                <a:latin typeface="Corbel"/>
                <a:ea typeface="微軟正黑體" panose="020B0604030504040204" pitchFamily="34" charset="-120"/>
              </a:rPr>
              <a:t>原因</a:t>
            </a:r>
          </a:p>
        </p:txBody>
      </p:sp>
      <p:sp>
        <p:nvSpPr>
          <p:cNvPr id="21" name="矩形 20"/>
          <p:cNvSpPr/>
          <p:nvPr/>
        </p:nvSpPr>
        <p:spPr>
          <a:xfrm>
            <a:off x="4748806" y="5429156"/>
            <a:ext cx="781550" cy="427029"/>
          </a:xfrm>
          <a:prstGeom prst="rect">
            <a:avLst/>
          </a:prstGeom>
          <a:solidFill>
            <a:srgbClr val="DE7368"/>
          </a:solidFill>
          <a:ln w="19050">
            <a:solidFill>
              <a:srgbClr val="DE73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kern="0" dirty="0">
                <a:ln w="0"/>
                <a:solidFill>
                  <a:schemeClr val="bg1"/>
                </a:solidFill>
                <a:latin typeface="Corbel"/>
                <a:ea typeface="微軟正黑體" panose="020B0604030504040204" pitchFamily="34" charset="-120"/>
              </a:rPr>
              <a:t>結果</a:t>
            </a:r>
            <a:endParaRPr lang="zh-HK" altLang="en-US" b="1" kern="0" dirty="0">
              <a:ln w="0"/>
              <a:solidFill>
                <a:schemeClr val="bg1"/>
              </a:solidFill>
              <a:latin typeface="Corbel"/>
              <a:ea typeface="微軟正黑體" panose="020B0604030504040204" pitchFamily="34" charset="-120"/>
            </a:endParaRPr>
          </a:p>
        </p:txBody>
      </p:sp>
      <p:sp>
        <p:nvSpPr>
          <p:cNvPr id="22" name="向右箭號 21"/>
          <p:cNvSpPr/>
          <p:nvPr/>
        </p:nvSpPr>
        <p:spPr>
          <a:xfrm>
            <a:off x="3994293" y="5560001"/>
            <a:ext cx="816539" cy="148447"/>
          </a:xfrm>
          <a:prstGeom prst="rightArrow">
            <a:avLst>
              <a:gd name="adj1" fmla="val 50000"/>
              <a:gd name="adj2" fmla="val 86772"/>
            </a:avLst>
          </a:prstGeom>
          <a:solidFill>
            <a:srgbClr val="3D8AAC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6420" y="3380689"/>
            <a:ext cx="1827971" cy="1939063"/>
          </a:xfrm>
          <a:prstGeom prst="rect">
            <a:avLst/>
          </a:prstGeom>
        </p:spPr>
      </p:pic>
      <p:sp>
        <p:nvSpPr>
          <p:cNvPr id="23" name="手繪多邊形 22"/>
          <p:cNvSpPr/>
          <p:nvPr/>
        </p:nvSpPr>
        <p:spPr>
          <a:xfrm rot="21191800">
            <a:off x="755626" y="2354019"/>
            <a:ext cx="2966901" cy="1275996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395680"/>
              <a:gd name="connsiteX1" fmla="*/ 2571 w 2250885"/>
              <a:gd name="connsiteY1" fmla="*/ 319198 h 1395680"/>
              <a:gd name="connsiteX2" fmla="*/ 230788 w 2250885"/>
              <a:gd name="connsiteY2" fmla="*/ 882322 h 1395680"/>
              <a:gd name="connsiteX3" fmla="*/ 838412 w 2250885"/>
              <a:gd name="connsiteY3" fmla="*/ 992996 h 1395680"/>
              <a:gd name="connsiteX4" fmla="*/ 1175687 w 2250885"/>
              <a:gd name="connsiteY4" fmla="*/ 1176298 h 1395680"/>
              <a:gd name="connsiteX5" fmla="*/ 1525082 w 2250885"/>
              <a:gd name="connsiteY5" fmla="*/ 1393976 h 1395680"/>
              <a:gd name="connsiteX6" fmla="*/ 1338732 w 2250885"/>
              <a:gd name="connsiteY6" fmla="*/ 1052757 h 1395680"/>
              <a:gd name="connsiteX7" fmla="*/ 2025133 w 2250885"/>
              <a:gd name="connsiteY7" fmla="*/ 1001073 h 1395680"/>
              <a:gd name="connsiteX8" fmla="*/ 2233483 w 2250885"/>
              <a:gd name="connsiteY8" fmla="*/ 641684 h 1395680"/>
              <a:gd name="connsiteX9" fmla="*/ 2012541 w 2250885"/>
              <a:gd name="connsiteY9" fmla="*/ 136671 h 1395680"/>
              <a:gd name="connsiteX10" fmla="*/ 1139337 w 2250885"/>
              <a:gd name="connsiteY10" fmla="*/ 23724 h 1395680"/>
              <a:gd name="connsiteX11" fmla="*/ 356497 w 2250885"/>
              <a:gd name="connsiteY11" fmla="*/ 28097 h 139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395680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0929" y="944000"/>
                  <a:pt x="838412" y="992996"/>
                </a:cubicBezTo>
                <a:cubicBezTo>
                  <a:pt x="995895" y="1041992"/>
                  <a:pt x="1061242" y="1109468"/>
                  <a:pt x="1175687" y="1176298"/>
                </a:cubicBezTo>
                <a:cubicBezTo>
                  <a:pt x="1290132" y="1243128"/>
                  <a:pt x="1497908" y="1414566"/>
                  <a:pt x="1525082" y="1393976"/>
                </a:cubicBezTo>
                <a:cubicBezTo>
                  <a:pt x="1552256" y="1373386"/>
                  <a:pt x="1255390" y="1118241"/>
                  <a:pt x="1338732" y="1052757"/>
                </a:cubicBezTo>
                <a:cubicBezTo>
                  <a:pt x="1422074" y="987273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24" name="矩形 23"/>
          <p:cNvSpPr/>
          <p:nvPr/>
        </p:nvSpPr>
        <p:spPr>
          <a:xfrm rot="21224882">
            <a:off x="934266" y="2660427"/>
            <a:ext cx="27253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600" b="1" dirty="0">
                <a:solidFill>
                  <a:srgbClr val="DE7368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點解</a:t>
            </a:r>
            <a:r>
              <a:rPr lang="zh-TW" altLang="en-US" sz="1600" b="1" dirty="0">
                <a:solidFill>
                  <a:srgbClr val="D65042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你今日唔去打波</a:t>
            </a:r>
            <a:r>
              <a:rPr lang="zh-TW" altLang="en-US" sz="1600" b="1" dirty="0" smtClean="0">
                <a:solidFill>
                  <a:srgbClr val="D65042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呀</a:t>
            </a:r>
            <a:r>
              <a:rPr lang="zh-HK" altLang="en-US" sz="1600" b="1" dirty="0" smtClean="0">
                <a:solidFill>
                  <a:srgbClr val="D65042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？</a:t>
            </a:r>
            <a:endParaRPr lang="en-US" altLang="zh-HK" sz="1600" b="1" dirty="0">
              <a:solidFill>
                <a:srgbClr val="D65042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25" name="手繪多邊形 24"/>
          <p:cNvSpPr/>
          <p:nvPr/>
        </p:nvSpPr>
        <p:spPr>
          <a:xfrm rot="315669" flipH="1">
            <a:off x="5014301" y="2333417"/>
            <a:ext cx="3497276" cy="1157239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395680"/>
              <a:gd name="connsiteX1" fmla="*/ 2571 w 2250885"/>
              <a:gd name="connsiteY1" fmla="*/ 319198 h 1395680"/>
              <a:gd name="connsiteX2" fmla="*/ 230788 w 2250885"/>
              <a:gd name="connsiteY2" fmla="*/ 882322 h 1395680"/>
              <a:gd name="connsiteX3" fmla="*/ 838412 w 2250885"/>
              <a:gd name="connsiteY3" fmla="*/ 992996 h 1395680"/>
              <a:gd name="connsiteX4" fmla="*/ 1175687 w 2250885"/>
              <a:gd name="connsiteY4" fmla="*/ 1176298 h 1395680"/>
              <a:gd name="connsiteX5" fmla="*/ 1525082 w 2250885"/>
              <a:gd name="connsiteY5" fmla="*/ 1393976 h 1395680"/>
              <a:gd name="connsiteX6" fmla="*/ 1338732 w 2250885"/>
              <a:gd name="connsiteY6" fmla="*/ 1052757 h 1395680"/>
              <a:gd name="connsiteX7" fmla="*/ 2025133 w 2250885"/>
              <a:gd name="connsiteY7" fmla="*/ 1001073 h 1395680"/>
              <a:gd name="connsiteX8" fmla="*/ 2233483 w 2250885"/>
              <a:gd name="connsiteY8" fmla="*/ 641684 h 1395680"/>
              <a:gd name="connsiteX9" fmla="*/ 2012541 w 2250885"/>
              <a:gd name="connsiteY9" fmla="*/ 136671 h 1395680"/>
              <a:gd name="connsiteX10" fmla="*/ 1139337 w 2250885"/>
              <a:gd name="connsiteY10" fmla="*/ 23724 h 1395680"/>
              <a:gd name="connsiteX11" fmla="*/ 356497 w 2250885"/>
              <a:gd name="connsiteY11" fmla="*/ 28097 h 139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395680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0929" y="944000"/>
                  <a:pt x="838412" y="992996"/>
                </a:cubicBezTo>
                <a:cubicBezTo>
                  <a:pt x="995895" y="1041992"/>
                  <a:pt x="1061242" y="1109468"/>
                  <a:pt x="1175687" y="1176298"/>
                </a:cubicBezTo>
                <a:cubicBezTo>
                  <a:pt x="1290132" y="1243128"/>
                  <a:pt x="1497908" y="1414566"/>
                  <a:pt x="1525082" y="1393976"/>
                </a:cubicBezTo>
                <a:cubicBezTo>
                  <a:pt x="1552256" y="1373386"/>
                  <a:pt x="1255390" y="1118241"/>
                  <a:pt x="1338732" y="1052757"/>
                </a:cubicBezTo>
                <a:cubicBezTo>
                  <a:pt x="1422074" y="987273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26" name="矩形 25"/>
          <p:cNvSpPr/>
          <p:nvPr/>
        </p:nvSpPr>
        <p:spPr>
          <a:xfrm rot="144658">
            <a:off x="5217823" y="2603160"/>
            <a:ext cx="32139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600" b="1" dirty="0">
                <a:solidFill>
                  <a:srgbClr val="2F5597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我要去</a:t>
            </a:r>
            <a:r>
              <a:rPr lang="zh-TW" altLang="en-US" sz="1600" b="1" dirty="0" smtClean="0">
                <a:solidFill>
                  <a:srgbClr val="2F5597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補習</a:t>
            </a:r>
            <a:r>
              <a:rPr lang="en-US" altLang="zh-TW" sz="1600" b="1" dirty="0" smtClean="0">
                <a:solidFill>
                  <a:srgbClr val="2F5597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﹐</a:t>
            </a:r>
            <a:r>
              <a:rPr lang="zh-TW" altLang="en-US" sz="1600" b="1" dirty="0" smtClean="0">
                <a:solidFill>
                  <a:srgbClr val="D65042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今日</a:t>
            </a:r>
            <a:r>
              <a:rPr lang="zh-TW" altLang="en-US" sz="1600" b="1" dirty="0">
                <a:solidFill>
                  <a:srgbClr val="D65042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唔去打波喇</a:t>
            </a:r>
            <a:r>
              <a:rPr lang="zh-TW" altLang="en-US" sz="1600" b="1" dirty="0">
                <a:solidFill>
                  <a:srgbClr val="D65042"/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。</a:t>
            </a:r>
            <a:endParaRPr lang="en-US" altLang="zh-HK" sz="1600" b="1" dirty="0">
              <a:solidFill>
                <a:srgbClr val="D65042"/>
              </a:solidFill>
              <a:latin typeface="思源宋體 TW Light" panose="02020300000000000000" pitchFamily="18" charset="-120"/>
              <a:ea typeface="思源宋體 TW Light" panose="02020300000000000000" pitchFamily="18" charset="-120"/>
            </a:endParaRPr>
          </a:p>
        </p:txBody>
      </p:sp>
      <p:grpSp>
        <p:nvGrpSpPr>
          <p:cNvPr id="16" name="群組 15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7" name="圓角化單一角落矩形 16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8" name="矩形 17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7" name="矩形 2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生活例子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29" name="直線接點 2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12</a:t>
            </a:fld>
            <a:endParaRPr lang="zh-HK" altLang="en-US" dirty="0"/>
          </a:p>
        </p:txBody>
      </p:sp>
      <p:sp>
        <p:nvSpPr>
          <p:cNvPr id="30" name="手繪多邊形 29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32" name="內容版面配置區 2">
            <a:extLst>
              <a:ext uri="{FF2B5EF4-FFF2-40B4-BE49-F238E27FC236}">
                <a16:creationId xmlns:a16="http://schemas.microsoft.com/office/drawing/2014/main" id="{81D3D8E2-3CCA-4096-87B8-B990914A781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737792" y="1469810"/>
            <a:ext cx="5707983" cy="386252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lnSpc>
                <a:spcPct val="120000"/>
              </a:lnSpc>
              <a:buSzPct val="55000"/>
              <a:buNone/>
            </a:pPr>
            <a:r>
              <a:rPr lang="zh-TW" altLang="en-US" sz="3300" spc="300" dirty="0">
                <a:latin typeface="思源宋體 TW Heavy" panose="02020900000000000000" pitchFamily="18" charset="-120"/>
                <a:ea typeface="思源宋體 TW Heavy" panose="02020900000000000000" pitchFamily="18" charset="-120"/>
              </a:rPr>
              <a:t>以下是不用關聯詞也能表達因果關係的例子：</a:t>
            </a:r>
            <a:endParaRPr lang="en-US" altLang="zh-HK" sz="3300" spc="300" dirty="0" smtClean="0">
              <a:latin typeface="思源宋體 TW Heavy" panose="02020900000000000000" pitchFamily="18" charset="-120"/>
              <a:ea typeface="思源宋體 TW Heavy" panose="02020900000000000000" pitchFamily="18" charset="-120"/>
            </a:endParaRPr>
          </a:p>
          <a:p>
            <a:pPr marL="0" indent="0">
              <a:lnSpc>
                <a:spcPct val="120000"/>
              </a:lnSpc>
              <a:buNone/>
            </a:pPr>
            <a:endParaRPr lang="zh-TW" altLang="en-US" dirty="0"/>
          </a:p>
          <a:p>
            <a:pPr lvl="1">
              <a:lnSpc>
                <a:spcPct val="120000"/>
              </a:lnSpc>
            </a:pPr>
            <a:endParaRPr lang="en-US" altLang="zh-HK" dirty="0"/>
          </a:p>
        </p:txBody>
      </p:sp>
      <p:grpSp>
        <p:nvGrpSpPr>
          <p:cNvPr id="4" name="群組 3"/>
          <p:cNvGrpSpPr/>
          <p:nvPr/>
        </p:nvGrpSpPr>
        <p:grpSpPr>
          <a:xfrm>
            <a:off x="1885591" y="554877"/>
            <a:ext cx="5249096" cy="778529"/>
            <a:chOff x="1934578" y="990536"/>
            <a:chExt cx="5249096" cy="778529"/>
          </a:xfrm>
        </p:grpSpPr>
        <p:sp>
          <p:nvSpPr>
            <p:cNvPr id="33" name="圓角矩形 32"/>
            <p:cNvSpPr/>
            <p:nvPr/>
          </p:nvSpPr>
          <p:spPr>
            <a:xfrm>
              <a:off x="1934578" y="990536"/>
              <a:ext cx="5249096" cy="778529"/>
            </a:xfrm>
            <a:prstGeom prst="roundRect">
              <a:avLst/>
            </a:prstGeom>
            <a:solidFill>
              <a:srgbClr val="FFF4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994372" y="1036093"/>
              <a:ext cx="5141213" cy="6564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buSzPct val="55000"/>
              </a:pPr>
              <a:r>
                <a:rPr lang="zh-HK" altLang="en-US" sz="1600" b="1" spc="3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有時，在沒有關聯詞的情況下，</a:t>
              </a:r>
              <a:endParaRPr lang="en-US" altLang="zh-HK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algn="ctr">
                <a:lnSpc>
                  <a:spcPct val="120000"/>
                </a:lnSpc>
                <a:buSzPct val="55000"/>
              </a:pPr>
              <a:r>
                <a:rPr lang="zh-HK" altLang="en-US" sz="1600" b="1" spc="3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也可以靠分句的次序和意義表達事件間的</a:t>
              </a:r>
              <a:r>
                <a:rPr lang="zh-HK" altLang="en-US" sz="1600" b="1" spc="3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聯繫</a:t>
              </a:r>
              <a:endParaRPr lang="zh-HK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097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 animBg="1"/>
      <p:bldP spid="26" grpId="0"/>
      <p:bldP spid="3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4D3CD"/>
              </a:gs>
              <a:gs pos="100000">
                <a:srgbClr val="3D8AAC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>
              <a:ea typeface="微軟正黑體" panose="020B0604030504040204" pitchFamily="34" charset="-120"/>
            </a:endParaRPr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3D8AAC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3D8AAC"/>
                </a:solidFill>
                <a:ea typeface="微軟正黑體"/>
              </a:rPr>
              <a:t>介紹</a:t>
            </a: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3D8A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454210" y="3491146"/>
            <a:ext cx="2065052" cy="3119663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3D8AAC"/>
                </a:solidFill>
                <a:ea typeface="微軟正黑體"/>
              </a:rPr>
              <a:t>功</a:t>
            </a:r>
            <a:r>
              <a:rPr lang="zh-HK" altLang="en-US" b="1" spc="-500" dirty="0">
                <a:solidFill>
                  <a:srgbClr val="3D8AAC"/>
                </a:solidFill>
                <a:ea typeface="微軟正黑體"/>
              </a:rPr>
              <a:t>用</a:t>
            </a:r>
            <a:r>
              <a:rPr lang="zh-TW" altLang="en-US" b="1" spc="-500" dirty="0">
                <a:solidFill>
                  <a:srgbClr val="3D8AAC"/>
                </a:solidFill>
                <a:ea typeface="微軟正黑體"/>
              </a:rPr>
              <a:t>和</a:t>
            </a:r>
            <a:r>
              <a:rPr lang="zh-HK" altLang="en-US" b="1" spc="-500" dirty="0">
                <a:solidFill>
                  <a:srgbClr val="3D8AAC"/>
                </a:solidFill>
                <a:ea typeface="微軟正黑體"/>
              </a:rPr>
              <a:t>特徵</a:t>
            </a:r>
            <a:endParaRPr lang="en-US" altLang="zh-HK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3D8AAC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3D8AAC"/>
                </a:solidFill>
                <a:ea typeface="微軟正黑體"/>
              </a:rPr>
              <a:t>生活例子</a:t>
            </a:r>
            <a:endParaRPr lang="en-US" altLang="zh-TW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3D8AAC"/>
                </a:solidFill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3D8AAC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44419" y="3497479"/>
            <a:ext cx="1271054" cy="245825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3D8AAC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3D8AAC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3D8A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47196" y="3497479"/>
            <a:ext cx="894989" cy="213145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3D8A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3D8AAC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3D8AAC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</a:t>
            </a:r>
            <a:endParaRPr lang="en-US" altLang="zh-TW" sz="2300" b="1" spc="300" dirty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r>
              <a:rPr lang="zh-TW" altLang="en-US" sz="2300" b="1" spc="3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5576207" y="438611"/>
            <a:ext cx="3151313" cy="5728142"/>
            <a:chOff x="5576207" y="438611"/>
            <a:chExt cx="3151313" cy="5728142"/>
          </a:xfrm>
        </p:grpSpPr>
        <p:sp>
          <p:nvSpPr>
            <p:cNvPr id="155" name="圓角矩形 154"/>
            <p:cNvSpPr/>
            <p:nvPr/>
          </p:nvSpPr>
          <p:spPr>
            <a:xfrm>
              <a:off x="5923679" y="877660"/>
              <a:ext cx="1150127" cy="266286"/>
            </a:xfrm>
            <a:prstGeom prst="roundRect">
              <a:avLst>
                <a:gd name="adj" fmla="val 50000"/>
              </a:avLst>
            </a:prstGeom>
            <a:solidFill>
              <a:srgbClr val="5F98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6" name="手繪多邊形 155"/>
            <p:cNvSpPr/>
            <p:nvPr/>
          </p:nvSpPr>
          <p:spPr>
            <a:xfrm>
              <a:off x="5576207" y="438611"/>
              <a:ext cx="1046212" cy="599980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4D3CD"/>
                </a:gs>
                <a:gs pos="100000">
                  <a:srgbClr val="3D8AAC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57" name="手繪多邊形 156"/>
            <p:cNvSpPr/>
            <p:nvPr/>
          </p:nvSpPr>
          <p:spPr>
            <a:xfrm>
              <a:off x="7709689" y="3609158"/>
              <a:ext cx="1017831" cy="583705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4D3CD"/>
                </a:gs>
                <a:gs pos="100000">
                  <a:srgbClr val="3D8AAC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58" name="圓角矩形 157"/>
            <p:cNvSpPr/>
            <p:nvPr/>
          </p:nvSpPr>
          <p:spPr>
            <a:xfrm>
              <a:off x="7409201" y="4083201"/>
              <a:ext cx="773508" cy="179088"/>
            </a:xfrm>
            <a:prstGeom prst="roundRect">
              <a:avLst>
                <a:gd name="adj" fmla="val 50000"/>
              </a:avLst>
            </a:prstGeom>
            <a:solidFill>
              <a:srgbClr val="5F98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9" name="手繪多邊形 158"/>
            <p:cNvSpPr/>
            <p:nvPr/>
          </p:nvSpPr>
          <p:spPr>
            <a:xfrm>
              <a:off x="5746213" y="5813561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gradFill>
              <a:gsLst>
                <a:gs pos="23000">
                  <a:srgbClr val="F4D3CD"/>
                </a:gs>
                <a:gs pos="100000">
                  <a:srgbClr val="3D8AAC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</p:grpSp>
      <p:sp>
        <p:nvSpPr>
          <p:cNvPr id="160" name="圓角矩形 159"/>
          <p:cNvSpPr/>
          <p:nvPr/>
        </p:nvSpPr>
        <p:spPr>
          <a:xfrm>
            <a:off x="2932945" y="3465747"/>
            <a:ext cx="429267" cy="1776572"/>
          </a:xfrm>
          <a:prstGeom prst="roundRect">
            <a:avLst/>
          </a:prstGeom>
          <a:noFill/>
          <a:ln>
            <a:solidFill>
              <a:srgbClr val="3D8A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65" name="圖片 16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570" y="1600873"/>
            <a:ext cx="1422858" cy="155328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66" name="圖片 16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535" y="1940505"/>
            <a:ext cx="892854" cy="1205504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67" name="圖片 16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584" y="1651717"/>
            <a:ext cx="708165" cy="151302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68" name="圖片 16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166" y="914567"/>
            <a:ext cx="742579" cy="65039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grpSp>
        <p:nvGrpSpPr>
          <p:cNvPr id="125" name="群組 124"/>
          <p:cNvGrpSpPr/>
          <p:nvPr/>
        </p:nvGrpSpPr>
        <p:grpSpPr>
          <a:xfrm>
            <a:off x="3285927" y="4882578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26" name="群組 125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8" name="群組 127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30" name="群組 129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2" name="圓角化同側角落矩形 131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33" name="圓角化同側角落矩形 132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34" name="群組 133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35" name="圓角化同側角落矩形 134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36" name="圓角化同側角落矩形 135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31" name="弧形 130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29" name="圓角化同側角落矩形 128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27" name="圓角矩形 126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37" name="圓角化同側角落矩形 136"/>
          <p:cNvSpPr/>
          <p:nvPr/>
        </p:nvSpPr>
        <p:spPr>
          <a:xfrm>
            <a:off x="3851735" y="5382089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8" name="圓角矩形 137"/>
          <p:cNvSpPr/>
          <p:nvPr/>
        </p:nvSpPr>
        <p:spPr>
          <a:xfrm>
            <a:off x="4110253" y="5030356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9" name="圓角矩形 138"/>
          <p:cNvSpPr/>
          <p:nvPr/>
        </p:nvSpPr>
        <p:spPr>
          <a:xfrm>
            <a:off x="3948739" y="4610094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0" name="手繪多邊形 139"/>
          <p:cNvSpPr/>
          <p:nvPr/>
        </p:nvSpPr>
        <p:spPr>
          <a:xfrm>
            <a:off x="3915674" y="4421047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1" name="弧形 140"/>
          <p:cNvSpPr/>
          <p:nvPr/>
        </p:nvSpPr>
        <p:spPr>
          <a:xfrm rot="13638684">
            <a:off x="4082304" y="5032154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2" name="橢圓 141"/>
          <p:cNvSpPr/>
          <p:nvPr/>
        </p:nvSpPr>
        <p:spPr>
          <a:xfrm>
            <a:off x="3981270" y="4989396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3" name="橢圓 142"/>
          <p:cNvSpPr/>
          <p:nvPr/>
        </p:nvSpPr>
        <p:spPr>
          <a:xfrm>
            <a:off x="4219730" y="4994760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4" name="弧形 143"/>
          <p:cNvSpPr/>
          <p:nvPr/>
        </p:nvSpPr>
        <p:spPr>
          <a:xfrm rot="11272823">
            <a:off x="4138424" y="5090441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5" name="弧形 144"/>
          <p:cNvSpPr/>
          <p:nvPr/>
        </p:nvSpPr>
        <p:spPr>
          <a:xfrm rot="18133355">
            <a:off x="3950190" y="4955858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6" name="弧形 145"/>
          <p:cNvSpPr/>
          <p:nvPr/>
        </p:nvSpPr>
        <p:spPr>
          <a:xfrm rot="18731171">
            <a:off x="4190805" y="495657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7" name="手繪多邊形 146"/>
          <p:cNvSpPr/>
          <p:nvPr/>
        </p:nvSpPr>
        <p:spPr>
          <a:xfrm>
            <a:off x="4430632" y="4921606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8" name="弧形 147"/>
          <p:cNvSpPr/>
          <p:nvPr/>
        </p:nvSpPr>
        <p:spPr>
          <a:xfrm rot="1461097">
            <a:off x="4357465" y="4931756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9" name="弧形 148"/>
          <p:cNvSpPr/>
          <p:nvPr/>
        </p:nvSpPr>
        <p:spPr>
          <a:xfrm rot="5704529">
            <a:off x="4056721" y="519226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50" name="群組 149"/>
          <p:cNvGrpSpPr/>
          <p:nvPr/>
        </p:nvGrpSpPr>
        <p:grpSpPr>
          <a:xfrm>
            <a:off x="4586974" y="5643479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1" name="圓角化同側角落矩形 150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2" name="圓角化同側角落矩形 151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3" name="弧形 152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54" name="弧形 153"/>
          <p:cNvSpPr/>
          <p:nvPr/>
        </p:nvSpPr>
        <p:spPr>
          <a:xfrm rot="15944160">
            <a:off x="3966137" y="4460923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61" name="圖片 16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215" y="314074"/>
            <a:ext cx="481742" cy="1872225"/>
          </a:xfrm>
          <a:prstGeom prst="rect">
            <a:avLst/>
          </a:prstGeom>
        </p:spPr>
      </p:pic>
      <p:sp>
        <p:nvSpPr>
          <p:cNvPr id="162" name="流程圖: 程序 161">
            <a:hlinkClick r:id="rId8" action="ppaction://hlinksldjump"/>
          </p:cNvPr>
          <p:cNvSpPr/>
          <p:nvPr/>
        </p:nvSpPr>
        <p:spPr>
          <a:xfrm>
            <a:off x="1656489" y="3920219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9" action="ppaction://hlinksldjump"/>
          </p:cNvPr>
          <p:cNvSpPr/>
          <p:nvPr/>
        </p:nvSpPr>
        <p:spPr>
          <a:xfrm>
            <a:off x="2129366" y="3934277"/>
            <a:ext cx="250009" cy="8574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0" action="ppaction://hlinksldjump"/>
          </p:cNvPr>
          <p:cNvSpPr/>
          <p:nvPr/>
        </p:nvSpPr>
        <p:spPr>
          <a:xfrm>
            <a:off x="2603225" y="3941589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流程圖: 程序 168">
            <a:hlinkClick r:id="rId11" action="ppaction://hlinksldjump"/>
          </p:cNvPr>
          <p:cNvSpPr/>
          <p:nvPr/>
        </p:nvSpPr>
        <p:spPr>
          <a:xfrm>
            <a:off x="3018790" y="3944746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0" name="流程圖: 程序 169">
            <a:hlinkClick r:id="rId12" action="ppaction://hlinksldjump"/>
          </p:cNvPr>
          <p:cNvSpPr/>
          <p:nvPr/>
        </p:nvSpPr>
        <p:spPr>
          <a:xfrm>
            <a:off x="4229485" y="3844675"/>
            <a:ext cx="189796" cy="8476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流程圖: 程序 170">
            <a:hlinkClick r:id="rId13" action="ppaction://hlinksldjump"/>
          </p:cNvPr>
          <p:cNvSpPr/>
          <p:nvPr/>
        </p:nvSpPr>
        <p:spPr>
          <a:xfrm>
            <a:off x="4576299" y="3850559"/>
            <a:ext cx="233215" cy="83103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2" name="流程圖: 程序 171">
            <a:hlinkClick r:id="rId14" action="ppaction://hlinksldjump"/>
          </p:cNvPr>
          <p:cNvSpPr/>
          <p:nvPr/>
        </p:nvSpPr>
        <p:spPr>
          <a:xfrm>
            <a:off x="4927315" y="3855891"/>
            <a:ext cx="187207" cy="14886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3" name="流程圖: 程序 172">
            <a:hlinkClick r:id="rId15" action="ppaction://hlinksldjump"/>
          </p:cNvPr>
          <p:cNvSpPr/>
          <p:nvPr/>
        </p:nvSpPr>
        <p:spPr>
          <a:xfrm>
            <a:off x="6237365" y="3849770"/>
            <a:ext cx="205745" cy="4657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4" name="流程圖: 程序 173">
            <a:hlinkClick r:id="rId16" action="ppaction://hlinksldjump"/>
          </p:cNvPr>
          <p:cNvSpPr/>
          <p:nvPr/>
        </p:nvSpPr>
        <p:spPr>
          <a:xfrm>
            <a:off x="6536966" y="3819674"/>
            <a:ext cx="221896" cy="174829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5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63523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"/>
                            </p:stCondLst>
                            <p:childTnLst>
                              <p:par>
                                <p:cTn id="118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19" grpId="0"/>
      <p:bldP spid="160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4" grpId="0" animBg="1"/>
      <p:bldP spid="162" grpId="0"/>
      <p:bldP spid="163" grpId="0"/>
      <p:bldP spid="164" grpId="0"/>
      <p:bldP spid="169" grpId="0"/>
      <p:bldP spid="170" grpId="0"/>
      <p:bldP spid="171" grpId="0"/>
      <p:bldP spid="172" grpId="0"/>
      <p:bldP spid="173" grpId="0"/>
      <p:bldP spid="17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群組 15"/>
          <p:cNvGrpSpPr/>
          <p:nvPr/>
        </p:nvGrpSpPr>
        <p:grpSpPr>
          <a:xfrm>
            <a:off x="804389" y="1349383"/>
            <a:ext cx="1991378" cy="1381937"/>
            <a:chOff x="3003688" y="510518"/>
            <a:chExt cx="1991378" cy="1381937"/>
          </a:xfrm>
        </p:grpSpPr>
        <p:sp>
          <p:nvSpPr>
            <p:cNvPr id="17" name="剪去同側角落矩形 16"/>
            <p:cNvSpPr/>
            <p:nvPr/>
          </p:nvSpPr>
          <p:spPr>
            <a:xfrm>
              <a:off x="3003688" y="510518"/>
              <a:ext cx="1991378" cy="1381937"/>
            </a:xfrm>
            <a:prstGeom prst="snip2SameRect">
              <a:avLst/>
            </a:prstGeom>
            <a:gradFill flip="none" rotWithShape="1">
              <a:gsLst>
                <a:gs pos="98000">
                  <a:srgbClr val="2F5597"/>
                </a:gs>
                <a:gs pos="22000">
                  <a:srgbClr val="3D8AAC">
                    <a:lumMod val="75000"/>
                    <a:lumOff val="25000"/>
                  </a:srgbClr>
                </a:gs>
              </a:gsLst>
              <a:lin ang="4800000" scaled="0"/>
              <a:tileRect/>
            </a:gradFill>
            <a:ln>
              <a:noFill/>
            </a:ln>
            <a:effectLst>
              <a:outerShdw blurRad="1092200" dist="50800" dir="5400000" sx="88000" sy="88000" algn="ctr" rotWithShape="0">
                <a:schemeClr val="accent6">
                  <a:lumMod val="40000"/>
                  <a:lumOff val="6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" name="圓角矩形 17"/>
            <p:cNvSpPr/>
            <p:nvPr/>
          </p:nvSpPr>
          <p:spPr>
            <a:xfrm>
              <a:off x="3313577" y="643816"/>
              <a:ext cx="1371600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3519919" y="631649"/>
              <a:ext cx="95891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2000" b="1" dirty="0" smtClean="0">
                  <a:solidFill>
                    <a:srgbClr val="3D8AAC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中文</a:t>
              </a:r>
              <a:r>
                <a:rPr lang="zh-HK" altLang="en-US" sz="2000" b="1" dirty="0" smtClean="0">
                  <a:solidFill>
                    <a:srgbClr val="3D8AAC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科</a:t>
              </a:r>
              <a:endParaRPr lang="en-US" altLang="zh-TW" sz="2000" b="1" dirty="0">
                <a:solidFill>
                  <a:srgbClr val="3D8AAC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0" y="2046479"/>
            <a:ext cx="8148917" cy="2431787"/>
          </a:xfrm>
          <a:prstGeom prst="rect">
            <a:avLst/>
          </a:prstGeom>
          <a:solidFill>
            <a:srgbClr val="FFF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內容版面配置區 2">
            <a:extLst>
              <a:ext uri="{FF2B5EF4-FFF2-40B4-BE49-F238E27FC236}">
                <a16:creationId xmlns:a16="http://schemas.microsoft.com/office/drawing/2014/main" id="{5A367DC4-14C8-44F1-A44D-701C56E7195E}"/>
              </a:ext>
            </a:extLst>
          </p:cNvPr>
          <p:cNvSpPr txBox="1">
            <a:spLocks/>
          </p:cNvSpPr>
          <p:nvPr/>
        </p:nvSpPr>
        <p:spPr>
          <a:xfrm>
            <a:off x="2718379" y="2235321"/>
            <a:ext cx="4402116" cy="21170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hangingPunct="0">
              <a:lnSpc>
                <a:spcPct val="150000"/>
              </a:lnSpc>
              <a:buNone/>
            </a:pPr>
            <a:r>
              <a:rPr lang="zh-TW" altLang="en-US" sz="1900" spc="12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這是民國六年的冬天，大北風刮得正猛。我</a:t>
            </a:r>
            <a:r>
              <a:rPr lang="zh-TW" altLang="en-US" sz="1900" b="1" u="sng" spc="12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因為</a:t>
            </a:r>
            <a:r>
              <a:rPr lang="zh-TW" altLang="en-US" sz="1900" b="1" spc="12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生計關係</a:t>
            </a:r>
            <a:r>
              <a:rPr lang="zh-TW" altLang="en-US" sz="1900" spc="12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900" b="1" spc="120" dirty="0">
                <a:solidFill>
                  <a:srgbClr val="DE736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不得不一早在路上走</a:t>
            </a:r>
            <a:r>
              <a:rPr lang="zh-TW" altLang="en-US" sz="1900" spc="12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。一路幾乎遇不見人，好容易才僱定了一輛人力車，教他拉</a:t>
            </a:r>
            <a:r>
              <a:rPr lang="zh-TW" altLang="en-US" sz="1900" spc="12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到 </a:t>
            </a:r>
            <a:r>
              <a:rPr lang="en-US" altLang="zh-TW" sz="1900" spc="12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aramond" panose="02020404030301010803" pitchFamily="18" charset="0"/>
                <a:ea typeface="思源宋體 TW SemiBold" panose="02020600000000000000" pitchFamily="18" charset="-120"/>
              </a:rPr>
              <a:t>S </a:t>
            </a:r>
            <a:r>
              <a:rPr lang="zh-TW" altLang="en-US" sz="1900" spc="12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門</a:t>
            </a:r>
            <a:r>
              <a:rPr lang="zh-TW" altLang="en-US" sz="1900" spc="12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去。</a:t>
            </a:r>
            <a:endParaRPr lang="zh-HK" altLang="en-US" sz="1900" spc="120" dirty="0">
              <a:solidFill>
                <a:schemeClr val="tx1">
                  <a:lumMod val="95000"/>
                  <a:lumOff val="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4" name="內容版面配置區 2"/>
          <p:cNvSpPr txBox="1">
            <a:spLocks/>
          </p:cNvSpPr>
          <p:nvPr/>
        </p:nvSpPr>
        <p:spPr>
          <a:xfrm>
            <a:off x="2718379" y="4588307"/>
            <a:ext cx="3153025" cy="4318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450"/>
              </a:spcAft>
              <a:buClr>
                <a:srgbClr val="FE8637"/>
              </a:buClr>
              <a:buNone/>
            </a:pPr>
            <a:r>
              <a:rPr lang="en-US" altLang="zh-TW" sz="1600" b="1" dirty="0">
                <a:solidFill>
                  <a:srgbClr val="3D8AAC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en-US" sz="1600" b="1" dirty="0">
                <a:solidFill>
                  <a:srgbClr val="3D8AAC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一件</a:t>
            </a:r>
            <a:r>
              <a:rPr lang="zh-TW" altLang="en-US" sz="1600" b="1" dirty="0" smtClean="0">
                <a:solidFill>
                  <a:srgbClr val="3D8AAC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小事</a:t>
            </a:r>
            <a:r>
              <a:rPr lang="en-US" altLang="zh-TW" sz="1600" b="1" dirty="0" smtClean="0">
                <a:solidFill>
                  <a:srgbClr val="3D8AAC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en-US" altLang="zh-TW" sz="1600" dirty="0" smtClean="0">
                <a:solidFill>
                  <a:srgbClr val="3D8AAC"/>
                </a:solidFill>
                <a:latin typeface="微軟正黑體" panose="020B0604030504040204" pitchFamily="34" charset="-120"/>
              </a:rPr>
              <a:t>——</a:t>
            </a:r>
            <a:r>
              <a:rPr lang="zh-TW" altLang="en-US" sz="1600" b="1" dirty="0">
                <a:solidFill>
                  <a:srgbClr val="3D8AAC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魯迅</a:t>
            </a:r>
          </a:p>
        </p:txBody>
      </p:sp>
      <p:sp>
        <p:nvSpPr>
          <p:cNvPr id="15" name="手繪多邊形 14"/>
          <p:cNvSpPr/>
          <p:nvPr/>
        </p:nvSpPr>
        <p:spPr>
          <a:xfrm flipH="1">
            <a:off x="7069271" y="2947461"/>
            <a:ext cx="121770" cy="1701521"/>
          </a:xfrm>
          <a:custGeom>
            <a:avLst/>
            <a:gdLst>
              <a:gd name="connsiteX0" fmla="*/ 132348 w 132348"/>
              <a:gd name="connsiteY0" fmla="*/ 0 h 2622884"/>
              <a:gd name="connsiteX1" fmla="*/ 0 w 132348"/>
              <a:gd name="connsiteY1" fmla="*/ 180474 h 2622884"/>
              <a:gd name="connsiteX2" fmla="*/ 0 w 132348"/>
              <a:gd name="connsiteY2" fmla="*/ 2622884 h 2622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348" h="2622884">
                <a:moveTo>
                  <a:pt x="132348" y="0"/>
                </a:moveTo>
                <a:lnTo>
                  <a:pt x="0" y="180474"/>
                </a:lnTo>
                <a:lnTo>
                  <a:pt x="0" y="2622884"/>
                </a:lnTo>
              </a:path>
            </a:pathLst>
          </a:custGeom>
          <a:noFill/>
          <a:ln>
            <a:solidFill>
              <a:srgbClr val="DE73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" name="圓角矩形 18"/>
          <p:cNvSpPr/>
          <p:nvPr/>
        </p:nvSpPr>
        <p:spPr>
          <a:xfrm>
            <a:off x="6833101" y="4400272"/>
            <a:ext cx="715879" cy="427861"/>
          </a:xfrm>
          <a:prstGeom prst="roundRect">
            <a:avLst/>
          </a:prstGeom>
          <a:solidFill>
            <a:srgbClr val="DE736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0" name="手繪多邊形 19"/>
          <p:cNvSpPr/>
          <p:nvPr/>
        </p:nvSpPr>
        <p:spPr>
          <a:xfrm flipH="1">
            <a:off x="3692801" y="1916632"/>
            <a:ext cx="166215" cy="828139"/>
          </a:xfrm>
          <a:custGeom>
            <a:avLst/>
            <a:gdLst>
              <a:gd name="connsiteX0" fmla="*/ 0 w 0"/>
              <a:gd name="connsiteY0" fmla="*/ 0 h 1395663"/>
              <a:gd name="connsiteX1" fmla="*/ 0 w 0"/>
              <a:gd name="connsiteY1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395663">
                <a:moveTo>
                  <a:pt x="0" y="0"/>
                </a:moveTo>
                <a:lnTo>
                  <a:pt x="0" y="1395663"/>
                </a:lnTo>
              </a:path>
            </a:pathLst>
          </a:custGeom>
          <a:noFill/>
          <a:ln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圓角矩形 20"/>
          <p:cNvSpPr/>
          <p:nvPr/>
        </p:nvSpPr>
        <p:spPr>
          <a:xfrm>
            <a:off x="3520267" y="1511256"/>
            <a:ext cx="715879" cy="427861"/>
          </a:xfrm>
          <a:prstGeom prst="roundRect">
            <a:avLst/>
          </a:prstGeom>
          <a:solidFill>
            <a:srgbClr val="2F559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原因</a:t>
            </a:r>
            <a:endParaRPr lang="zh-HK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5" name="群組 2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6" name="圓角化單一角落矩形 2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7" name="矩形 2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8" name="矩形 2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學科例子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30" name="直線接點 2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14</a:t>
            </a:fld>
            <a:endParaRPr lang="zh-HK" altLang="en-US" dirty="0"/>
          </a:p>
        </p:txBody>
      </p:sp>
      <p:sp>
        <p:nvSpPr>
          <p:cNvPr id="23" name="手繪多邊形 2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23518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3" grpId="0"/>
      <p:bldP spid="14" grpId="0"/>
      <p:bldP spid="15" grpId="0" animBg="1"/>
      <p:bldP spid="19" grpId="0" animBg="1"/>
      <p:bldP spid="20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群組 24"/>
          <p:cNvGrpSpPr/>
          <p:nvPr/>
        </p:nvGrpSpPr>
        <p:grpSpPr>
          <a:xfrm>
            <a:off x="804389" y="1940226"/>
            <a:ext cx="1991378" cy="1381937"/>
            <a:chOff x="3003688" y="510518"/>
            <a:chExt cx="1991378" cy="1381937"/>
          </a:xfrm>
        </p:grpSpPr>
        <p:sp>
          <p:nvSpPr>
            <p:cNvPr id="26" name="剪去同側角落矩形 25"/>
            <p:cNvSpPr/>
            <p:nvPr/>
          </p:nvSpPr>
          <p:spPr>
            <a:xfrm>
              <a:off x="3003688" y="510518"/>
              <a:ext cx="1991378" cy="1381937"/>
            </a:xfrm>
            <a:prstGeom prst="snip2SameRect">
              <a:avLst/>
            </a:prstGeom>
            <a:gradFill flip="none" rotWithShape="1">
              <a:gsLst>
                <a:gs pos="98000">
                  <a:srgbClr val="2F5597"/>
                </a:gs>
                <a:gs pos="22000">
                  <a:srgbClr val="3D8AAC">
                    <a:lumMod val="75000"/>
                    <a:lumOff val="25000"/>
                  </a:srgbClr>
                </a:gs>
              </a:gsLst>
              <a:lin ang="4800000" scaled="0"/>
              <a:tileRect/>
            </a:gradFill>
            <a:ln>
              <a:noFill/>
            </a:ln>
            <a:effectLst>
              <a:outerShdw blurRad="1092200" dist="50800" dir="5400000" sx="88000" sy="88000" algn="ctr" rotWithShape="0">
                <a:schemeClr val="accent6">
                  <a:lumMod val="40000"/>
                  <a:lumOff val="6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圓角矩形 26"/>
            <p:cNvSpPr/>
            <p:nvPr/>
          </p:nvSpPr>
          <p:spPr>
            <a:xfrm>
              <a:off x="3313577" y="643816"/>
              <a:ext cx="1371600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519919" y="631649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2000" b="1" dirty="0" smtClean="0">
                  <a:solidFill>
                    <a:srgbClr val="3D8AAC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中文</a:t>
              </a:r>
              <a:r>
                <a:rPr lang="zh-HK" altLang="en-US" sz="2000" b="1" dirty="0" smtClean="0">
                  <a:solidFill>
                    <a:srgbClr val="3D8AAC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科</a:t>
              </a:r>
              <a:endParaRPr lang="en-US" altLang="zh-TW" sz="2000" b="1" dirty="0">
                <a:solidFill>
                  <a:srgbClr val="3D8AAC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>
          <a:xfrm>
            <a:off x="16686823" y="6088209"/>
            <a:ext cx="546100" cy="534987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5DD1C8-0560-4461-B8B6-A1AFA9F5C4F2}" type="slidenum">
              <a:rPr kumimoji="0" lang="zh-HK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HK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2637322"/>
            <a:ext cx="8148917" cy="1867133"/>
          </a:xfrm>
          <a:prstGeom prst="rect">
            <a:avLst/>
          </a:prstGeom>
          <a:solidFill>
            <a:srgbClr val="FFF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內容版面配置區 2">
            <a:extLst>
              <a:ext uri="{FF2B5EF4-FFF2-40B4-BE49-F238E27FC236}">
                <a16:creationId xmlns:a16="http://schemas.microsoft.com/office/drawing/2014/main" id="{5A367DC4-14C8-44F1-A44D-701C56E7195E}"/>
              </a:ext>
            </a:extLst>
          </p:cNvPr>
          <p:cNvSpPr txBox="1">
            <a:spLocks/>
          </p:cNvSpPr>
          <p:nvPr/>
        </p:nvSpPr>
        <p:spPr>
          <a:xfrm>
            <a:off x="3120667" y="2815281"/>
            <a:ext cx="4785458" cy="21170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TW" altLang="en-US" sz="1800" b="1" spc="120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從小父親對我期望最深</a:t>
            </a:r>
            <a:r>
              <a:rPr lang="zh-TW" altLang="en-US" sz="1800" b="1" spc="12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800" b="1" u="sng" spc="120" dirty="0">
                <a:solidFill>
                  <a:srgbClr val="DE736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因此</a:t>
            </a:r>
            <a:r>
              <a:rPr lang="zh-TW" altLang="en-US" sz="1800" b="1" spc="120" dirty="0">
                <a:solidFill>
                  <a:srgbClr val="DE736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我的病也最使他痛心惋惜</a:t>
            </a:r>
            <a:r>
              <a:rPr lang="zh-TW" altLang="en-US" sz="1800" spc="12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，常嘆息說：「妳要不生病的話，恐怕文學博士早拿到了！」</a:t>
            </a:r>
            <a:endParaRPr lang="zh-HK" altLang="en-US" sz="1800" spc="120" dirty="0">
              <a:solidFill>
                <a:schemeClr val="tx1">
                  <a:lumMod val="95000"/>
                  <a:lumOff val="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4" name="內容版面配置區 2"/>
          <p:cNvSpPr txBox="1">
            <a:spLocks/>
          </p:cNvSpPr>
          <p:nvPr/>
        </p:nvSpPr>
        <p:spPr>
          <a:xfrm>
            <a:off x="3039518" y="4708335"/>
            <a:ext cx="3153025" cy="1177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450"/>
              </a:spcAft>
              <a:buClr>
                <a:srgbClr val="FE8637"/>
              </a:buClr>
              <a:buNone/>
            </a:pPr>
            <a:r>
              <a:rPr lang="en-US" altLang="zh-TW" sz="1600" b="1" dirty="0">
                <a:solidFill>
                  <a:srgbClr val="3D8AAC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en-US" sz="1600" b="1" dirty="0">
                <a:solidFill>
                  <a:srgbClr val="3D8AAC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人生的路</a:t>
            </a:r>
            <a:r>
              <a:rPr lang="en-US" altLang="zh-TW" sz="1600" b="1" dirty="0">
                <a:solidFill>
                  <a:srgbClr val="3D8AAC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en-US" altLang="zh-TW" sz="16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——</a:t>
            </a:r>
            <a:r>
              <a:rPr lang="zh-TW" altLang="en-US" sz="1600" b="1" dirty="0">
                <a:solidFill>
                  <a:srgbClr val="3D8AAC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杏林子</a:t>
            </a:r>
          </a:p>
        </p:txBody>
      </p:sp>
      <p:sp>
        <p:nvSpPr>
          <p:cNvPr id="15" name="手繪多邊形 14"/>
          <p:cNvSpPr/>
          <p:nvPr/>
        </p:nvSpPr>
        <p:spPr>
          <a:xfrm flipH="1">
            <a:off x="7669208" y="3051644"/>
            <a:ext cx="121770" cy="1701521"/>
          </a:xfrm>
          <a:custGeom>
            <a:avLst/>
            <a:gdLst>
              <a:gd name="connsiteX0" fmla="*/ 132348 w 132348"/>
              <a:gd name="connsiteY0" fmla="*/ 0 h 2622884"/>
              <a:gd name="connsiteX1" fmla="*/ 0 w 132348"/>
              <a:gd name="connsiteY1" fmla="*/ 180474 h 2622884"/>
              <a:gd name="connsiteX2" fmla="*/ 0 w 132348"/>
              <a:gd name="connsiteY2" fmla="*/ 2622884 h 2622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348" h="2622884">
                <a:moveTo>
                  <a:pt x="132348" y="0"/>
                </a:moveTo>
                <a:lnTo>
                  <a:pt x="0" y="180474"/>
                </a:lnTo>
                <a:lnTo>
                  <a:pt x="0" y="2622884"/>
                </a:lnTo>
              </a:path>
            </a:pathLst>
          </a:custGeom>
          <a:noFill/>
          <a:ln>
            <a:solidFill>
              <a:srgbClr val="DE73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" name="圓角矩形 18"/>
          <p:cNvSpPr/>
          <p:nvPr/>
        </p:nvSpPr>
        <p:spPr>
          <a:xfrm>
            <a:off x="7433038" y="4504455"/>
            <a:ext cx="715879" cy="427861"/>
          </a:xfrm>
          <a:prstGeom prst="roundRect">
            <a:avLst/>
          </a:prstGeom>
          <a:solidFill>
            <a:srgbClr val="DE736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0" name="手繪多邊形 19"/>
          <p:cNvSpPr/>
          <p:nvPr/>
        </p:nvSpPr>
        <p:spPr>
          <a:xfrm flipH="1">
            <a:off x="4044550" y="1969524"/>
            <a:ext cx="166215" cy="828139"/>
          </a:xfrm>
          <a:custGeom>
            <a:avLst/>
            <a:gdLst>
              <a:gd name="connsiteX0" fmla="*/ 0 w 0"/>
              <a:gd name="connsiteY0" fmla="*/ 0 h 1395663"/>
              <a:gd name="connsiteX1" fmla="*/ 0 w 0"/>
              <a:gd name="connsiteY1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395663">
                <a:moveTo>
                  <a:pt x="0" y="0"/>
                </a:moveTo>
                <a:lnTo>
                  <a:pt x="0" y="1395663"/>
                </a:lnTo>
              </a:path>
            </a:pathLst>
          </a:custGeom>
          <a:noFill/>
          <a:ln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圓角矩形 20"/>
          <p:cNvSpPr/>
          <p:nvPr/>
        </p:nvSpPr>
        <p:spPr>
          <a:xfrm>
            <a:off x="3900152" y="1585981"/>
            <a:ext cx="715879" cy="427861"/>
          </a:xfrm>
          <a:prstGeom prst="roundRect">
            <a:avLst/>
          </a:prstGeom>
          <a:solidFill>
            <a:srgbClr val="2F559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原因</a:t>
            </a:r>
            <a:endParaRPr lang="zh-HK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6" name="群組 15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7" name="圓角化單一角落矩形 16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8" name="矩形 17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2" name="矩形 21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學科例子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24" name="直線接點 2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投影片編號版面配置區 1"/>
          <p:cNvSpPr txBox="1">
            <a:spLocks/>
          </p:cNvSpPr>
          <p:nvPr/>
        </p:nvSpPr>
        <p:spPr>
          <a:xfrm>
            <a:off x="6835172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3D8AA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 smtClean="0"/>
              <a:t>15</a:t>
            </a:r>
            <a:endParaRPr lang="zh-HK" altLang="en-US" dirty="0"/>
          </a:p>
        </p:txBody>
      </p:sp>
      <p:sp>
        <p:nvSpPr>
          <p:cNvPr id="30" name="手繪多邊形 29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3457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5" grpId="0" animBg="1"/>
      <p:bldP spid="19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群組 16"/>
          <p:cNvGrpSpPr/>
          <p:nvPr/>
        </p:nvGrpSpPr>
        <p:grpSpPr>
          <a:xfrm>
            <a:off x="804389" y="1940226"/>
            <a:ext cx="2350603" cy="1381937"/>
            <a:chOff x="3003688" y="510518"/>
            <a:chExt cx="2350603" cy="1381937"/>
          </a:xfrm>
        </p:grpSpPr>
        <p:sp>
          <p:nvSpPr>
            <p:cNvPr id="18" name="剪去同側角落矩形 17"/>
            <p:cNvSpPr/>
            <p:nvPr/>
          </p:nvSpPr>
          <p:spPr>
            <a:xfrm>
              <a:off x="3003688" y="510518"/>
              <a:ext cx="2350603" cy="1381937"/>
            </a:xfrm>
            <a:prstGeom prst="snip2SameRect">
              <a:avLst/>
            </a:prstGeom>
            <a:gradFill flip="none" rotWithShape="1">
              <a:gsLst>
                <a:gs pos="98000">
                  <a:srgbClr val="2F5597"/>
                </a:gs>
                <a:gs pos="22000">
                  <a:srgbClr val="3D8AAC">
                    <a:lumMod val="75000"/>
                    <a:lumOff val="25000"/>
                  </a:srgbClr>
                </a:gs>
              </a:gsLst>
              <a:lin ang="4800000" scaled="0"/>
              <a:tileRect/>
            </a:gradFill>
            <a:ln>
              <a:noFill/>
            </a:ln>
            <a:effectLst>
              <a:outerShdw blurRad="1092200" dist="50800" dir="5400000" sx="88000" sy="88000" algn="ctr" rotWithShape="0">
                <a:schemeClr val="accent6">
                  <a:lumMod val="40000"/>
                  <a:lumOff val="6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圓角矩形 18"/>
            <p:cNvSpPr/>
            <p:nvPr/>
          </p:nvSpPr>
          <p:spPr>
            <a:xfrm>
              <a:off x="3266045" y="643816"/>
              <a:ext cx="1825888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3441447" y="631649"/>
              <a:ext cx="147508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2000" b="1" dirty="0">
                  <a:solidFill>
                    <a:srgbClr val="3D8AAC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綜合科學</a:t>
              </a:r>
              <a:r>
                <a:rPr lang="zh-HK" altLang="en-US" sz="2000" b="1" dirty="0">
                  <a:solidFill>
                    <a:srgbClr val="3D8AAC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科</a:t>
              </a:r>
              <a:endParaRPr lang="en-US" altLang="zh-TW" sz="2000" b="1" dirty="0">
                <a:solidFill>
                  <a:srgbClr val="3D8AAC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0" y="2637322"/>
            <a:ext cx="8385834" cy="2849078"/>
          </a:xfrm>
          <a:prstGeom prst="rect">
            <a:avLst/>
          </a:prstGeom>
          <a:solidFill>
            <a:srgbClr val="FFF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內容版面配置區 2">
            <a:extLst>
              <a:ext uri="{FF2B5EF4-FFF2-40B4-BE49-F238E27FC236}">
                <a16:creationId xmlns:a16="http://schemas.microsoft.com/office/drawing/2014/main" id="{5A367DC4-14C8-44F1-A44D-701C56E7195E}"/>
              </a:ext>
            </a:extLst>
          </p:cNvPr>
          <p:cNvSpPr txBox="1">
            <a:spLocks/>
          </p:cNvSpPr>
          <p:nvPr/>
        </p:nvSpPr>
        <p:spPr>
          <a:xfrm>
            <a:off x="3121413" y="2794570"/>
            <a:ext cx="4906482" cy="269183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None/>
            </a:pPr>
            <a:r>
              <a:rPr lang="zh-TW" altLang="en-US" sz="1800" spc="12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當氣體遇冷時，氣體中的粒子會</a:t>
            </a:r>
            <a:r>
              <a:rPr lang="zh-TW" altLang="en-US" sz="1800" b="1" u="sng" spc="120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因為</a:t>
            </a:r>
            <a:r>
              <a:rPr lang="zh-TW" altLang="en-US" sz="1800" b="1" spc="120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失去能量</a:t>
            </a:r>
            <a:r>
              <a:rPr lang="zh-TW" altLang="en-US" sz="1800" spc="12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而</a:t>
            </a:r>
            <a:r>
              <a:rPr lang="zh-TW" altLang="en-US" sz="1800" b="1" spc="120" dirty="0">
                <a:solidFill>
                  <a:srgbClr val="DE736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速度漸漸減慢。</a:t>
            </a:r>
            <a:r>
              <a:rPr lang="zh-TW" altLang="en-US" sz="1800" spc="12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它們會</a:t>
            </a:r>
            <a:r>
              <a:rPr lang="zh-TW" altLang="en-US" sz="1800" b="1" u="sng" spc="120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因為</a:t>
            </a:r>
            <a:r>
              <a:rPr lang="zh-TW" altLang="en-US" sz="1800" b="1" spc="120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流失能量</a:t>
            </a:r>
            <a:r>
              <a:rPr lang="zh-TW" altLang="en-US" sz="1800" spc="12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而</a:t>
            </a:r>
            <a:r>
              <a:rPr lang="zh-TW" altLang="en-US" sz="1800" b="1" spc="120" dirty="0">
                <a:solidFill>
                  <a:srgbClr val="DE736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大大減低活動範圍。</a:t>
            </a:r>
            <a:r>
              <a:rPr lang="zh-TW" altLang="en-US" sz="1800" spc="12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粒子碰撞時，會</a:t>
            </a:r>
            <a:r>
              <a:rPr lang="zh-TW" altLang="en-US" sz="1800" b="1" spc="120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沒有足夠能量</a:t>
            </a:r>
            <a:r>
              <a:rPr lang="zh-TW" altLang="en-US" sz="1800" b="1" u="sng" spc="120" dirty="0">
                <a:solidFill>
                  <a:srgbClr val="DE736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因而</a:t>
            </a:r>
            <a:r>
              <a:rPr lang="zh-TW" altLang="en-US" sz="1800" b="1" spc="120" dirty="0">
                <a:solidFill>
                  <a:srgbClr val="DE736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不能分開。粒子與粒子之間的排列亦</a:t>
            </a:r>
            <a:r>
              <a:rPr lang="zh-TW" altLang="en-US" sz="1800" b="1" u="sng" spc="120" dirty="0">
                <a:solidFill>
                  <a:srgbClr val="DE736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因此</a:t>
            </a:r>
            <a:r>
              <a:rPr lang="zh-TW" altLang="en-US" sz="1800" b="1" spc="120" dirty="0">
                <a:solidFill>
                  <a:srgbClr val="DE736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會變得緊密。</a:t>
            </a:r>
            <a:r>
              <a:rPr lang="zh-TW" altLang="en-US" sz="1800" spc="12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此時，氣體會變成液體。我們稱</a:t>
            </a:r>
            <a:r>
              <a:rPr lang="zh-TW" altLang="en-US" sz="1800" spc="12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之</a:t>
            </a:r>
            <a:r>
              <a:rPr lang="zh-TW" altLang="en-US" sz="1800" spc="12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為</a:t>
            </a:r>
            <a:r>
              <a:rPr lang="zh-TW" altLang="en-US" sz="1800" spc="12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凝結</a:t>
            </a:r>
            <a:r>
              <a:rPr lang="en-US" altLang="zh-TW" sz="1800" b="1" spc="120" dirty="0">
                <a:solidFill>
                  <a:schemeClr val="tx1">
                    <a:lumMod val="95000"/>
                    <a:lumOff val="5000"/>
                  </a:schemeClr>
                </a:solidFill>
                <a:latin typeface="Garamond" panose="02020404030301010803" pitchFamily="18" charset="0"/>
                <a:ea typeface="思源宋體 TW SemiBold" panose="02020600000000000000" pitchFamily="18" charset="-120"/>
              </a:rPr>
              <a:t>(Condensation)</a:t>
            </a:r>
            <a:r>
              <a:rPr lang="zh-TW" altLang="en-US" sz="1800" spc="12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zh-HK" altLang="en-US" sz="1800" spc="120" dirty="0">
              <a:solidFill>
                <a:schemeClr val="tx1">
                  <a:lumMod val="95000"/>
                  <a:lumOff val="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4" name="內容版面配置區 2"/>
          <p:cNvSpPr txBox="1">
            <a:spLocks/>
          </p:cNvSpPr>
          <p:nvPr/>
        </p:nvSpPr>
        <p:spPr>
          <a:xfrm>
            <a:off x="3052124" y="5594815"/>
            <a:ext cx="1990589" cy="1177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450"/>
              </a:spcAft>
              <a:buClr>
                <a:srgbClr val="FE8637"/>
              </a:buClr>
              <a:buNone/>
            </a:pPr>
            <a:r>
              <a:rPr lang="en-US" altLang="zh-TW" sz="1600" b="1" dirty="0">
                <a:solidFill>
                  <a:srgbClr val="3D8AAC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en-US" sz="1600" b="1" dirty="0">
                <a:solidFill>
                  <a:srgbClr val="3D8AAC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冷凝的成因</a:t>
            </a:r>
            <a:r>
              <a:rPr lang="en-US" altLang="zh-TW" sz="1600" b="1" dirty="0">
                <a:solidFill>
                  <a:srgbClr val="3D8AAC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endParaRPr lang="zh-TW" altLang="en-US" sz="1600" b="1" dirty="0">
              <a:solidFill>
                <a:srgbClr val="3D8AAC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5" name="手繪多邊形 24"/>
          <p:cNvSpPr/>
          <p:nvPr/>
        </p:nvSpPr>
        <p:spPr>
          <a:xfrm flipH="1">
            <a:off x="8045042" y="3605728"/>
            <a:ext cx="121770" cy="1701521"/>
          </a:xfrm>
          <a:custGeom>
            <a:avLst/>
            <a:gdLst>
              <a:gd name="connsiteX0" fmla="*/ 132348 w 132348"/>
              <a:gd name="connsiteY0" fmla="*/ 0 h 2622884"/>
              <a:gd name="connsiteX1" fmla="*/ 0 w 132348"/>
              <a:gd name="connsiteY1" fmla="*/ 180474 h 2622884"/>
              <a:gd name="connsiteX2" fmla="*/ 0 w 132348"/>
              <a:gd name="connsiteY2" fmla="*/ 2622884 h 2622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348" h="2622884">
                <a:moveTo>
                  <a:pt x="132348" y="0"/>
                </a:moveTo>
                <a:lnTo>
                  <a:pt x="0" y="180474"/>
                </a:lnTo>
                <a:lnTo>
                  <a:pt x="0" y="2622884"/>
                </a:lnTo>
              </a:path>
            </a:pathLst>
          </a:custGeom>
          <a:noFill/>
          <a:ln>
            <a:solidFill>
              <a:srgbClr val="DE73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圓角矩形 25"/>
          <p:cNvSpPr/>
          <p:nvPr/>
        </p:nvSpPr>
        <p:spPr>
          <a:xfrm>
            <a:off x="7808872" y="5058539"/>
            <a:ext cx="715879" cy="427861"/>
          </a:xfrm>
          <a:prstGeom prst="roundRect">
            <a:avLst/>
          </a:prstGeom>
          <a:solidFill>
            <a:srgbClr val="DE736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7" name="手繪多邊形 26"/>
          <p:cNvSpPr/>
          <p:nvPr/>
        </p:nvSpPr>
        <p:spPr>
          <a:xfrm flipH="1">
            <a:off x="6956969" y="1989828"/>
            <a:ext cx="166215" cy="828139"/>
          </a:xfrm>
          <a:custGeom>
            <a:avLst/>
            <a:gdLst>
              <a:gd name="connsiteX0" fmla="*/ 0 w 0"/>
              <a:gd name="connsiteY0" fmla="*/ 0 h 1395663"/>
              <a:gd name="connsiteX1" fmla="*/ 0 w 0"/>
              <a:gd name="connsiteY1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395663">
                <a:moveTo>
                  <a:pt x="0" y="0"/>
                </a:moveTo>
                <a:lnTo>
                  <a:pt x="0" y="1395663"/>
                </a:lnTo>
              </a:path>
            </a:pathLst>
          </a:custGeom>
          <a:noFill/>
          <a:ln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8" name="圓角矩形 27"/>
          <p:cNvSpPr/>
          <p:nvPr/>
        </p:nvSpPr>
        <p:spPr>
          <a:xfrm>
            <a:off x="6771627" y="1606285"/>
            <a:ext cx="715879" cy="427861"/>
          </a:xfrm>
          <a:prstGeom prst="roundRect">
            <a:avLst/>
          </a:prstGeom>
          <a:solidFill>
            <a:srgbClr val="2F559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原因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0" name="群組 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學科例子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15" name="直線接點 14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16</a:t>
            </a:fld>
            <a:endParaRPr lang="zh-HK" altLang="en-US" dirty="0"/>
          </a:p>
        </p:txBody>
      </p:sp>
      <p:sp>
        <p:nvSpPr>
          <p:cNvPr id="22" name="手繪多邊形 2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6326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/>
      <p:bldP spid="24" grpId="0"/>
      <p:bldP spid="25" grpId="0" animBg="1"/>
      <p:bldP spid="26" grpId="0" animBg="1"/>
      <p:bldP spid="27" grpId="0" animBg="1"/>
      <p:bldP spid="2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" name="群組 2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4" name="群組 3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4" name="群組 13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7" name="弧形 8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" name="弧形 8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5" name="群組 14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0" name="弧形 69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2" name="弧形 71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6" name="群組 15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3" name="弧形 52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5" name="弧形 54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6" name="弧形 35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8" name="弧形 37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9" name="弧形 1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0" name="弧形 1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1" name="弧形 2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5" name="弧形 4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弧形 5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" name="弧形 6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4" name="圓角化單一角落矩形 103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5" name="矩形 104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4D3CD"/>
              </a:gs>
              <a:gs pos="100000">
                <a:srgbClr val="3D8AAC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>
              <a:ea typeface="微軟正黑體" panose="020B0604030504040204" pitchFamily="34" charset="-120"/>
            </a:endParaRPr>
          </a:p>
        </p:txBody>
      </p:sp>
      <p:sp>
        <p:nvSpPr>
          <p:cNvPr id="106" name="文字方塊 105"/>
          <p:cNvSpPr txBox="1"/>
          <p:nvPr/>
        </p:nvSpPr>
        <p:spPr>
          <a:xfrm>
            <a:off x="5864498" y="2355346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3D8AAC"/>
                </a:solidFill>
                <a:ea typeface="微軟正黑體"/>
              </a:rPr>
              <a:t>應用</a:t>
            </a:r>
          </a:p>
        </p:txBody>
      </p:sp>
      <p:sp>
        <p:nvSpPr>
          <p:cNvPr id="107" name="文字方塊 106"/>
          <p:cNvSpPr txBox="1"/>
          <p:nvPr/>
        </p:nvSpPr>
        <p:spPr>
          <a:xfrm>
            <a:off x="1656805" y="2360890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3D8AAC"/>
                </a:solidFill>
                <a:ea typeface="微軟正黑體"/>
              </a:rPr>
              <a:t>介紹</a:t>
            </a:r>
          </a:p>
        </p:txBody>
      </p:sp>
      <p:cxnSp>
        <p:nvCxnSpPr>
          <p:cNvPr id="108" name="直線接點 107"/>
          <p:cNvCxnSpPr/>
          <p:nvPr/>
        </p:nvCxnSpPr>
        <p:spPr>
          <a:xfrm>
            <a:off x="1566913" y="3157736"/>
            <a:ext cx="1511390" cy="0"/>
          </a:xfrm>
          <a:prstGeom prst="line">
            <a:avLst/>
          </a:prstGeom>
          <a:ln w="9525">
            <a:solidFill>
              <a:srgbClr val="3D8A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矩形 108"/>
          <p:cNvSpPr/>
          <p:nvPr/>
        </p:nvSpPr>
        <p:spPr>
          <a:xfrm>
            <a:off x="1551870" y="3305618"/>
            <a:ext cx="1647118" cy="309265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3D8AAC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3D8AAC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3D8AAC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例子</a:t>
            </a:r>
          </a:p>
        </p:txBody>
      </p:sp>
      <p:sp>
        <p:nvSpPr>
          <p:cNvPr id="110" name="矩形 109"/>
          <p:cNvSpPr/>
          <p:nvPr/>
        </p:nvSpPr>
        <p:spPr>
          <a:xfrm>
            <a:off x="3834947" y="3313131"/>
            <a:ext cx="1581523" cy="299851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3D8AAC"/>
                </a:solidFill>
                <a:ea typeface="微軟正黑體"/>
              </a:rPr>
              <a:t>複句結構</a:t>
            </a:r>
            <a:endParaRPr lang="en-US" altLang="zh-HK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3D8AAC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3D8AAC"/>
                </a:solidFill>
                <a:ea typeface="微軟正黑體"/>
              </a:rPr>
              <a:t>構思及</a:t>
            </a:r>
            <a:r>
              <a:rPr lang="zh-HK" altLang="en-US" b="1" spc="-500" dirty="0">
                <a:solidFill>
                  <a:srgbClr val="3D8AAC"/>
                </a:solidFill>
                <a:ea typeface="微軟正黑體"/>
              </a:rPr>
              <a:t>組</a:t>
            </a:r>
            <a:r>
              <a:rPr lang="zh-TW" altLang="en-US" b="1" spc="-500" dirty="0">
                <a:solidFill>
                  <a:srgbClr val="3D8AAC"/>
                </a:solidFill>
                <a:ea typeface="微軟正黑體"/>
              </a:rPr>
              <a:t>織複句</a:t>
            </a:r>
            <a:endParaRPr lang="en-US" altLang="zh-HK" b="1" spc="-500" dirty="0">
              <a:solidFill>
                <a:srgbClr val="3D8AAC"/>
              </a:solidFill>
              <a:ea typeface="微軟正黑體"/>
            </a:endParaRPr>
          </a:p>
        </p:txBody>
      </p:sp>
      <p:cxnSp>
        <p:nvCxnSpPr>
          <p:cNvPr id="111" name="直線接點 110"/>
          <p:cNvCxnSpPr/>
          <p:nvPr/>
        </p:nvCxnSpPr>
        <p:spPr>
          <a:xfrm>
            <a:off x="3716547" y="3157880"/>
            <a:ext cx="1670208" cy="0"/>
          </a:xfrm>
          <a:prstGeom prst="line">
            <a:avLst/>
          </a:prstGeom>
          <a:ln w="9525">
            <a:solidFill>
              <a:srgbClr val="3D8A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矩形 111"/>
          <p:cNvSpPr/>
          <p:nvPr/>
        </p:nvSpPr>
        <p:spPr>
          <a:xfrm>
            <a:off x="5947002" y="3311951"/>
            <a:ext cx="894989" cy="211299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3" name="直線接點 112"/>
          <p:cNvCxnSpPr/>
          <p:nvPr/>
        </p:nvCxnSpPr>
        <p:spPr>
          <a:xfrm>
            <a:off x="5922920" y="3152514"/>
            <a:ext cx="901485" cy="0"/>
          </a:xfrm>
          <a:prstGeom prst="line">
            <a:avLst/>
          </a:prstGeom>
          <a:ln w="9525">
            <a:solidFill>
              <a:srgbClr val="3D8A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文字方塊 113"/>
          <p:cNvSpPr txBox="1"/>
          <p:nvPr/>
        </p:nvSpPr>
        <p:spPr>
          <a:xfrm>
            <a:off x="3810379" y="2114225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3D8AAC"/>
                </a:solidFill>
                <a:ea typeface="微軟正黑體"/>
              </a:rPr>
              <a:t>結構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3D8AAC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</a:t>
            </a:r>
            <a:endParaRPr lang="en-US" altLang="zh-TW" sz="2300" b="1" spc="300" dirty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r>
              <a:rPr lang="zh-TW" altLang="en-US" sz="2300" b="1" spc="3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118" name="群組 117"/>
          <p:cNvGrpSpPr/>
          <p:nvPr/>
        </p:nvGrpSpPr>
        <p:grpSpPr>
          <a:xfrm>
            <a:off x="4245966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19" name="群組 118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1" name="群組 120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23" name="群組 122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25" name="圓角化同側角落矩形 124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26" name="圓角化同側角落矩形 125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27" name="群組 126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28" name="圓角化同側角落矩形 127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29" name="圓角化同側角落矩形 128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24" name="弧形 123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22" name="圓角化同側角落矩形 121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20" name="圓角矩形 119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30" name="圓角化同側角落矩形 129"/>
          <p:cNvSpPr/>
          <p:nvPr/>
        </p:nvSpPr>
        <p:spPr>
          <a:xfrm>
            <a:off x="4811774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1" name="圓角矩形 130"/>
          <p:cNvSpPr/>
          <p:nvPr/>
        </p:nvSpPr>
        <p:spPr>
          <a:xfrm>
            <a:off x="5070292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2" name="圓角矩形 131"/>
          <p:cNvSpPr/>
          <p:nvPr/>
        </p:nvSpPr>
        <p:spPr>
          <a:xfrm>
            <a:off x="4908778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3" name="手繪多邊形 132"/>
          <p:cNvSpPr/>
          <p:nvPr/>
        </p:nvSpPr>
        <p:spPr>
          <a:xfrm>
            <a:off x="4875713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4" name="弧形 133"/>
          <p:cNvSpPr/>
          <p:nvPr/>
        </p:nvSpPr>
        <p:spPr>
          <a:xfrm rot="13638684">
            <a:off x="5042343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5" name="橢圓 134"/>
          <p:cNvSpPr/>
          <p:nvPr/>
        </p:nvSpPr>
        <p:spPr>
          <a:xfrm>
            <a:off x="4941309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6" name="橢圓 135"/>
          <p:cNvSpPr/>
          <p:nvPr/>
        </p:nvSpPr>
        <p:spPr>
          <a:xfrm>
            <a:off x="5179769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7" name="弧形 136"/>
          <p:cNvSpPr/>
          <p:nvPr/>
        </p:nvSpPr>
        <p:spPr>
          <a:xfrm rot="11272823">
            <a:off x="5098463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8" name="弧形 137"/>
          <p:cNvSpPr/>
          <p:nvPr/>
        </p:nvSpPr>
        <p:spPr>
          <a:xfrm rot="18133355">
            <a:off x="4910229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9" name="弧形 138"/>
          <p:cNvSpPr/>
          <p:nvPr/>
        </p:nvSpPr>
        <p:spPr>
          <a:xfrm rot="18731171">
            <a:off x="5150844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0" name="手繪多邊形 139"/>
          <p:cNvSpPr/>
          <p:nvPr/>
        </p:nvSpPr>
        <p:spPr>
          <a:xfrm>
            <a:off x="5390671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1" name="弧形 140"/>
          <p:cNvSpPr/>
          <p:nvPr/>
        </p:nvSpPr>
        <p:spPr>
          <a:xfrm rot="1461097">
            <a:off x="5317504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2" name="弧形 141"/>
          <p:cNvSpPr/>
          <p:nvPr/>
        </p:nvSpPr>
        <p:spPr>
          <a:xfrm rot="5704529">
            <a:off x="5016760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43" name="群組 142"/>
          <p:cNvGrpSpPr/>
          <p:nvPr/>
        </p:nvGrpSpPr>
        <p:grpSpPr>
          <a:xfrm>
            <a:off x="5547013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4" name="圓角化同側角落矩形 143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5" name="圓角化同側角落矩形 144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6" name="弧形 145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7" name="弧形 146"/>
          <p:cNvSpPr/>
          <p:nvPr/>
        </p:nvSpPr>
        <p:spPr>
          <a:xfrm rot="15944160">
            <a:off x="4926176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54" name="群組 153"/>
          <p:cNvGrpSpPr/>
          <p:nvPr/>
        </p:nvGrpSpPr>
        <p:grpSpPr>
          <a:xfrm>
            <a:off x="1357135" y="438611"/>
            <a:ext cx="7370385" cy="5728142"/>
            <a:chOff x="1357135" y="438611"/>
            <a:chExt cx="7370385" cy="5728142"/>
          </a:xfrm>
        </p:grpSpPr>
        <p:sp>
          <p:nvSpPr>
            <p:cNvPr id="148" name="圓角矩形 147"/>
            <p:cNvSpPr/>
            <p:nvPr/>
          </p:nvSpPr>
          <p:spPr>
            <a:xfrm>
              <a:off x="5923679" y="877660"/>
              <a:ext cx="1150127" cy="266286"/>
            </a:xfrm>
            <a:prstGeom prst="roundRect">
              <a:avLst>
                <a:gd name="adj" fmla="val 50000"/>
              </a:avLst>
            </a:prstGeom>
            <a:solidFill>
              <a:srgbClr val="5F98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9" name="手繪多邊形 148"/>
            <p:cNvSpPr/>
            <p:nvPr/>
          </p:nvSpPr>
          <p:spPr>
            <a:xfrm>
              <a:off x="5576207" y="438611"/>
              <a:ext cx="1046212" cy="599980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4D3CD"/>
                </a:gs>
                <a:gs pos="100000">
                  <a:srgbClr val="3D8AAC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50" name="手繪多邊形 149"/>
            <p:cNvSpPr/>
            <p:nvPr/>
          </p:nvSpPr>
          <p:spPr>
            <a:xfrm>
              <a:off x="7709689" y="3609158"/>
              <a:ext cx="1017831" cy="583705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4D3CD"/>
                </a:gs>
                <a:gs pos="100000">
                  <a:srgbClr val="3D8AAC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51" name="圓角矩形 150"/>
            <p:cNvSpPr/>
            <p:nvPr/>
          </p:nvSpPr>
          <p:spPr>
            <a:xfrm>
              <a:off x="7409201" y="4083201"/>
              <a:ext cx="773508" cy="179088"/>
            </a:xfrm>
            <a:prstGeom prst="roundRect">
              <a:avLst>
                <a:gd name="adj" fmla="val 50000"/>
              </a:avLst>
            </a:prstGeom>
            <a:solidFill>
              <a:srgbClr val="5F98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2" name="手繪多邊形 151"/>
            <p:cNvSpPr/>
            <p:nvPr/>
          </p:nvSpPr>
          <p:spPr>
            <a:xfrm>
              <a:off x="1357135" y="5813561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gradFill>
              <a:gsLst>
                <a:gs pos="23000">
                  <a:srgbClr val="F4D3CD"/>
                </a:gs>
                <a:gs pos="100000">
                  <a:srgbClr val="3D8AAC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</p:grpSp>
      <p:sp>
        <p:nvSpPr>
          <p:cNvPr id="153" name="圓角矩形 152"/>
          <p:cNvSpPr/>
          <p:nvPr/>
        </p:nvSpPr>
        <p:spPr>
          <a:xfrm>
            <a:off x="3936311" y="3280219"/>
            <a:ext cx="429267" cy="1730334"/>
          </a:xfrm>
          <a:prstGeom prst="roundRect">
            <a:avLst/>
          </a:prstGeom>
          <a:noFill/>
          <a:ln>
            <a:solidFill>
              <a:srgbClr val="3D8A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56" name="圖片 1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753" y="1690738"/>
            <a:ext cx="1170590" cy="1277894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57" name="圖片 1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854" y="1510753"/>
            <a:ext cx="1108067" cy="1496078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58" name="圖片 1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624" y="1466189"/>
            <a:ext cx="708165" cy="151302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59" name="圖片 15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166" y="914567"/>
            <a:ext cx="742579" cy="65039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60" name="圖片 1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215" y="314074"/>
            <a:ext cx="481742" cy="1872225"/>
          </a:xfrm>
          <a:prstGeom prst="rect">
            <a:avLst/>
          </a:prstGeom>
        </p:spPr>
      </p:pic>
      <p:sp>
        <p:nvSpPr>
          <p:cNvPr id="170" name="流程圖: 程序 169">
            <a:hlinkClick r:id="rId7" action="ppaction://hlinksldjump"/>
          </p:cNvPr>
          <p:cNvSpPr/>
          <p:nvPr/>
        </p:nvSpPr>
        <p:spPr>
          <a:xfrm>
            <a:off x="1706308" y="3637422"/>
            <a:ext cx="250009" cy="113067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流程圖: 程序 170">
            <a:hlinkClick r:id="rId8" action="ppaction://hlinksldjump"/>
          </p:cNvPr>
          <p:cNvSpPr/>
          <p:nvPr/>
        </p:nvSpPr>
        <p:spPr>
          <a:xfrm>
            <a:off x="2074178" y="3643935"/>
            <a:ext cx="250009" cy="66155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2" name="流程圖: 程序 171">
            <a:hlinkClick r:id="rId9" action="ppaction://hlinksldjump"/>
          </p:cNvPr>
          <p:cNvSpPr/>
          <p:nvPr/>
        </p:nvSpPr>
        <p:spPr>
          <a:xfrm>
            <a:off x="2454265" y="3658793"/>
            <a:ext cx="199044" cy="83615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3" name="流程圖: 程序 172">
            <a:hlinkClick r:id="rId10" action="ppaction://hlinksldjump"/>
          </p:cNvPr>
          <p:cNvSpPr/>
          <p:nvPr/>
        </p:nvSpPr>
        <p:spPr>
          <a:xfrm>
            <a:off x="2790316" y="3661950"/>
            <a:ext cx="222011" cy="85082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4" name="流程圖: 程序 173">
            <a:hlinkClick r:id="rId11" action="ppaction://hlinksldjump"/>
          </p:cNvPr>
          <p:cNvSpPr/>
          <p:nvPr/>
        </p:nvSpPr>
        <p:spPr>
          <a:xfrm>
            <a:off x="4010608" y="3762060"/>
            <a:ext cx="274985" cy="114629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5" name="流程圖: 程序 174">
            <a:hlinkClick r:id="rId12" action="ppaction://hlinksldjump"/>
          </p:cNvPr>
          <p:cNvSpPr/>
          <p:nvPr/>
        </p:nvSpPr>
        <p:spPr>
          <a:xfrm>
            <a:off x="4507178" y="3766435"/>
            <a:ext cx="252125" cy="11028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6" name="流程圖: 程序 175">
            <a:hlinkClick r:id="rId13" action="ppaction://hlinksldjump"/>
          </p:cNvPr>
          <p:cNvSpPr/>
          <p:nvPr/>
        </p:nvSpPr>
        <p:spPr>
          <a:xfrm>
            <a:off x="4919439" y="3763395"/>
            <a:ext cx="266579" cy="171941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7" name="流程圖: 程序 176">
            <a:hlinkClick r:id="rId14" action="ppaction://hlinksldjump"/>
          </p:cNvPr>
          <p:cNvSpPr/>
          <p:nvPr/>
        </p:nvSpPr>
        <p:spPr>
          <a:xfrm>
            <a:off x="6109879" y="3647473"/>
            <a:ext cx="205745" cy="4657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8" name="流程圖: 程序 177">
            <a:hlinkClick r:id="rId15" action="ppaction://hlinksldjump"/>
          </p:cNvPr>
          <p:cNvSpPr/>
          <p:nvPr/>
        </p:nvSpPr>
        <p:spPr>
          <a:xfrm>
            <a:off x="6439415" y="3636456"/>
            <a:ext cx="214503" cy="171621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7665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"/>
                            </p:stCondLst>
                            <p:childTnLst>
                              <p:par>
                                <p:cTn id="118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105" grpId="0" animBg="1"/>
      <p:bldP spid="106" grpId="0"/>
      <p:bldP spid="107" grpId="0"/>
      <p:bldP spid="109" grpId="0"/>
      <p:bldP spid="110" grpId="0"/>
      <p:bldP spid="112" grpId="0"/>
      <p:bldP spid="114" grpId="0"/>
      <p:bldP spid="116" grpId="0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7" grpId="0" animBg="1"/>
      <p:bldP spid="153" grpId="0" animBg="1"/>
      <p:bldP spid="170" grpId="0"/>
      <p:bldP spid="171" grpId="0"/>
      <p:bldP spid="172" grpId="0"/>
      <p:bldP spid="173" grpId="0"/>
      <p:bldP spid="174" grpId="0"/>
      <p:bldP spid="175" grpId="0"/>
      <p:bldP spid="176" grpId="0"/>
      <p:bldP spid="177" grpId="0"/>
      <p:bldP spid="17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群組 27"/>
          <p:cNvGrpSpPr/>
          <p:nvPr/>
        </p:nvGrpSpPr>
        <p:grpSpPr>
          <a:xfrm>
            <a:off x="2447898" y="2915374"/>
            <a:ext cx="5005569" cy="646731"/>
            <a:chOff x="2034346" y="3569864"/>
            <a:chExt cx="5005569" cy="646731"/>
          </a:xfrm>
        </p:grpSpPr>
        <p:sp>
          <p:nvSpPr>
            <p:cNvPr id="29" name="等腰三角形 28"/>
            <p:cNvSpPr/>
            <p:nvPr/>
          </p:nvSpPr>
          <p:spPr>
            <a:xfrm rot="6559742" flipH="1">
              <a:off x="6425531" y="3512604"/>
              <a:ext cx="302555" cy="926213"/>
            </a:xfrm>
            <a:prstGeom prst="triangle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1" name="圓角矩形 30"/>
            <p:cNvSpPr/>
            <p:nvPr/>
          </p:nvSpPr>
          <p:spPr>
            <a:xfrm>
              <a:off x="2235745" y="3569864"/>
              <a:ext cx="4273361" cy="646731"/>
            </a:xfrm>
            <a:prstGeom prst="roundRect">
              <a:avLst>
                <a:gd name="adj" fmla="val 8621"/>
              </a:avLst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2303448" y="3641473"/>
              <a:ext cx="4118172" cy="50060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2F55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34" name="橢圓 33"/>
            <p:cNvSpPr/>
            <p:nvPr/>
          </p:nvSpPr>
          <p:spPr>
            <a:xfrm>
              <a:off x="2034346" y="3641473"/>
              <a:ext cx="503093" cy="503093"/>
            </a:xfrm>
            <a:prstGeom prst="ellipse">
              <a:avLst/>
            </a:prstGeom>
            <a:solidFill>
              <a:srgbClr val="2F5597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例</a:t>
              </a:r>
              <a:endParaRPr lang="zh-HK" altLang="en-US" dirty="0"/>
            </a:p>
          </p:txBody>
        </p:sp>
        <p:sp>
          <p:nvSpPr>
            <p:cNvPr id="36" name="文字方塊 35"/>
            <p:cNvSpPr txBox="1"/>
            <p:nvPr/>
          </p:nvSpPr>
          <p:spPr>
            <a:xfrm>
              <a:off x="2569790" y="3708010"/>
              <a:ext cx="3856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b="1" u="sng" spc="120" dirty="0">
                  <a:solidFill>
                    <a:srgbClr val="2F5597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因為</a:t>
              </a:r>
              <a:r>
                <a:rPr lang="zh-TW" altLang="en-US" spc="120" dirty="0">
                  <a:solidFill>
                    <a:srgbClr val="2F5597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病咗</a:t>
              </a:r>
              <a:r>
                <a:rPr lang="zh-TW" altLang="en-US" spc="120" dirty="0">
                  <a:solidFill>
                    <a:srgbClr val="2F5597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，</a:t>
              </a:r>
              <a:r>
                <a:rPr lang="zh-TW" altLang="en-US" b="1" u="sng" spc="120" dirty="0">
                  <a:solidFill>
                    <a:srgbClr val="D65042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所以</a:t>
              </a:r>
              <a:r>
                <a:rPr lang="zh-TW" altLang="en-US" spc="120" dirty="0">
                  <a:solidFill>
                    <a:srgbClr val="D65042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我留喺屋企休息</a:t>
              </a:r>
              <a:r>
                <a:rPr lang="zh-TW" altLang="en-US" spc="120" dirty="0">
                  <a:solidFill>
                    <a:srgbClr val="D65042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。</a:t>
              </a:r>
              <a:endParaRPr lang="zh-HK" altLang="en-US" spc="120" dirty="0">
                <a:solidFill>
                  <a:srgbClr val="D6504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pic>
        <p:nvPicPr>
          <p:cNvPr id="45" name="圖片 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9298" y="2299152"/>
            <a:ext cx="4129254" cy="543973"/>
          </a:xfrm>
          <a:prstGeom prst="rect">
            <a:avLst/>
          </a:prstGeom>
        </p:spPr>
      </p:pic>
      <p:sp>
        <p:nvSpPr>
          <p:cNvPr id="76" name="剪去對角線角落矩形 75"/>
          <p:cNvSpPr/>
          <p:nvPr/>
        </p:nvSpPr>
        <p:spPr>
          <a:xfrm>
            <a:off x="4226136" y="1039520"/>
            <a:ext cx="1064130" cy="442578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2F5597"/>
          </a:solidFill>
          <a:ln w="285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>
                <a:solidFill>
                  <a:schemeClr val="bg1"/>
                </a:solidFill>
                <a:ea typeface="微軟正黑體"/>
              </a:rPr>
              <a:t>原因</a:t>
            </a:r>
            <a:endParaRPr lang="zh-HK" altLang="en-US" sz="1600" b="1" spc="300" dirty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78" name="剪去對角線角落矩形 77"/>
          <p:cNvSpPr/>
          <p:nvPr/>
        </p:nvSpPr>
        <p:spPr>
          <a:xfrm>
            <a:off x="5444870" y="1032622"/>
            <a:ext cx="993222" cy="442578"/>
          </a:xfrm>
          <a:prstGeom prst="snip2DiagRect">
            <a:avLst>
              <a:gd name="adj1" fmla="val 0"/>
              <a:gd name="adj2" fmla="val 41559"/>
            </a:avLst>
          </a:prstGeom>
          <a:solidFill>
            <a:srgbClr val="DE7368"/>
          </a:solidFill>
          <a:ln w="285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1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600" b="1" spc="300" dirty="0">
                <a:solidFill>
                  <a:schemeClr val="bg1"/>
                </a:solidFill>
                <a:ea typeface="微軟正黑體"/>
              </a:rPr>
              <a:t>結果</a:t>
            </a:r>
            <a:endParaRPr lang="zh-HK" altLang="en-US" sz="1600" b="1" spc="300" dirty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79" name="剪去對角線角落矩形 78"/>
          <p:cNvSpPr/>
          <p:nvPr/>
        </p:nvSpPr>
        <p:spPr>
          <a:xfrm>
            <a:off x="2928164" y="1037836"/>
            <a:ext cx="1143368" cy="442578"/>
          </a:xfrm>
          <a:prstGeom prst="snip2DiagRect">
            <a:avLst>
              <a:gd name="adj1" fmla="val 0"/>
              <a:gd name="adj2" fmla="val 41559"/>
            </a:avLst>
          </a:prstGeom>
          <a:solidFill>
            <a:srgbClr val="F4D3CD"/>
          </a:solidFill>
          <a:ln w="285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>
                <a:solidFill>
                  <a:srgbClr val="2F5597"/>
                </a:solidFill>
                <a:ea typeface="微軟正黑體"/>
              </a:rPr>
              <a:t>關聯詞</a:t>
            </a:r>
            <a:endParaRPr lang="zh-HK" altLang="en-US" sz="1600" b="1" spc="300" dirty="0">
              <a:solidFill>
                <a:srgbClr val="2F5597"/>
              </a:solidFill>
              <a:ea typeface="微軟正黑體"/>
            </a:endParaRPr>
          </a:p>
        </p:txBody>
      </p:sp>
      <p:grpSp>
        <p:nvGrpSpPr>
          <p:cNvPr id="18" name="群組 17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9" name="圓角化單一角落矩形 1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1" name="矩形 2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結構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複句結構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23" name="直線接點 2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18</a:t>
            </a:fld>
            <a:endParaRPr lang="zh-HK" altLang="en-US" dirty="0"/>
          </a:p>
        </p:txBody>
      </p:sp>
      <p:sp>
        <p:nvSpPr>
          <p:cNvPr id="35" name="手繪多邊形 34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24" name="圖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1354" y="3439287"/>
            <a:ext cx="497482" cy="1448365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2447898" y="1930131"/>
            <a:ext cx="169148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0" fontAlgn="base" hangingPunct="0">
              <a:spcAft>
                <a:spcPct val="0"/>
              </a:spcAft>
              <a:defRPr/>
            </a:pPr>
            <a:r>
              <a:rPr lang="en-US" altLang="zh-TW" sz="1600" dirty="0"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1. </a:t>
            </a:r>
            <a:r>
              <a:rPr lang="zh-TW" altLang="en-US" sz="1600" dirty="0">
                <a:solidFill>
                  <a:srgbClr val="2F5597"/>
                </a:solidFill>
                <a:latin typeface="Corbel" pitchFamily="34" charset="0"/>
                <a:ea typeface="微軟正黑體" panose="020B0604030504040204" pitchFamily="34" charset="-120"/>
              </a:rPr>
              <a:t>原因</a:t>
            </a:r>
            <a:r>
              <a:rPr lang="zh-TW" altLang="en-US" sz="1600" dirty="0" smtClean="0">
                <a:ea typeface="微軟正黑體"/>
              </a:rPr>
              <a:t>放在 </a:t>
            </a:r>
            <a:r>
              <a:rPr lang="zh-TW" altLang="en-US" sz="1600" b="1" u="sng" dirty="0" smtClean="0">
                <a:solidFill>
                  <a:srgbClr val="2F5597"/>
                </a:solidFill>
                <a:latin typeface="Corbel" pitchFamily="34" charset="0"/>
                <a:ea typeface="微軟正黑體" panose="020B0604030504040204" pitchFamily="34" charset="-120"/>
              </a:rPr>
              <a:t>前面</a:t>
            </a:r>
            <a:endParaRPr lang="en-US" altLang="zh-TW" sz="1600" b="1" dirty="0">
              <a:solidFill>
                <a:srgbClr val="2F5597"/>
              </a:solidFill>
              <a:latin typeface="Corbel" pitchFamily="34" charset="0"/>
              <a:ea typeface="微軟正黑體" panose="020B0604030504040204" pitchFamily="34" charset="-12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447897" y="4064062"/>
            <a:ext cx="169148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dirty="0"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2. </a:t>
            </a:r>
            <a:r>
              <a:rPr lang="zh-TW" altLang="en-US" sz="1600" dirty="0" smtClean="0">
                <a:solidFill>
                  <a:srgbClr val="2F5597"/>
                </a:solidFill>
                <a:ea typeface="微軟正黑體" panose="020B0604030504040204" pitchFamily="34" charset="-120"/>
              </a:rPr>
              <a:t>原因</a:t>
            </a:r>
            <a:r>
              <a:rPr lang="zh-TW" altLang="en-US" sz="1600" dirty="0" smtClean="0">
                <a:ea typeface="微軟正黑體" panose="020B0604030504040204" pitchFamily="34" charset="-120"/>
              </a:rPr>
              <a:t>放在 </a:t>
            </a:r>
            <a:r>
              <a:rPr lang="zh-TW" altLang="en-US" sz="1600" b="1" u="sng" dirty="0" smtClean="0">
                <a:solidFill>
                  <a:srgbClr val="2F5597"/>
                </a:solidFill>
                <a:ea typeface="微軟正黑體" panose="020B0604030504040204" pitchFamily="34" charset="-120"/>
              </a:rPr>
              <a:t>後面</a:t>
            </a:r>
            <a:endParaRPr lang="en-US" altLang="zh-TW" sz="1600" b="1" dirty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37" name="群組 36"/>
          <p:cNvGrpSpPr/>
          <p:nvPr/>
        </p:nvGrpSpPr>
        <p:grpSpPr>
          <a:xfrm>
            <a:off x="2455924" y="4976222"/>
            <a:ext cx="5082669" cy="812778"/>
            <a:chOff x="2073363" y="5336790"/>
            <a:chExt cx="5082669" cy="812778"/>
          </a:xfrm>
        </p:grpSpPr>
        <p:sp>
          <p:nvSpPr>
            <p:cNvPr id="38" name="等腰三角形 37"/>
            <p:cNvSpPr/>
            <p:nvPr/>
          </p:nvSpPr>
          <p:spPr>
            <a:xfrm rot="3385830">
              <a:off x="6511662" y="5023862"/>
              <a:ext cx="331442" cy="957298"/>
            </a:xfrm>
            <a:prstGeom prst="triangle">
              <a:avLst>
                <a:gd name="adj" fmla="val 0"/>
              </a:avLst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0" name="圓角矩形 39"/>
            <p:cNvSpPr/>
            <p:nvPr/>
          </p:nvSpPr>
          <p:spPr>
            <a:xfrm>
              <a:off x="2167597" y="5520858"/>
              <a:ext cx="4880385" cy="628710"/>
            </a:xfrm>
            <a:prstGeom prst="roundRect">
              <a:avLst>
                <a:gd name="adj" fmla="val 13120"/>
              </a:avLst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2295573" y="5579473"/>
              <a:ext cx="4659864" cy="5030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42" name="橢圓 41"/>
            <p:cNvSpPr/>
            <p:nvPr/>
          </p:nvSpPr>
          <p:spPr>
            <a:xfrm>
              <a:off x="2073363" y="5579473"/>
              <a:ext cx="503093" cy="503093"/>
            </a:xfrm>
            <a:prstGeom prst="ellipse">
              <a:avLst/>
            </a:prstGeom>
            <a:solidFill>
              <a:srgbClr val="2F559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例</a:t>
              </a:r>
              <a:endParaRPr lang="zh-HK" altLang="en-US" dirty="0"/>
            </a:p>
          </p:txBody>
        </p:sp>
        <p:sp>
          <p:nvSpPr>
            <p:cNvPr id="43" name="文字方塊 42"/>
            <p:cNvSpPr txBox="1"/>
            <p:nvPr/>
          </p:nvSpPr>
          <p:spPr>
            <a:xfrm>
              <a:off x="2600781" y="5652098"/>
              <a:ext cx="41149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pc="120" dirty="0">
                  <a:solidFill>
                    <a:srgbClr val="D65042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我</a:t>
              </a:r>
              <a:r>
                <a:rPr lang="zh-TW" altLang="en-US" b="1" u="sng" spc="120" dirty="0">
                  <a:solidFill>
                    <a:srgbClr val="D65042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之所以</a:t>
              </a:r>
              <a:r>
                <a:rPr lang="zh-TW" altLang="en-US" spc="120" dirty="0">
                  <a:solidFill>
                    <a:srgbClr val="D65042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留喺屋企休息</a:t>
              </a:r>
              <a:r>
                <a:rPr lang="zh-TW" altLang="en-US" spc="120" dirty="0">
                  <a:solidFill>
                    <a:srgbClr val="D65042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，</a:t>
              </a:r>
              <a:r>
                <a:rPr lang="zh-TW" altLang="en-US" spc="120" dirty="0">
                  <a:solidFill>
                    <a:srgbClr val="2F5597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係</a:t>
              </a:r>
              <a:r>
                <a:rPr lang="zh-TW" altLang="en-US" b="1" u="sng" spc="120" dirty="0">
                  <a:solidFill>
                    <a:srgbClr val="2F5597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因為</a:t>
              </a:r>
              <a:r>
                <a:rPr lang="zh-TW" altLang="en-US" spc="120" dirty="0">
                  <a:solidFill>
                    <a:srgbClr val="2F5597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病咗</a:t>
              </a:r>
              <a:r>
                <a:rPr lang="zh-TW" altLang="en-US" spc="120" dirty="0">
                  <a:solidFill>
                    <a:srgbClr val="2F5597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。</a:t>
              </a:r>
              <a:endParaRPr lang="zh-HK" altLang="en-US" spc="120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pic>
        <p:nvPicPr>
          <p:cNvPr id="47" name="圖片 4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547" y="4488606"/>
            <a:ext cx="4158666" cy="547848"/>
          </a:xfrm>
          <a:prstGeom prst="rect">
            <a:avLst/>
          </a:prstGeom>
        </p:spPr>
      </p:pic>
      <p:grpSp>
        <p:nvGrpSpPr>
          <p:cNvPr id="60" name="群組 59"/>
          <p:cNvGrpSpPr/>
          <p:nvPr/>
        </p:nvGrpSpPr>
        <p:grpSpPr>
          <a:xfrm rot="5400000" flipV="1">
            <a:off x="4576286" y="-406267"/>
            <a:ext cx="285864" cy="2566467"/>
            <a:chOff x="1251512" y="2483340"/>
            <a:chExt cx="166357" cy="1179769"/>
          </a:xfrm>
        </p:grpSpPr>
        <p:cxnSp>
          <p:nvCxnSpPr>
            <p:cNvPr id="61" name="直線接點 60"/>
            <p:cNvCxnSpPr/>
            <p:nvPr/>
          </p:nvCxnSpPr>
          <p:spPr>
            <a:xfrm rot="5400000" flipV="1">
              <a:off x="667179" y="3073225"/>
              <a:ext cx="1179769" cy="0"/>
            </a:xfrm>
            <a:prstGeom prst="line">
              <a:avLst/>
            </a:prstGeom>
            <a:ln w="19050">
              <a:solidFill>
                <a:srgbClr val="FCC8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線接點 61"/>
            <p:cNvCxnSpPr/>
            <p:nvPr/>
          </p:nvCxnSpPr>
          <p:spPr>
            <a:xfrm>
              <a:off x="1261430" y="2487556"/>
              <a:ext cx="156439" cy="0"/>
            </a:xfrm>
            <a:prstGeom prst="line">
              <a:avLst/>
            </a:prstGeom>
            <a:ln w="19050">
              <a:solidFill>
                <a:srgbClr val="FCC8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線接點 62"/>
            <p:cNvCxnSpPr/>
            <p:nvPr/>
          </p:nvCxnSpPr>
          <p:spPr>
            <a:xfrm>
              <a:off x="1261430" y="3079020"/>
              <a:ext cx="156439" cy="0"/>
            </a:xfrm>
            <a:prstGeom prst="line">
              <a:avLst/>
            </a:prstGeom>
            <a:ln w="19050">
              <a:solidFill>
                <a:srgbClr val="FCC8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線接點 63"/>
            <p:cNvCxnSpPr/>
            <p:nvPr/>
          </p:nvCxnSpPr>
          <p:spPr>
            <a:xfrm>
              <a:off x="1251512" y="3663109"/>
              <a:ext cx="156439" cy="0"/>
            </a:xfrm>
            <a:prstGeom prst="line">
              <a:avLst/>
            </a:prstGeom>
            <a:ln w="19050">
              <a:solidFill>
                <a:srgbClr val="FCC8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圓角矩形 64"/>
          <p:cNvSpPr/>
          <p:nvPr/>
        </p:nvSpPr>
        <p:spPr>
          <a:xfrm>
            <a:off x="4003637" y="360735"/>
            <a:ext cx="1531790" cy="524703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6" name="標題 1"/>
          <p:cNvSpPr txBox="1">
            <a:spLocks/>
          </p:cNvSpPr>
          <p:nvPr/>
        </p:nvSpPr>
        <p:spPr>
          <a:xfrm>
            <a:off x="4093770" y="437292"/>
            <a:ext cx="1378286" cy="3700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1800" b="1" spc="300" dirty="0" smtClean="0">
                <a:solidFill>
                  <a:schemeClr val="accent1">
                    <a:lumMod val="50000"/>
                  </a:schemeClr>
                </a:solidFill>
                <a:latin typeface="+mn-lt"/>
                <a:ea typeface="微軟正黑體"/>
                <a:cs typeface="+mn-cs"/>
              </a:rPr>
              <a:t>組成部分</a:t>
            </a:r>
            <a:endParaRPr lang="zh-HK" altLang="en-US" sz="1800" b="1" spc="300" dirty="0">
              <a:solidFill>
                <a:schemeClr val="accent1">
                  <a:lumMod val="50000"/>
                </a:schemeClr>
              </a:solidFill>
              <a:latin typeface="+mn-lt"/>
              <a:ea typeface="微軟正黑體"/>
              <a:cs typeface="+mn-cs"/>
            </a:endParaRPr>
          </a:p>
        </p:txBody>
      </p:sp>
      <p:sp>
        <p:nvSpPr>
          <p:cNvPr id="67" name="圓角矩形 66"/>
          <p:cNvSpPr/>
          <p:nvPr/>
        </p:nvSpPr>
        <p:spPr>
          <a:xfrm>
            <a:off x="896562" y="1994045"/>
            <a:ext cx="1226484" cy="524703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8" name="標題 1"/>
          <p:cNvSpPr txBox="1">
            <a:spLocks/>
          </p:cNvSpPr>
          <p:nvPr/>
        </p:nvSpPr>
        <p:spPr>
          <a:xfrm>
            <a:off x="1171772" y="2065565"/>
            <a:ext cx="747687" cy="3816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TW" altLang="en-US" sz="1800" b="1" spc="300" dirty="0" smtClean="0">
                <a:solidFill>
                  <a:schemeClr val="accent1">
                    <a:lumMod val="50000"/>
                  </a:schemeClr>
                </a:solidFill>
                <a:latin typeface="+mn-lt"/>
                <a:ea typeface="微軟正黑體"/>
                <a:cs typeface="+mn-cs"/>
              </a:rPr>
              <a:t>結構</a:t>
            </a:r>
            <a:endParaRPr lang="zh-HK" altLang="en-US" sz="1800" b="1" spc="300" dirty="0">
              <a:solidFill>
                <a:schemeClr val="accent1">
                  <a:lumMod val="50000"/>
                </a:schemeClr>
              </a:solidFill>
              <a:latin typeface="+mn-lt"/>
              <a:ea typeface="微軟正黑體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2888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8" grpId="0" animBg="1"/>
      <p:bldP spid="79" grpId="0" animBg="1"/>
      <p:bldP spid="26" grpId="0"/>
      <p:bldP spid="27" grpId="0"/>
      <p:bldP spid="65" grpId="0" animBg="1"/>
      <p:bldP spid="66" grpId="0"/>
      <p:bldP spid="67" grpId="0" animBg="1"/>
      <p:bldP spid="6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" name="群組 2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4" name="群組 3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4" name="群組 13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7" name="弧形 8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" name="弧形 8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5" name="群組 14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0" name="弧形 69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2" name="弧形 71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6" name="群組 15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3" name="弧形 52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5" name="弧形 54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6" name="弧形 35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8" name="弧形 37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9" name="弧形 1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0" name="弧形 1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1" name="弧形 2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5" name="弧形 4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弧形 5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" name="弧形 6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4" name="圓角化單一角落矩形 103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5" name="矩形 104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4D3CD"/>
              </a:gs>
              <a:gs pos="100000">
                <a:srgbClr val="3D8AAC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>
              <a:ea typeface="微軟正黑體" panose="020B0604030504040204" pitchFamily="34" charset="-120"/>
            </a:endParaRPr>
          </a:p>
        </p:txBody>
      </p:sp>
      <p:sp>
        <p:nvSpPr>
          <p:cNvPr id="106" name="文字方塊 105"/>
          <p:cNvSpPr txBox="1"/>
          <p:nvPr/>
        </p:nvSpPr>
        <p:spPr>
          <a:xfrm>
            <a:off x="5864498" y="234209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3D8AAC"/>
                </a:solidFill>
                <a:ea typeface="微軟正黑體"/>
              </a:rPr>
              <a:t>應用</a:t>
            </a:r>
          </a:p>
        </p:txBody>
      </p:sp>
      <p:sp>
        <p:nvSpPr>
          <p:cNvPr id="107" name="文字方塊 106"/>
          <p:cNvSpPr txBox="1"/>
          <p:nvPr/>
        </p:nvSpPr>
        <p:spPr>
          <a:xfrm>
            <a:off x="1656805" y="2347638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3D8AAC"/>
                </a:solidFill>
                <a:ea typeface="微軟正黑體"/>
              </a:rPr>
              <a:t>介紹</a:t>
            </a:r>
          </a:p>
        </p:txBody>
      </p:sp>
      <p:cxnSp>
        <p:nvCxnSpPr>
          <p:cNvPr id="108" name="直線接點 107"/>
          <p:cNvCxnSpPr/>
          <p:nvPr/>
        </p:nvCxnSpPr>
        <p:spPr>
          <a:xfrm>
            <a:off x="1566913" y="3144484"/>
            <a:ext cx="1511390" cy="0"/>
          </a:xfrm>
          <a:prstGeom prst="line">
            <a:avLst/>
          </a:prstGeom>
          <a:ln w="9525">
            <a:solidFill>
              <a:srgbClr val="3D8A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矩形 108"/>
          <p:cNvSpPr/>
          <p:nvPr/>
        </p:nvSpPr>
        <p:spPr>
          <a:xfrm>
            <a:off x="1565777" y="3292366"/>
            <a:ext cx="1647118" cy="329257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3D8AAC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3D8AAC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3D8AAC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例子</a:t>
            </a:r>
          </a:p>
        </p:txBody>
      </p:sp>
      <p:sp>
        <p:nvSpPr>
          <p:cNvPr id="110" name="矩形 109"/>
          <p:cNvSpPr/>
          <p:nvPr/>
        </p:nvSpPr>
        <p:spPr>
          <a:xfrm>
            <a:off x="3860309" y="3299879"/>
            <a:ext cx="1581523" cy="3192352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3D8AAC"/>
                </a:solidFill>
                <a:ea typeface="微軟正黑體"/>
              </a:rPr>
              <a:t>複句結構</a:t>
            </a:r>
            <a:endParaRPr lang="en-US" altLang="zh-HK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3D8AAC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3D8AAC"/>
                </a:solidFill>
                <a:ea typeface="微軟正黑體"/>
              </a:rPr>
              <a:t>構思及</a:t>
            </a:r>
            <a:r>
              <a:rPr lang="zh-HK" altLang="en-US" b="1" spc="-500" dirty="0">
                <a:solidFill>
                  <a:srgbClr val="3D8AAC"/>
                </a:solidFill>
                <a:ea typeface="微軟正黑體"/>
              </a:rPr>
              <a:t>組</a:t>
            </a:r>
            <a:r>
              <a:rPr lang="zh-TW" altLang="en-US" b="1" spc="-500" dirty="0">
                <a:solidFill>
                  <a:srgbClr val="3D8AAC"/>
                </a:solidFill>
                <a:ea typeface="微軟正黑體"/>
              </a:rPr>
              <a:t>織複句</a:t>
            </a:r>
            <a:endParaRPr lang="en-US" altLang="zh-HK" b="1" spc="-500" dirty="0">
              <a:solidFill>
                <a:srgbClr val="3D8AAC"/>
              </a:solidFill>
              <a:ea typeface="微軟正黑體"/>
            </a:endParaRPr>
          </a:p>
        </p:txBody>
      </p:sp>
      <p:cxnSp>
        <p:nvCxnSpPr>
          <p:cNvPr id="111" name="直線接點 110"/>
          <p:cNvCxnSpPr/>
          <p:nvPr/>
        </p:nvCxnSpPr>
        <p:spPr>
          <a:xfrm>
            <a:off x="3716547" y="3144628"/>
            <a:ext cx="1670208" cy="0"/>
          </a:xfrm>
          <a:prstGeom prst="line">
            <a:avLst/>
          </a:prstGeom>
          <a:ln w="9525">
            <a:solidFill>
              <a:srgbClr val="3D8A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矩形 111"/>
          <p:cNvSpPr/>
          <p:nvPr/>
        </p:nvSpPr>
        <p:spPr>
          <a:xfrm>
            <a:off x="5974524" y="3298699"/>
            <a:ext cx="894989" cy="224959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3" name="直線接點 112"/>
          <p:cNvCxnSpPr/>
          <p:nvPr/>
        </p:nvCxnSpPr>
        <p:spPr>
          <a:xfrm>
            <a:off x="5922920" y="3139262"/>
            <a:ext cx="901485" cy="0"/>
          </a:xfrm>
          <a:prstGeom prst="line">
            <a:avLst/>
          </a:prstGeom>
          <a:ln w="9525">
            <a:solidFill>
              <a:srgbClr val="3D8A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文字方塊 113"/>
          <p:cNvSpPr txBox="1"/>
          <p:nvPr/>
        </p:nvSpPr>
        <p:spPr>
          <a:xfrm>
            <a:off x="3810379" y="2100973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3D8AAC"/>
                </a:solidFill>
                <a:ea typeface="微軟正黑體"/>
              </a:rPr>
              <a:t>結構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3D8AAC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</a:t>
            </a:r>
            <a:endParaRPr lang="en-US" altLang="zh-TW" sz="2300" b="1" spc="300" dirty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r>
              <a:rPr lang="zh-TW" altLang="en-US" sz="2300" b="1" spc="3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118" name="群組 117"/>
          <p:cNvGrpSpPr/>
          <p:nvPr/>
        </p:nvGrpSpPr>
        <p:grpSpPr>
          <a:xfrm>
            <a:off x="4895895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19" name="群組 118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1" name="群組 120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23" name="群組 122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25" name="圓角化同側角落矩形 124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26" name="圓角化同側角落矩形 125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27" name="群組 126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28" name="圓角化同側角落矩形 127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29" name="圓角化同側角落矩形 128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24" name="弧形 123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22" name="圓角化同側角落矩形 121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20" name="圓角矩形 119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30" name="圓角化同側角落矩形 129"/>
          <p:cNvSpPr/>
          <p:nvPr/>
        </p:nvSpPr>
        <p:spPr>
          <a:xfrm>
            <a:off x="5461703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1" name="圓角矩形 130"/>
          <p:cNvSpPr/>
          <p:nvPr/>
        </p:nvSpPr>
        <p:spPr>
          <a:xfrm>
            <a:off x="5720221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2" name="圓角矩形 131"/>
          <p:cNvSpPr/>
          <p:nvPr/>
        </p:nvSpPr>
        <p:spPr>
          <a:xfrm>
            <a:off x="5558707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3" name="手繪多邊形 132"/>
          <p:cNvSpPr/>
          <p:nvPr/>
        </p:nvSpPr>
        <p:spPr>
          <a:xfrm>
            <a:off x="5525642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4" name="弧形 133"/>
          <p:cNvSpPr/>
          <p:nvPr/>
        </p:nvSpPr>
        <p:spPr>
          <a:xfrm rot="13638684">
            <a:off x="5692272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5" name="橢圓 134"/>
          <p:cNvSpPr/>
          <p:nvPr/>
        </p:nvSpPr>
        <p:spPr>
          <a:xfrm>
            <a:off x="5591238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6" name="橢圓 135"/>
          <p:cNvSpPr/>
          <p:nvPr/>
        </p:nvSpPr>
        <p:spPr>
          <a:xfrm>
            <a:off x="5829698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7" name="弧形 136"/>
          <p:cNvSpPr/>
          <p:nvPr/>
        </p:nvSpPr>
        <p:spPr>
          <a:xfrm rot="11272823">
            <a:off x="5748392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8" name="弧形 137"/>
          <p:cNvSpPr/>
          <p:nvPr/>
        </p:nvSpPr>
        <p:spPr>
          <a:xfrm rot="18133355">
            <a:off x="5560158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9" name="弧形 138"/>
          <p:cNvSpPr/>
          <p:nvPr/>
        </p:nvSpPr>
        <p:spPr>
          <a:xfrm rot="18731171">
            <a:off x="5800773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0" name="手繪多邊形 139"/>
          <p:cNvSpPr/>
          <p:nvPr/>
        </p:nvSpPr>
        <p:spPr>
          <a:xfrm>
            <a:off x="6040600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1" name="弧形 140"/>
          <p:cNvSpPr/>
          <p:nvPr/>
        </p:nvSpPr>
        <p:spPr>
          <a:xfrm rot="1461097">
            <a:off x="5967433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2" name="弧形 141"/>
          <p:cNvSpPr/>
          <p:nvPr/>
        </p:nvSpPr>
        <p:spPr>
          <a:xfrm rot="5704529">
            <a:off x="5666689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43" name="群組 142"/>
          <p:cNvGrpSpPr/>
          <p:nvPr/>
        </p:nvGrpSpPr>
        <p:grpSpPr>
          <a:xfrm>
            <a:off x="6196942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4" name="圓角化同側角落矩形 143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5" name="圓角化同側角落矩形 144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6" name="弧形 145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7" name="弧形 146"/>
          <p:cNvSpPr/>
          <p:nvPr/>
        </p:nvSpPr>
        <p:spPr>
          <a:xfrm rot="15944160">
            <a:off x="5576105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54" name="群組 153"/>
          <p:cNvGrpSpPr/>
          <p:nvPr/>
        </p:nvGrpSpPr>
        <p:grpSpPr>
          <a:xfrm>
            <a:off x="1357135" y="438611"/>
            <a:ext cx="7370385" cy="5728142"/>
            <a:chOff x="1357135" y="438611"/>
            <a:chExt cx="7370385" cy="5728142"/>
          </a:xfrm>
        </p:grpSpPr>
        <p:sp>
          <p:nvSpPr>
            <p:cNvPr id="148" name="圓角矩形 147"/>
            <p:cNvSpPr/>
            <p:nvPr/>
          </p:nvSpPr>
          <p:spPr>
            <a:xfrm>
              <a:off x="5923679" y="877660"/>
              <a:ext cx="1150127" cy="266286"/>
            </a:xfrm>
            <a:prstGeom prst="roundRect">
              <a:avLst>
                <a:gd name="adj" fmla="val 50000"/>
              </a:avLst>
            </a:prstGeom>
            <a:solidFill>
              <a:srgbClr val="5F98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9" name="手繪多邊形 148"/>
            <p:cNvSpPr/>
            <p:nvPr/>
          </p:nvSpPr>
          <p:spPr>
            <a:xfrm>
              <a:off x="5576207" y="438611"/>
              <a:ext cx="1046212" cy="599980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4D3CD"/>
                </a:gs>
                <a:gs pos="100000">
                  <a:srgbClr val="3D8AAC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50" name="手繪多邊形 149"/>
            <p:cNvSpPr/>
            <p:nvPr/>
          </p:nvSpPr>
          <p:spPr>
            <a:xfrm>
              <a:off x="7709689" y="3609158"/>
              <a:ext cx="1017831" cy="583705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4D3CD"/>
                </a:gs>
                <a:gs pos="100000">
                  <a:srgbClr val="3D8AAC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51" name="圓角矩形 150"/>
            <p:cNvSpPr/>
            <p:nvPr/>
          </p:nvSpPr>
          <p:spPr>
            <a:xfrm>
              <a:off x="7409201" y="4083201"/>
              <a:ext cx="773508" cy="179088"/>
            </a:xfrm>
            <a:prstGeom prst="roundRect">
              <a:avLst>
                <a:gd name="adj" fmla="val 50000"/>
              </a:avLst>
            </a:prstGeom>
            <a:solidFill>
              <a:srgbClr val="5F98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2" name="手繪多邊形 151"/>
            <p:cNvSpPr/>
            <p:nvPr/>
          </p:nvSpPr>
          <p:spPr>
            <a:xfrm>
              <a:off x="1357135" y="5813561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gradFill>
              <a:gsLst>
                <a:gs pos="23000">
                  <a:srgbClr val="F4D3CD"/>
                </a:gs>
                <a:gs pos="100000">
                  <a:srgbClr val="3D8AAC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</p:grpSp>
      <p:sp>
        <p:nvSpPr>
          <p:cNvPr id="153" name="圓角矩形 152"/>
          <p:cNvSpPr/>
          <p:nvPr/>
        </p:nvSpPr>
        <p:spPr>
          <a:xfrm>
            <a:off x="4430184" y="3266967"/>
            <a:ext cx="429267" cy="1736677"/>
          </a:xfrm>
          <a:prstGeom prst="roundRect">
            <a:avLst/>
          </a:prstGeom>
          <a:noFill/>
          <a:ln>
            <a:solidFill>
              <a:srgbClr val="3D8A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56" name="圖片 1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753" y="1677486"/>
            <a:ext cx="1170590" cy="1277894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57" name="圖片 1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854" y="1497501"/>
            <a:ext cx="1108067" cy="1496078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58" name="圖片 1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624" y="1452937"/>
            <a:ext cx="708165" cy="151302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59" name="圖片 15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166" y="914567"/>
            <a:ext cx="742579" cy="65039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60" name="圖片 1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215" y="314074"/>
            <a:ext cx="481742" cy="1872225"/>
          </a:xfrm>
          <a:prstGeom prst="rect">
            <a:avLst/>
          </a:prstGeom>
        </p:spPr>
      </p:pic>
      <p:sp>
        <p:nvSpPr>
          <p:cNvPr id="161" name="流程圖: 程序 160">
            <a:hlinkClick r:id="rId7" action="ppaction://hlinksldjump"/>
          </p:cNvPr>
          <p:cNvSpPr/>
          <p:nvPr/>
        </p:nvSpPr>
        <p:spPr>
          <a:xfrm>
            <a:off x="1716247" y="3637422"/>
            <a:ext cx="250009" cy="113067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8" action="ppaction://hlinksldjump"/>
          </p:cNvPr>
          <p:cNvSpPr/>
          <p:nvPr/>
        </p:nvSpPr>
        <p:spPr>
          <a:xfrm>
            <a:off x="2084117" y="3643935"/>
            <a:ext cx="250009" cy="66155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9" action="ppaction://hlinksldjump"/>
          </p:cNvPr>
          <p:cNvSpPr/>
          <p:nvPr/>
        </p:nvSpPr>
        <p:spPr>
          <a:xfrm>
            <a:off x="2464204" y="3658793"/>
            <a:ext cx="199044" cy="83615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0" action="ppaction://hlinksldjump"/>
          </p:cNvPr>
          <p:cNvSpPr/>
          <p:nvPr/>
        </p:nvSpPr>
        <p:spPr>
          <a:xfrm>
            <a:off x="2800255" y="3661950"/>
            <a:ext cx="222011" cy="85082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1" action="ppaction://hlinksldjump"/>
          </p:cNvPr>
          <p:cNvSpPr/>
          <p:nvPr/>
        </p:nvSpPr>
        <p:spPr>
          <a:xfrm>
            <a:off x="4040425" y="3762060"/>
            <a:ext cx="274985" cy="114629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2" action="ppaction://hlinksldjump"/>
          </p:cNvPr>
          <p:cNvSpPr/>
          <p:nvPr/>
        </p:nvSpPr>
        <p:spPr>
          <a:xfrm>
            <a:off x="4527056" y="3766435"/>
            <a:ext cx="252125" cy="11028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3" action="ppaction://hlinksldjump"/>
          </p:cNvPr>
          <p:cNvSpPr/>
          <p:nvPr/>
        </p:nvSpPr>
        <p:spPr>
          <a:xfrm>
            <a:off x="4929378" y="3763394"/>
            <a:ext cx="266579" cy="197878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4" action="ppaction://hlinksldjump"/>
          </p:cNvPr>
          <p:cNvSpPr/>
          <p:nvPr/>
        </p:nvSpPr>
        <p:spPr>
          <a:xfrm>
            <a:off x="6139696" y="3647473"/>
            <a:ext cx="205745" cy="4657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流程圖: 程序 168">
            <a:hlinkClick r:id="rId15" action="ppaction://hlinksldjump"/>
          </p:cNvPr>
          <p:cNvSpPr/>
          <p:nvPr/>
        </p:nvSpPr>
        <p:spPr>
          <a:xfrm>
            <a:off x="6468976" y="3636456"/>
            <a:ext cx="194140" cy="173146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0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75855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"/>
                            </p:stCondLst>
                            <p:childTnLst>
                              <p:par>
                                <p:cTn id="118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105" grpId="0" animBg="1"/>
      <p:bldP spid="106" grpId="0"/>
      <p:bldP spid="107" grpId="0"/>
      <p:bldP spid="109" grpId="0"/>
      <p:bldP spid="110" grpId="0"/>
      <p:bldP spid="112" grpId="0"/>
      <p:bldP spid="114" grpId="0"/>
      <p:bldP spid="116" grpId="0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7" grpId="0" animBg="1"/>
      <p:bldP spid="153" grpId="0" animBg="1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27117" y="0"/>
            <a:ext cx="78827" cy="3763637"/>
          </a:xfrm>
          <a:prstGeom prst="rect">
            <a:avLst/>
          </a:prstGeom>
          <a:gradFill>
            <a:gsLst>
              <a:gs pos="23000">
                <a:srgbClr val="F4D3CD"/>
              </a:gs>
              <a:gs pos="100000">
                <a:srgbClr val="3D8AAC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ea typeface="微軟正黑體" panose="020B0604030504040204" pitchFamily="34" charset="-120"/>
            </a:endParaRPr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260" y="3493185"/>
            <a:ext cx="971946" cy="90296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006509" y="2320749"/>
            <a:ext cx="1210588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4000" b="1" dirty="0">
                <a:solidFill>
                  <a:schemeClr val="accent1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解釋</a:t>
            </a:r>
            <a:endParaRPr lang="en-US" altLang="zh-HK" sz="4000" b="1" dirty="0">
              <a:solidFill>
                <a:schemeClr val="accent1">
                  <a:lumMod val="7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4000" b="1" dirty="0">
                <a:solidFill>
                  <a:schemeClr val="accent1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因果</a:t>
            </a:r>
            <a:endParaRPr lang="en-US" altLang="zh-TW" sz="4000" b="1" dirty="0">
              <a:solidFill>
                <a:schemeClr val="accent1">
                  <a:lumMod val="7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</a:pPr>
            <a:endParaRPr lang="zh-HK" altLang="en-US" sz="4000" b="1" dirty="0">
              <a:solidFill>
                <a:srgbClr val="57977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595273" y="3094363"/>
            <a:ext cx="78827" cy="3763637"/>
          </a:xfrm>
          <a:prstGeom prst="rect">
            <a:avLst/>
          </a:prstGeom>
          <a:gradFill>
            <a:gsLst>
              <a:gs pos="20000">
                <a:srgbClr val="F4D3CD"/>
              </a:gs>
              <a:gs pos="100000">
                <a:srgbClr val="3D8AAC"/>
              </a:gs>
            </a:gsLst>
            <a:lin ang="144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8" name="圓角矩形 7"/>
          <p:cNvSpPr/>
          <p:nvPr/>
        </p:nvSpPr>
        <p:spPr>
          <a:xfrm>
            <a:off x="3027638" y="2293727"/>
            <a:ext cx="3229825" cy="12105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手繪多邊形 14"/>
          <p:cNvSpPr/>
          <p:nvPr/>
        </p:nvSpPr>
        <p:spPr>
          <a:xfrm>
            <a:off x="2747450" y="3447478"/>
            <a:ext cx="3790199" cy="1255192"/>
          </a:xfrm>
          <a:custGeom>
            <a:avLst/>
            <a:gdLst>
              <a:gd name="connsiteX0" fmla="*/ 295632 w 2778738"/>
              <a:gd name="connsiteY0" fmla="*/ 0 h 591264"/>
              <a:gd name="connsiteX1" fmla="*/ 2483106 w 2778738"/>
              <a:gd name="connsiteY1" fmla="*/ 0 h 591264"/>
              <a:gd name="connsiteX2" fmla="*/ 2778738 w 2778738"/>
              <a:gd name="connsiteY2" fmla="*/ 295632 h 591264"/>
              <a:gd name="connsiteX3" fmla="*/ 2483538 w 2778738"/>
              <a:gd name="connsiteY3" fmla="*/ 432 h 591264"/>
              <a:gd name="connsiteX4" fmla="*/ 2188338 w 2778738"/>
              <a:gd name="connsiteY4" fmla="*/ 295632 h 591264"/>
              <a:gd name="connsiteX5" fmla="*/ 2483538 w 2778738"/>
              <a:gd name="connsiteY5" fmla="*/ 590832 h 591264"/>
              <a:gd name="connsiteX6" fmla="*/ 2778738 w 2778738"/>
              <a:gd name="connsiteY6" fmla="*/ 295632 h 591264"/>
              <a:gd name="connsiteX7" fmla="*/ 2483106 w 2778738"/>
              <a:gd name="connsiteY7" fmla="*/ 591264 h 591264"/>
              <a:gd name="connsiteX8" fmla="*/ 295632 w 2778738"/>
              <a:gd name="connsiteY8" fmla="*/ 591264 h 591264"/>
              <a:gd name="connsiteX9" fmla="*/ 0 w 2778738"/>
              <a:gd name="connsiteY9" fmla="*/ 295632 h 591264"/>
              <a:gd name="connsiteX10" fmla="*/ 295632 w 2778738"/>
              <a:gd name="connsiteY10" fmla="*/ 0 h 591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78738" h="591264">
                <a:moveTo>
                  <a:pt x="295632" y="0"/>
                </a:moveTo>
                <a:lnTo>
                  <a:pt x="2483106" y="0"/>
                </a:lnTo>
                <a:cubicBezTo>
                  <a:pt x="2646379" y="0"/>
                  <a:pt x="2778738" y="132359"/>
                  <a:pt x="2778738" y="295632"/>
                </a:cubicBezTo>
                <a:cubicBezTo>
                  <a:pt x="2778738" y="132598"/>
                  <a:pt x="2646572" y="432"/>
                  <a:pt x="2483538" y="432"/>
                </a:cubicBezTo>
                <a:cubicBezTo>
                  <a:pt x="2320504" y="432"/>
                  <a:pt x="2188338" y="132598"/>
                  <a:pt x="2188338" y="295632"/>
                </a:cubicBezTo>
                <a:cubicBezTo>
                  <a:pt x="2188338" y="458666"/>
                  <a:pt x="2320504" y="590832"/>
                  <a:pt x="2483538" y="590832"/>
                </a:cubicBezTo>
                <a:cubicBezTo>
                  <a:pt x="2646572" y="590832"/>
                  <a:pt x="2778738" y="458666"/>
                  <a:pt x="2778738" y="295632"/>
                </a:cubicBezTo>
                <a:cubicBezTo>
                  <a:pt x="2778738" y="458905"/>
                  <a:pt x="2646379" y="591264"/>
                  <a:pt x="2483106" y="591264"/>
                </a:cubicBezTo>
                <a:lnTo>
                  <a:pt x="295632" y="591264"/>
                </a:lnTo>
                <a:cubicBezTo>
                  <a:pt x="132359" y="591264"/>
                  <a:pt x="0" y="458905"/>
                  <a:pt x="0" y="295632"/>
                </a:cubicBezTo>
                <a:cubicBezTo>
                  <a:pt x="0" y="132359"/>
                  <a:pt x="132359" y="0"/>
                  <a:pt x="2956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矩形 13"/>
          <p:cNvSpPr/>
          <p:nvPr/>
        </p:nvSpPr>
        <p:spPr>
          <a:xfrm>
            <a:off x="2948609" y="3142273"/>
            <a:ext cx="32467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2000" b="1" spc="300" dirty="0" smtClean="0">
                <a:solidFill>
                  <a:srgbClr val="2F5597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提升學生語言組織能力</a:t>
            </a:r>
            <a:endParaRPr lang="zh-HK" altLang="en-US" sz="2000" b="1" spc="300" dirty="0">
              <a:solidFill>
                <a:srgbClr val="2F5597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595272" y="3094362"/>
            <a:ext cx="78827" cy="3763637"/>
          </a:xfrm>
          <a:prstGeom prst="rect">
            <a:avLst/>
          </a:prstGeom>
          <a:gradFill flip="none" rotWithShape="0">
            <a:gsLst>
              <a:gs pos="23000">
                <a:srgbClr val="F4D3CD"/>
              </a:gs>
              <a:gs pos="100000">
                <a:srgbClr val="3D8AAC"/>
              </a:gs>
            </a:gsLst>
            <a:lin ang="144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7117" y="0"/>
            <a:ext cx="78827" cy="3763637"/>
          </a:xfrm>
          <a:prstGeom prst="rect">
            <a:avLst/>
          </a:prstGeom>
          <a:gradFill>
            <a:gsLst>
              <a:gs pos="23000">
                <a:srgbClr val="F4D3CD"/>
              </a:gs>
              <a:gs pos="100000">
                <a:srgbClr val="3D8AAC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93286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xit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14" grpId="0"/>
      <p:bldP spid="20" grpId="0" animBg="1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555" y="2604222"/>
            <a:ext cx="8617445" cy="1831463"/>
          </a:xfrm>
          <a:prstGeom prst="rect">
            <a:avLst/>
          </a:prstGeom>
        </p:spPr>
      </p:pic>
      <p:cxnSp>
        <p:nvCxnSpPr>
          <p:cNvPr id="14" name="直線接點 13"/>
          <p:cNvCxnSpPr/>
          <p:nvPr/>
        </p:nvCxnSpPr>
        <p:spPr>
          <a:xfrm flipV="1">
            <a:off x="6938186" y="4010716"/>
            <a:ext cx="551919" cy="775491"/>
          </a:xfrm>
          <a:prstGeom prst="line">
            <a:avLst/>
          </a:prstGeom>
          <a:ln>
            <a:solidFill>
              <a:srgbClr val="2F559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線接點 14"/>
          <p:cNvCxnSpPr/>
          <p:nvPr/>
        </p:nvCxnSpPr>
        <p:spPr>
          <a:xfrm flipV="1">
            <a:off x="6755124" y="1751483"/>
            <a:ext cx="459022" cy="692385"/>
          </a:xfrm>
          <a:prstGeom prst="line">
            <a:avLst/>
          </a:prstGeom>
          <a:ln>
            <a:solidFill>
              <a:srgbClr val="2F559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線接點 15"/>
          <p:cNvCxnSpPr/>
          <p:nvPr/>
        </p:nvCxnSpPr>
        <p:spPr>
          <a:xfrm flipH="1">
            <a:off x="2695495" y="3965605"/>
            <a:ext cx="935162" cy="1297025"/>
          </a:xfrm>
          <a:prstGeom prst="line">
            <a:avLst/>
          </a:prstGeom>
          <a:ln>
            <a:solidFill>
              <a:srgbClr val="2F559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線接點 16"/>
          <p:cNvCxnSpPr/>
          <p:nvPr/>
        </p:nvCxnSpPr>
        <p:spPr>
          <a:xfrm flipH="1">
            <a:off x="2014968" y="1577311"/>
            <a:ext cx="926781" cy="1232907"/>
          </a:xfrm>
          <a:prstGeom prst="line">
            <a:avLst/>
          </a:prstGeom>
          <a:ln>
            <a:solidFill>
              <a:srgbClr val="2F559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剪去對角線角落矩形 17"/>
          <p:cNvSpPr/>
          <p:nvPr/>
        </p:nvSpPr>
        <p:spPr>
          <a:xfrm>
            <a:off x="6618586" y="4528816"/>
            <a:ext cx="1743037" cy="480831"/>
          </a:xfrm>
          <a:prstGeom prst="snip2DiagRect">
            <a:avLst>
              <a:gd name="adj1" fmla="val 0"/>
              <a:gd name="adj2" fmla="val 39187"/>
            </a:avLst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F4D3C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4.</a:t>
            </a:r>
            <a:r>
              <a:rPr lang="zh-TW" altLang="en-US" sz="1600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分</a:t>
            </a:r>
            <a:r>
              <a:rPr lang="zh-HK" altLang="en-US" sz="1600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拆</a:t>
            </a:r>
            <a:r>
              <a:rPr lang="zh-TW" altLang="en-US" sz="1600" b="1" spc="300" dirty="0" smtClean="0">
                <a:solidFill>
                  <a:srgbClr val="2F5597"/>
                </a:solidFill>
                <a:ea typeface="微軟正黑體"/>
              </a:rPr>
              <a:t>句子</a:t>
            </a:r>
            <a:endParaRPr lang="zh-TW" altLang="en-US" sz="1600" b="1" spc="300" dirty="0">
              <a:solidFill>
                <a:srgbClr val="2F5597"/>
              </a:solidFill>
            </a:endParaRPr>
          </a:p>
        </p:txBody>
      </p:sp>
      <p:sp>
        <p:nvSpPr>
          <p:cNvPr id="19" name="剪去對角線角落矩形 18"/>
          <p:cNvSpPr/>
          <p:nvPr/>
        </p:nvSpPr>
        <p:spPr>
          <a:xfrm>
            <a:off x="6185427" y="1380068"/>
            <a:ext cx="1598416" cy="480831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F4D3C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HK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3.</a:t>
            </a:r>
            <a:r>
              <a:rPr lang="zh-HK" altLang="en-US" sz="1600" b="1" spc="300" dirty="0" smtClean="0">
                <a:solidFill>
                  <a:schemeClr val="tx1"/>
                </a:solidFill>
                <a:ea typeface="微軟正黑體"/>
              </a:rPr>
              <a:t>認清</a:t>
            </a:r>
            <a:r>
              <a:rPr lang="zh-TW" altLang="en-US" sz="1600" b="1" spc="300" dirty="0">
                <a:solidFill>
                  <a:srgbClr val="2F5597"/>
                </a:solidFill>
                <a:ea typeface="微軟正黑體"/>
              </a:rPr>
              <a:t>主語</a:t>
            </a:r>
            <a:endParaRPr lang="en-US" altLang="zh-HK" sz="1600" b="1" spc="300" dirty="0">
              <a:solidFill>
                <a:srgbClr val="2F5597"/>
              </a:solidFill>
              <a:ea typeface="微軟正黑體"/>
            </a:endParaRPr>
          </a:p>
        </p:txBody>
      </p:sp>
      <p:sp>
        <p:nvSpPr>
          <p:cNvPr id="20" name="剪去對角線角落矩形 19"/>
          <p:cNvSpPr/>
          <p:nvPr/>
        </p:nvSpPr>
        <p:spPr>
          <a:xfrm>
            <a:off x="1265069" y="4990251"/>
            <a:ext cx="4090835" cy="461995"/>
          </a:xfrm>
          <a:prstGeom prst="snip2DiagRect">
            <a:avLst>
              <a:gd name="adj1" fmla="val 0"/>
              <a:gd name="adj2" fmla="val 40105"/>
            </a:avLst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F4D3C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2.</a:t>
            </a:r>
            <a:r>
              <a:rPr lang="zh-TW" altLang="en-US" sz="1600" b="1" spc="300" dirty="0" smtClean="0">
                <a:solidFill>
                  <a:schemeClr val="tx1"/>
                </a:solidFill>
                <a:ea typeface="微軟正黑體"/>
              </a:rPr>
              <a:t>留意</a:t>
            </a:r>
            <a:r>
              <a:rPr lang="zh-TW" altLang="en-US" sz="1600" b="1" spc="300" dirty="0">
                <a:solidFill>
                  <a:schemeClr val="tx1"/>
                </a:solidFill>
                <a:latin typeface="Corbel"/>
                <a:ea typeface="微軟正黑體"/>
              </a:rPr>
              <a:t>複句中是否有特定的</a:t>
            </a:r>
            <a:r>
              <a:rPr lang="zh-TW" altLang="en-US" sz="1600" b="1" spc="300" dirty="0">
                <a:solidFill>
                  <a:srgbClr val="2F5597"/>
                </a:solidFill>
                <a:latin typeface="Corbel"/>
                <a:ea typeface="微軟正黑體"/>
              </a:rPr>
              <a:t>關聯</a:t>
            </a:r>
            <a:r>
              <a:rPr lang="zh-TW" altLang="en-US" sz="1600" b="1" spc="300" dirty="0" smtClean="0">
                <a:solidFill>
                  <a:srgbClr val="2F5597"/>
                </a:solidFill>
                <a:latin typeface="Corbel"/>
                <a:ea typeface="微軟正黑體"/>
              </a:rPr>
              <a:t>詞</a:t>
            </a:r>
            <a:endParaRPr lang="en-GB" altLang="zh-TW" sz="1600" b="1" spc="300" dirty="0">
              <a:solidFill>
                <a:srgbClr val="2F5597"/>
              </a:solidFill>
              <a:latin typeface="Corbel"/>
              <a:ea typeface="微軟正黑體"/>
            </a:endParaRPr>
          </a:p>
        </p:txBody>
      </p:sp>
      <p:sp>
        <p:nvSpPr>
          <p:cNvPr id="23" name="剪去對角線角落矩形 22"/>
          <p:cNvSpPr/>
          <p:nvPr/>
        </p:nvSpPr>
        <p:spPr>
          <a:xfrm>
            <a:off x="1430347" y="1462442"/>
            <a:ext cx="3081495" cy="879780"/>
          </a:xfrm>
          <a:prstGeom prst="snip2DiagRect">
            <a:avLst>
              <a:gd name="adj1" fmla="val 0"/>
              <a:gd name="adj2" fmla="val 31710"/>
            </a:avLst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F4D3C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0963" lvl="1" defTabSz="914400">
              <a:defRPr/>
            </a:pPr>
            <a:r>
              <a:rPr lang="en-US" altLang="zh-HK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1.</a:t>
            </a:r>
            <a:r>
              <a:rPr lang="zh-HK" altLang="en-US" sz="1600" b="1" spc="300" dirty="0" smtClean="0">
                <a:solidFill>
                  <a:schemeClr val="tx1"/>
                </a:solidFill>
                <a:ea typeface="微軟正黑體"/>
              </a:rPr>
              <a:t>分析</a:t>
            </a:r>
            <a:r>
              <a:rPr lang="zh-HK" altLang="en-US" sz="1600" b="1" spc="300" dirty="0">
                <a:solidFill>
                  <a:schemeClr val="tx1"/>
                </a:solidFill>
                <a:ea typeface="微軟正黑體"/>
              </a:rPr>
              <a:t>兩件事是否</a:t>
            </a:r>
            <a:r>
              <a:rPr lang="zh-HK" altLang="en-US" sz="1600" b="1" spc="300" dirty="0" smtClean="0">
                <a:solidFill>
                  <a:schemeClr val="tx1"/>
                </a:solidFill>
                <a:ea typeface="微軟正黑體"/>
              </a:rPr>
              <a:t>帶有</a:t>
            </a:r>
            <a:endParaRPr lang="en-US" altLang="zh-HK" sz="1600" b="1" spc="300" dirty="0" smtClean="0">
              <a:solidFill>
                <a:schemeClr val="tx1"/>
              </a:solidFill>
              <a:ea typeface="微軟正黑體"/>
            </a:endParaRPr>
          </a:p>
          <a:p>
            <a:pPr marL="80963" lvl="1" indent="279400" defTabSz="914400">
              <a:defRPr/>
            </a:pPr>
            <a:r>
              <a:rPr lang="zh-TW" altLang="en-US" sz="1600" b="1" spc="300" dirty="0" smtClean="0">
                <a:solidFill>
                  <a:srgbClr val="2F5597"/>
                </a:solidFill>
                <a:ea typeface="微軟正黑體"/>
              </a:rPr>
              <a:t>原因</a:t>
            </a:r>
            <a:r>
              <a:rPr lang="zh-HK" altLang="en-US" sz="1600" b="1" spc="300" dirty="0">
                <a:solidFill>
                  <a:schemeClr val="tx1"/>
                </a:solidFill>
                <a:ea typeface="微軟正黑體"/>
              </a:rPr>
              <a:t>及</a:t>
            </a:r>
            <a:r>
              <a:rPr lang="zh-TW" altLang="en-US" sz="1600" b="1" dirty="0">
                <a:solidFill>
                  <a:srgbClr val="D65042"/>
                </a:solidFill>
                <a:latin typeface="Corbel"/>
                <a:ea typeface="微軟正黑體"/>
              </a:rPr>
              <a:t>結果</a:t>
            </a:r>
            <a:r>
              <a:rPr lang="zh-TW" altLang="en-US" sz="1600" b="1" spc="300" dirty="0">
                <a:solidFill>
                  <a:schemeClr val="tx1"/>
                </a:solidFill>
                <a:ea typeface="微軟正黑體"/>
              </a:rPr>
              <a:t>關係</a:t>
            </a:r>
            <a:endParaRPr lang="en-US" altLang="zh-HK" sz="1600" b="1" spc="300" dirty="0">
              <a:solidFill>
                <a:schemeClr val="tx1"/>
              </a:solidFill>
              <a:ea typeface="微軟正黑體"/>
            </a:endParaRPr>
          </a:p>
        </p:txBody>
      </p:sp>
      <p:grpSp>
        <p:nvGrpSpPr>
          <p:cNvPr id="12" name="群組 1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1" name="圓角化單一角落矩形 2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2" name="矩形 2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4" name="矩形 2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結構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理解複句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26" name="直線接點 25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20</a:t>
            </a:fld>
            <a:endParaRPr lang="zh-HK" altLang="en-US" dirty="0"/>
          </a:p>
        </p:txBody>
      </p:sp>
      <p:sp>
        <p:nvSpPr>
          <p:cNvPr id="27" name="手繪多邊形 26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60858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5" name="直線接點 74"/>
          <p:cNvCxnSpPr/>
          <p:nvPr/>
        </p:nvCxnSpPr>
        <p:spPr>
          <a:xfrm flipH="1">
            <a:off x="1588237" y="1985236"/>
            <a:ext cx="42" cy="1723833"/>
          </a:xfrm>
          <a:prstGeom prst="line">
            <a:avLst/>
          </a:prstGeom>
          <a:ln>
            <a:solidFill>
              <a:srgbClr val="EC732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6" name="矩形 75"/>
          <p:cNvSpPr/>
          <p:nvPr/>
        </p:nvSpPr>
        <p:spPr>
          <a:xfrm>
            <a:off x="3235858" y="1200406"/>
            <a:ext cx="1072737" cy="784830"/>
          </a:xfrm>
          <a:prstGeom prst="rect">
            <a:avLst/>
          </a:prstGeom>
          <a:solidFill>
            <a:srgbClr val="3D8AAC"/>
          </a:solidFill>
          <a:ln w="127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chemeClr val="bg1"/>
                </a:solidFill>
                <a:latin typeface="Corbel"/>
                <a:ea typeface="微軟正黑體"/>
              </a:rPr>
              <a:t>是因為</a:t>
            </a:r>
            <a:endParaRPr lang="en-US" altLang="zh-TW" sz="1500" b="1" dirty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189880" y="1200406"/>
            <a:ext cx="413793" cy="784830"/>
          </a:xfrm>
          <a:prstGeom prst="rect">
            <a:avLst/>
          </a:prstGeom>
          <a:solidFill>
            <a:srgbClr val="F4D3CD"/>
          </a:solidFill>
          <a:ln w="127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>
                <a:solidFill>
                  <a:srgbClr val="D65042"/>
                </a:solidFill>
                <a:latin typeface="Corbel"/>
                <a:ea typeface="微軟正黑體"/>
              </a:rPr>
              <a:t>他</a:t>
            </a:r>
            <a:endParaRPr lang="en-US" altLang="zh-HK" sz="1500" b="1" dirty="0">
              <a:solidFill>
                <a:srgbClr val="D65042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4308594" y="1200406"/>
            <a:ext cx="3143281" cy="7848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rgbClr val="2F5597"/>
                </a:solidFill>
                <a:latin typeface="Corbel"/>
                <a:ea typeface="微軟正黑體"/>
              </a:rPr>
              <a:t>參加了年底舉行的馬拉松賽事。</a:t>
            </a:r>
            <a:endParaRPr lang="en-US" altLang="zh-TW" sz="1500" b="1" dirty="0">
              <a:solidFill>
                <a:srgbClr val="2F5597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1603673" y="1200406"/>
            <a:ext cx="1632185" cy="784830"/>
          </a:xfrm>
          <a:prstGeom prst="rect">
            <a:avLst/>
          </a:prstGeom>
          <a:solidFill>
            <a:srgbClr val="F4D3CD"/>
          </a:solidFill>
          <a:ln w="127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>
                <a:solidFill>
                  <a:srgbClr val="D65042"/>
                </a:solidFill>
                <a:latin typeface="Corbel"/>
                <a:ea typeface="微軟正黑體"/>
              </a:rPr>
              <a:t>經常練習跑步，</a:t>
            </a:r>
            <a:endParaRPr lang="en-US" altLang="zh-HK" sz="1500" b="1" dirty="0">
              <a:solidFill>
                <a:srgbClr val="D65042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grpSp>
        <p:nvGrpSpPr>
          <p:cNvPr id="81" name="群組 80"/>
          <p:cNvGrpSpPr/>
          <p:nvPr/>
        </p:nvGrpSpPr>
        <p:grpSpPr>
          <a:xfrm>
            <a:off x="933316" y="1725209"/>
            <a:ext cx="926920" cy="668683"/>
            <a:chOff x="1391911" y="2502693"/>
            <a:chExt cx="926920" cy="668683"/>
          </a:xfrm>
          <a:solidFill>
            <a:srgbClr val="EC7320"/>
          </a:solidFill>
        </p:grpSpPr>
        <p:sp>
          <p:nvSpPr>
            <p:cNvPr id="82" name="矩形 1"/>
            <p:cNvSpPr/>
            <p:nvPr/>
          </p:nvSpPr>
          <p:spPr>
            <a:xfrm rot="10800000">
              <a:off x="1391911" y="2502693"/>
              <a:ext cx="926920" cy="668683"/>
            </a:xfrm>
            <a:custGeom>
              <a:avLst/>
              <a:gdLst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0 w 2243287"/>
                <a:gd name="connsiteY3" fmla="*/ 452162 h 452162"/>
                <a:gd name="connsiteX4" fmla="*/ 0 w 2243287"/>
                <a:gd name="connsiteY4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374006 w 2243287"/>
                <a:gd name="connsiteY3" fmla="*/ 447254 h 452162"/>
                <a:gd name="connsiteX4" fmla="*/ 0 w 2243287"/>
                <a:gd name="connsiteY4" fmla="*/ 452162 h 452162"/>
                <a:gd name="connsiteX5" fmla="*/ 0 w 2243287"/>
                <a:gd name="connsiteY5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374006 w 2243287"/>
                <a:gd name="connsiteY4" fmla="*/ 447254 h 452162"/>
                <a:gd name="connsiteX5" fmla="*/ 0 w 2243287"/>
                <a:gd name="connsiteY5" fmla="*/ 452162 h 452162"/>
                <a:gd name="connsiteX6" fmla="*/ 0 w 2243287"/>
                <a:gd name="connsiteY6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505554 w 2243287"/>
                <a:gd name="connsiteY4" fmla="*/ 447059 h 452162"/>
                <a:gd name="connsiteX5" fmla="*/ 374006 w 2243287"/>
                <a:gd name="connsiteY5" fmla="*/ 447254 h 452162"/>
                <a:gd name="connsiteX6" fmla="*/ 0 w 2243287"/>
                <a:gd name="connsiteY6" fmla="*/ 452162 h 452162"/>
                <a:gd name="connsiteX7" fmla="*/ 0 w 2243287"/>
                <a:gd name="connsiteY7" fmla="*/ 0 h 452162"/>
                <a:gd name="connsiteX0" fmla="*/ 0 w 2243287"/>
                <a:gd name="connsiteY0" fmla="*/ 0 h 716000"/>
                <a:gd name="connsiteX1" fmla="*/ 2243287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2243287"/>
                <a:gd name="connsiteY0" fmla="*/ 0 h 716000"/>
                <a:gd name="connsiteX1" fmla="*/ 1568315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1568950"/>
                <a:gd name="connsiteY0" fmla="*/ 0 h 716000"/>
                <a:gd name="connsiteX1" fmla="*/ 1568315 w 1568950"/>
                <a:gd name="connsiteY1" fmla="*/ 0 h 716000"/>
                <a:gd name="connsiteX2" fmla="*/ 1568950 w 1568950"/>
                <a:gd name="connsiteY2" fmla="*/ 454859 h 716000"/>
                <a:gd name="connsiteX3" fmla="*/ 672180 w 1568950"/>
                <a:gd name="connsiteY3" fmla="*/ 447254 h 716000"/>
                <a:gd name="connsiteX4" fmla="*/ 523483 w 1568950"/>
                <a:gd name="connsiteY4" fmla="*/ 716000 h 716000"/>
                <a:gd name="connsiteX5" fmla="*/ 374006 w 1568950"/>
                <a:gd name="connsiteY5" fmla="*/ 447254 h 716000"/>
                <a:gd name="connsiteX6" fmla="*/ 0 w 1568950"/>
                <a:gd name="connsiteY6" fmla="*/ 452162 h 716000"/>
                <a:gd name="connsiteX7" fmla="*/ 0 w 1568950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7"/>
                <a:gd name="connsiteY0" fmla="*/ 0 h 716000"/>
                <a:gd name="connsiteX1" fmla="*/ 1568315 w 1568327"/>
                <a:gd name="connsiteY1" fmla="*/ 0 h 716000"/>
                <a:gd name="connsiteX2" fmla="*/ 1566187 w 1568327"/>
                <a:gd name="connsiteY2" fmla="*/ 454859 h 716000"/>
                <a:gd name="connsiteX3" fmla="*/ 672180 w 1568327"/>
                <a:gd name="connsiteY3" fmla="*/ 447254 h 716000"/>
                <a:gd name="connsiteX4" fmla="*/ 523483 w 1568327"/>
                <a:gd name="connsiteY4" fmla="*/ 716000 h 716000"/>
                <a:gd name="connsiteX5" fmla="*/ 374006 w 1568327"/>
                <a:gd name="connsiteY5" fmla="*/ 447254 h 716000"/>
                <a:gd name="connsiteX6" fmla="*/ 0 w 1568327"/>
                <a:gd name="connsiteY6" fmla="*/ 452162 h 716000"/>
                <a:gd name="connsiteX7" fmla="*/ 0 w 1568327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47254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54250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4920"/>
                <a:gd name="connsiteY0" fmla="*/ 0 h 716000"/>
                <a:gd name="connsiteX1" fmla="*/ 795227 w 1564920"/>
                <a:gd name="connsiteY1" fmla="*/ 7831 h 716000"/>
                <a:gd name="connsiteX2" fmla="*/ 1564920 w 1564920"/>
                <a:gd name="connsiteY2" fmla="*/ 457190 h 716000"/>
                <a:gd name="connsiteX3" fmla="*/ 672180 w 1564920"/>
                <a:gd name="connsiteY3" fmla="*/ 454250 h 716000"/>
                <a:gd name="connsiteX4" fmla="*/ 523483 w 1564920"/>
                <a:gd name="connsiteY4" fmla="*/ 716000 h 716000"/>
                <a:gd name="connsiteX5" fmla="*/ 374006 w 1564920"/>
                <a:gd name="connsiteY5" fmla="*/ 454249 h 716000"/>
                <a:gd name="connsiteX6" fmla="*/ 0 w 1564920"/>
                <a:gd name="connsiteY6" fmla="*/ 452162 h 716000"/>
                <a:gd name="connsiteX7" fmla="*/ 0 w 1564920"/>
                <a:gd name="connsiteY7" fmla="*/ 0 h 716000"/>
                <a:gd name="connsiteX0" fmla="*/ 0 w 805208"/>
                <a:gd name="connsiteY0" fmla="*/ 0 h 716000"/>
                <a:gd name="connsiteX1" fmla="*/ 795227 w 805208"/>
                <a:gd name="connsiteY1" fmla="*/ 7831 h 716000"/>
                <a:gd name="connsiteX2" fmla="*/ 805208 w 805208"/>
                <a:gd name="connsiteY2" fmla="*/ 457190 h 716000"/>
                <a:gd name="connsiteX3" fmla="*/ 672180 w 805208"/>
                <a:gd name="connsiteY3" fmla="*/ 454250 h 716000"/>
                <a:gd name="connsiteX4" fmla="*/ 523483 w 805208"/>
                <a:gd name="connsiteY4" fmla="*/ 716000 h 716000"/>
                <a:gd name="connsiteX5" fmla="*/ 374006 w 805208"/>
                <a:gd name="connsiteY5" fmla="*/ 454249 h 716000"/>
                <a:gd name="connsiteX6" fmla="*/ 0 w 805208"/>
                <a:gd name="connsiteY6" fmla="*/ 452162 h 716000"/>
                <a:gd name="connsiteX7" fmla="*/ 0 w 805208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7 w 795253"/>
                <a:gd name="connsiteY2" fmla="*/ 45719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0 w 802533"/>
                <a:gd name="connsiteY0" fmla="*/ 0 h 716000"/>
                <a:gd name="connsiteX1" fmla="*/ 795227 w 802533"/>
                <a:gd name="connsiteY1" fmla="*/ 7831 h 716000"/>
                <a:gd name="connsiteX2" fmla="*/ 802533 w 802533"/>
                <a:gd name="connsiteY2" fmla="*/ 454580 h 716000"/>
                <a:gd name="connsiteX3" fmla="*/ 672180 w 802533"/>
                <a:gd name="connsiteY3" fmla="*/ 454250 h 716000"/>
                <a:gd name="connsiteX4" fmla="*/ 523483 w 802533"/>
                <a:gd name="connsiteY4" fmla="*/ 716000 h 716000"/>
                <a:gd name="connsiteX5" fmla="*/ 374006 w 802533"/>
                <a:gd name="connsiteY5" fmla="*/ 454249 h 716000"/>
                <a:gd name="connsiteX6" fmla="*/ 0 w 802533"/>
                <a:gd name="connsiteY6" fmla="*/ 452162 h 716000"/>
                <a:gd name="connsiteX7" fmla="*/ 0 w 802533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8 w 795253"/>
                <a:gd name="connsiteY2" fmla="*/ 45458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278205 w 795253"/>
                <a:gd name="connsiteY0" fmla="*/ 0 h 710780"/>
                <a:gd name="connsiteX1" fmla="*/ 795227 w 795253"/>
                <a:gd name="connsiteY1" fmla="*/ 2611 h 710780"/>
                <a:gd name="connsiteX2" fmla="*/ 794508 w 795253"/>
                <a:gd name="connsiteY2" fmla="*/ 449360 h 710780"/>
                <a:gd name="connsiteX3" fmla="*/ 672180 w 795253"/>
                <a:gd name="connsiteY3" fmla="*/ 449030 h 710780"/>
                <a:gd name="connsiteX4" fmla="*/ 523483 w 795253"/>
                <a:gd name="connsiteY4" fmla="*/ 710780 h 710780"/>
                <a:gd name="connsiteX5" fmla="*/ 374006 w 795253"/>
                <a:gd name="connsiteY5" fmla="*/ 449029 h 710780"/>
                <a:gd name="connsiteX6" fmla="*/ 0 w 795253"/>
                <a:gd name="connsiteY6" fmla="*/ 446942 h 710780"/>
                <a:gd name="connsiteX7" fmla="*/ 278205 w 795253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4331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57383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49757 w 517048"/>
                <a:gd name="connsiteY3" fmla="*/ 451728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654815"/>
                <a:gd name="connsiteX1" fmla="*/ 517022 w 517048"/>
                <a:gd name="connsiteY1" fmla="*/ 2611 h 654815"/>
                <a:gd name="connsiteX2" fmla="*/ 516303 w 517048"/>
                <a:gd name="connsiteY2" fmla="*/ 449360 h 654815"/>
                <a:gd name="connsiteX3" fmla="*/ 349757 w 517048"/>
                <a:gd name="connsiteY3" fmla="*/ 451728 h 654815"/>
                <a:gd name="connsiteX4" fmla="*/ 264394 w 517048"/>
                <a:gd name="connsiteY4" fmla="*/ 654815 h 654815"/>
                <a:gd name="connsiteX5" fmla="*/ 162129 w 517048"/>
                <a:gd name="connsiteY5" fmla="*/ 449029 h 654815"/>
                <a:gd name="connsiteX6" fmla="*/ 2674 w 517048"/>
                <a:gd name="connsiteY6" fmla="*/ 449552 h 654815"/>
                <a:gd name="connsiteX7" fmla="*/ 0 w 517048"/>
                <a:gd name="connsiteY7" fmla="*/ 0 h 6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7048" h="654815">
                  <a:moveTo>
                    <a:pt x="0" y="0"/>
                  </a:moveTo>
                  <a:lnTo>
                    <a:pt x="517022" y="2611"/>
                  </a:lnTo>
                  <a:cubicBezTo>
                    <a:pt x="517234" y="154231"/>
                    <a:pt x="516091" y="297740"/>
                    <a:pt x="516303" y="449360"/>
                  </a:cubicBezTo>
                  <a:lnTo>
                    <a:pt x="349757" y="451728"/>
                  </a:lnTo>
                  <a:lnTo>
                    <a:pt x="264394" y="654815"/>
                  </a:lnTo>
                  <a:lnTo>
                    <a:pt x="162129" y="449029"/>
                  </a:lnTo>
                  <a:lnTo>
                    <a:pt x="2674" y="449552"/>
                  </a:lnTo>
                  <a:cubicBezTo>
                    <a:pt x="1783" y="301442"/>
                    <a:pt x="891" y="148110"/>
                    <a:pt x="0" y="0"/>
                  </a:cubicBezTo>
                  <a:close/>
                </a:path>
              </a:pathLst>
            </a:custGeom>
            <a:grpFill/>
            <a:ln>
              <a:solidFill>
                <a:srgbClr val="F4D3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83" name="文字方塊 82"/>
            <p:cNvSpPr txBox="1"/>
            <p:nvPr/>
          </p:nvSpPr>
          <p:spPr>
            <a:xfrm>
              <a:off x="1527808" y="2770693"/>
              <a:ext cx="651028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主語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89" name="矩形 88"/>
          <p:cNvSpPr/>
          <p:nvPr/>
        </p:nvSpPr>
        <p:spPr>
          <a:xfrm>
            <a:off x="820714" y="2701135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>
                <a:ea typeface="微軟正黑體"/>
              </a:rPr>
              <a:t>句子一</a:t>
            </a:r>
            <a:endParaRPr lang="zh-HK" altLang="en-US" sz="1400" b="1" dirty="0">
              <a:ea typeface="微軟正黑體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793506" y="3366642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>
                <a:ea typeface="微軟正黑體"/>
              </a:rPr>
              <a:t>句子二</a:t>
            </a:r>
            <a:endParaRPr lang="zh-HK" altLang="en-US" sz="1400" b="1" dirty="0">
              <a:ea typeface="微軟正黑體"/>
            </a:endParaRPr>
          </a:p>
        </p:txBody>
      </p:sp>
      <p:graphicFrame>
        <p:nvGraphicFramePr>
          <p:cNvPr id="91" name="表格 9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6618435"/>
              </p:ext>
            </p:extLst>
          </p:nvPr>
        </p:nvGraphicFramePr>
        <p:xfrm>
          <a:off x="1720241" y="2620487"/>
          <a:ext cx="2343647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477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6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500" b="1" kern="1200" dirty="0">
                          <a:solidFill>
                            <a:srgbClr val="D65042"/>
                          </a:solidFill>
                          <a:latin typeface="Corbel"/>
                          <a:ea typeface="微軟正黑體"/>
                          <a:cs typeface="+mn-cs"/>
                        </a:rPr>
                        <a:t>他</a:t>
                      </a:r>
                      <a:endParaRPr lang="zh-HK" altLang="en-US" sz="1500" b="1" kern="1200" dirty="0">
                        <a:solidFill>
                          <a:srgbClr val="D65042"/>
                        </a:solidFill>
                        <a:latin typeface="Corbel"/>
                        <a:ea typeface="微軟正黑體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EC73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C73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73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73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3CD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50000"/>
                        </a:lnSpc>
                        <a:defRPr/>
                      </a:pPr>
                      <a:r>
                        <a:rPr lang="zh-TW" altLang="en-US" sz="1500" b="1" dirty="0">
                          <a:solidFill>
                            <a:srgbClr val="D65042"/>
                          </a:solidFill>
                          <a:latin typeface="Corbel"/>
                          <a:ea typeface="微軟正黑體"/>
                        </a:rPr>
                        <a:t>經常練習跑步</a:t>
                      </a:r>
                      <a:r>
                        <a:rPr lang="zh-HK" altLang="en-US" sz="1500" b="1" kern="1200" dirty="0">
                          <a:solidFill>
                            <a:srgbClr val="D65042"/>
                          </a:solidFill>
                          <a:latin typeface="Corbel"/>
                          <a:ea typeface="微軟正黑體"/>
                          <a:cs typeface="+mn-cs"/>
                        </a:rPr>
                        <a:t>。</a:t>
                      </a:r>
                    </a:p>
                  </a:txBody>
                  <a:tcPr>
                    <a:lnL w="12700" cap="flat" cmpd="sng" algn="ctr">
                      <a:solidFill>
                        <a:srgbClr val="EC73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C73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73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73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3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2" name="表格 9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7411828"/>
              </p:ext>
            </p:extLst>
          </p:nvPr>
        </p:nvGraphicFramePr>
        <p:xfrm>
          <a:off x="1720241" y="3223726"/>
          <a:ext cx="3788968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471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17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dirty="0">
                          <a:solidFill>
                            <a:srgbClr val="2F5597"/>
                          </a:solidFill>
                          <a:latin typeface="Corbel"/>
                          <a:ea typeface="微軟正黑體"/>
                        </a:rPr>
                        <a:t>他</a:t>
                      </a:r>
                      <a:endParaRPr lang="en-US" altLang="zh-TW" sz="1600" b="1" dirty="0">
                        <a:solidFill>
                          <a:srgbClr val="2F5597"/>
                        </a:solidFill>
                        <a:latin typeface="Corbel"/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EC73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C73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73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73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dirty="0">
                          <a:solidFill>
                            <a:srgbClr val="2F5597"/>
                          </a:solidFill>
                          <a:latin typeface="Corbel"/>
                          <a:ea typeface="微軟正黑體"/>
                        </a:rPr>
                        <a:t>參加了年底舉行的馬拉松賽事。</a:t>
                      </a:r>
                      <a:endParaRPr lang="en-US" altLang="zh-TW" sz="1600" b="1" dirty="0">
                        <a:solidFill>
                          <a:srgbClr val="2F5597"/>
                        </a:solidFill>
                        <a:latin typeface="Corbel"/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EC73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C73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73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73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4" name="圓角矩形 93"/>
          <p:cNvSpPr/>
          <p:nvPr/>
        </p:nvSpPr>
        <p:spPr>
          <a:xfrm>
            <a:off x="1751229" y="890700"/>
            <a:ext cx="715879" cy="427861"/>
          </a:xfrm>
          <a:prstGeom prst="roundRect">
            <a:avLst/>
          </a:prstGeom>
          <a:solidFill>
            <a:srgbClr val="DE736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5" name="圓角矩形 94"/>
          <p:cNvSpPr/>
          <p:nvPr/>
        </p:nvSpPr>
        <p:spPr>
          <a:xfrm>
            <a:off x="4527115" y="866227"/>
            <a:ext cx="715879" cy="427861"/>
          </a:xfrm>
          <a:prstGeom prst="roundRect">
            <a:avLst/>
          </a:prstGeom>
          <a:solidFill>
            <a:srgbClr val="2F559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原因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6" name="剪去對角線角落矩形 95"/>
          <p:cNvSpPr/>
          <p:nvPr/>
        </p:nvSpPr>
        <p:spPr>
          <a:xfrm>
            <a:off x="6207617" y="5820249"/>
            <a:ext cx="1616794" cy="480831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EC732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spc="300" dirty="0">
                <a:solidFill>
                  <a:srgbClr val="2F5597"/>
                </a:solidFill>
                <a:ea typeface="微軟正黑體"/>
              </a:rPr>
              <a:t>4</a:t>
            </a:r>
            <a:r>
              <a:rPr lang="zh-TW" altLang="en-US" sz="1600" spc="300" dirty="0">
                <a:solidFill>
                  <a:srgbClr val="2F5597"/>
                </a:solidFill>
                <a:ea typeface="微軟正黑體"/>
              </a:rPr>
              <a:t>.分</a:t>
            </a:r>
            <a:r>
              <a:rPr lang="zh-HK" altLang="en-US" sz="1600" spc="300" dirty="0" smtClean="0">
                <a:solidFill>
                  <a:srgbClr val="2F5597"/>
                </a:solidFill>
                <a:ea typeface="微軟正黑體"/>
              </a:rPr>
              <a:t>拆</a:t>
            </a:r>
            <a:r>
              <a:rPr lang="zh-TW" altLang="en-US" sz="1600" b="1" spc="300" dirty="0" smtClean="0">
                <a:solidFill>
                  <a:srgbClr val="2F5597"/>
                </a:solidFill>
                <a:ea typeface="微軟正黑體"/>
              </a:rPr>
              <a:t>句子</a:t>
            </a:r>
            <a:endParaRPr lang="zh-TW" altLang="en-US" sz="1600" b="1" spc="300" dirty="0">
              <a:solidFill>
                <a:srgbClr val="2F5597"/>
              </a:solidFill>
            </a:endParaRPr>
          </a:p>
        </p:txBody>
      </p:sp>
      <p:sp>
        <p:nvSpPr>
          <p:cNvPr id="97" name="剪去對角線角落矩形 96"/>
          <p:cNvSpPr/>
          <p:nvPr/>
        </p:nvSpPr>
        <p:spPr>
          <a:xfrm>
            <a:off x="4710001" y="5821479"/>
            <a:ext cx="1598416" cy="480831"/>
          </a:xfrm>
          <a:prstGeom prst="snip2DiagRect">
            <a:avLst/>
          </a:prstGeom>
          <a:solidFill>
            <a:srgbClr val="EC7320"/>
          </a:solidFill>
          <a:ln>
            <a:solidFill>
              <a:srgbClr val="EC732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>
                <a:solidFill>
                  <a:schemeClr val="bg1"/>
                </a:solidFill>
                <a:ea typeface="微軟正黑體"/>
              </a:rPr>
              <a:t>3</a:t>
            </a:r>
            <a:r>
              <a:rPr lang="zh-TW" altLang="en-US" sz="1600" spc="300" dirty="0">
                <a:solidFill>
                  <a:schemeClr val="bg1"/>
                </a:solidFill>
                <a:ea typeface="微軟正黑體"/>
              </a:rPr>
              <a:t>.</a:t>
            </a:r>
            <a:r>
              <a:rPr lang="zh-HK" altLang="en-US" sz="1600" spc="300" dirty="0">
                <a:solidFill>
                  <a:schemeClr val="bg1"/>
                </a:solidFill>
                <a:ea typeface="微軟正黑體"/>
              </a:rPr>
              <a:t>認清</a:t>
            </a:r>
            <a:r>
              <a:rPr lang="zh-TW" altLang="en-US" sz="1600" b="1" spc="300" dirty="0">
                <a:solidFill>
                  <a:schemeClr val="bg1"/>
                </a:solidFill>
                <a:ea typeface="微軟正黑體"/>
              </a:rPr>
              <a:t>主語</a:t>
            </a:r>
            <a:endParaRPr lang="en-US" altLang="zh-HK" sz="1600" b="1" spc="300" dirty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98" name="剪去對角線角落矩形 97"/>
          <p:cNvSpPr/>
          <p:nvPr/>
        </p:nvSpPr>
        <p:spPr>
          <a:xfrm>
            <a:off x="3724968" y="5358254"/>
            <a:ext cx="4110205" cy="461995"/>
          </a:xfrm>
          <a:prstGeom prst="snip2DiagRect">
            <a:avLst/>
          </a:prstGeom>
          <a:solidFill>
            <a:srgbClr val="3D8AAC"/>
          </a:solidFill>
          <a:ln>
            <a:solidFill>
              <a:srgbClr val="EC732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>
                <a:solidFill>
                  <a:schemeClr val="bg1"/>
                </a:solidFill>
                <a:ea typeface="微軟正黑體"/>
              </a:rPr>
              <a:t>2</a:t>
            </a:r>
            <a:r>
              <a:rPr lang="zh-TW" altLang="en-US" sz="1600" spc="300" dirty="0">
                <a:solidFill>
                  <a:schemeClr val="bg1"/>
                </a:solidFill>
                <a:ea typeface="微軟正黑體"/>
              </a:rPr>
              <a:t>.留意</a:t>
            </a:r>
            <a:r>
              <a:rPr lang="zh-TW" altLang="en-US" sz="1600" spc="300" dirty="0">
                <a:solidFill>
                  <a:schemeClr val="bg1"/>
                </a:solidFill>
                <a:latin typeface="Corbel"/>
                <a:ea typeface="微軟正黑體"/>
              </a:rPr>
              <a:t>複句中是否有特定的</a:t>
            </a:r>
            <a:r>
              <a:rPr lang="zh-TW" altLang="en-US" sz="1600" b="1" spc="300" dirty="0">
                <a:solidFill>
                  <a:schemeClr val="bg1"/>
                </a:solidFill>
                <a:latin typeface="Corbel"/>
                <a:ea typeface="微軟正黑體"/>
              </a:rPr>
              <a:t>關聯詞</a:t>
            </a:r>
            <a:endParaRPr lang="en-GB" altLang="zh-TW" sz="1600" b="1" spc="30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99" name="剪去對角線角落矩形 98"/>
          <p:cNvSpPr/>
          <p:nvPr/>
        </p:nvSpPr>
        <p:spPr>
          <a:xfrm>
            <a:off x="3237017" y="4908397"/>
            <a:ext cx="4598156" cy="469422"/>
          </a:xfrm>
          <a:prstGeom prst="snip2DiagRect">
            <a:avLst/>
          </a:prstGeom>
          <a:solidFill>
            <a:srgbClr val="F4D3CD"/>
          </a:solidFill>
          <a:ln>
            <a:solidFill>
              <a:srgbClr val="EC732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0963" lvl="1" defTabSz="914400">
              <a:defRPr/>
            </a:pPr>
            <a:r>
              <a:rPr lang="en-US" altLang="zh-TW" sz="1600" spc="300" dirty="0">
                <a:solidFill>
                  <a:schemeClr val="tx1"/>
                </a:solidFill>
                <a:ea typeface="微軟正黑體"/>
              </a:rPr>
              <a:t>1</a:t>
            </a:r>
            <a:r>
              <a:rPr lang="zh-TW" altLang="en-US" sz="1600" spc="300" dirty="0">
                <a:solidFill>
                  <a:schemeClr val="tx1"/>
                </a:solidFill>
                <a:ea typeface="微軟正黑體"/>
              </a:rPr>
              <a:t>.</a:t>
            </a:r>
            <a:r>
              <a:rPr lang="zh-HK" altLang="en-US" sz="1600" spc="300" dirty="0">
                <a:solidFill>
                  <a:schemeClr val="tx1"/>
                </a:solidFill>
                <a:ea typeface="微軟正黑體"/>
              </a:rPr>
              <a:t>分析兩件事是否帶有</a:t>
            </a:r>
            <a:r>
              <a:rPr lang="zh-TW" altLang="en-US" sz="1600" b="1" spc="300" dirty="0">
                <a:solidFill>
                  <a:srgbClr val="2F5597"/>
                </a:solidFill>
                <a:ea typeface="微軟正黑體"/>
              </a:rPr>
              <a:t>原因</a:t>
            </a:r>
            <a:r>
              <a:rPr lang="zh-HK" altLang="en-US" sz="1600" spc="300" dirty="0">
                <a:solidFill>
                  <a:schemeClr val="tx1"/>
                </a:solidFill>
                <a:ea typeface="微軟正黑體"/>
              </a:rPr>
              <a:t>及</a:t>
            </a:r>
            <a:r>
              <a:rPr lang="zh-TW" altLang="en-US" sz="1600" b="1" spc="300" dirty="0">
                <a:solidFill>
                  <a:srgbClr val="D65042"/>
                </a:solidFill>
                <a:ea typeface="微軟正黑體"/>
              </a:rPr>
              <a:t>結果</a:t>
            </a:r>
            <a:r>
              <a:rPr lang="zh-TW" altLang="en-US" sz="1600" spc="300" dirty="0">
                <a:solidFill>
                  <a:schemeClr val="tx1"/>
                </a:solidFill>
                <a:ea typeface="微軟正黑體"/>
              </a:rPr>
              <a:t>關係</a:t>
            </a:r>
            <a:endParaRPr lang="en-US" altLang="zh-HK" sz="1600" spc="300" dirty="0">
              <a:solidFill>
                <a:schemeClr val="tx1"/>
              </a:solidFill>
              <a:ea typeface="微軟正黑體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9480" y="2305680"/>
            <a:ext cx="2112935" cy="2542787"/>
          </a:xfrm>
          <a:prstGeom prst="rect">
            <a:avLst/>
          </a:prstGeom>
        </p:spPr>
      </p:pic>
      <p:cxnSp>
        <p:nvCxnSpPr>
          <p:cNvPr id="30" name="直線接點 29"/>
          <p:cNvCxnSpPr/>
          <p:nvPr/>
        </p:nvCxnSpPr>
        <p:spPr>
          <a:xfrm>
            <a:off x="1974075" y="3640498"/>
            <a:ext cx="0" cy="1254453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接點 30"/>
          <p:cNvCxnSpPr/>
          <p:nvPr/>
        </p:nvCxnSpPr>
        <p:spPr>
          <a:xfrm flipH="1">
            <a:off x="1645638" y="4910944"/>
            <a:ext cx="324726" cy="0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接點 31"/>
          <p:cNvCxnSpPr/>
          <p:nvPr/>
        </p:nvCxnSpPr>
        <p:spPr>
          <a:xfrm flipV="1">
            <a:off x="1645639" y="4765353"/>
            <a:ext cx="0" cy="144264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群組 32"/>
          <p:cNvGrpSpPr/>
          <p:nvPr/>
        </p:nvGrpSpPr>
        <p:grpSpPr>
          <a:xfrm>
            <a:off x="1603423" y="3967910"/>
            <a:ext cx="2460465" cy="750398"/>
            <a:chOff x="3106964" y="195128"/>
            <a:chExt cx="2460465" cy="750398"/>
          </a:xfrm>
        </p:grpSpPr>
        <p:sp>
          <p:nvSpPr>
            <p:cNvPr id="34" name="圓角矩形 33"/>
            <p:cNvSpPr/>
            <p:nvPr/>
          </p:nvSpPr>
          <p:spPr>
            <a:xfrm>
              <a:off x="4233661" y="375814"/>
              <a:ext cx="1276985" cy="569712"/>
            </a:xfrm>
            <a:prstGeom prst="roundRect">
              <a:avLst>
                <a:gd name="adj" fmla="val 50000"/>
              </a:avLst>
            </a:prstGeom>
            <a:solidFill>
              <a:srgbClr val="ED7A2B"/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>
                <a:tabLst>
                  <a:tab pos="0" algn="l"/>
                </a:tabLst>
                <a:defRPr/>
              </a:pPr>
              <a:endParaRPr lang="en-US" altLang="zh-TW" sz="12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5" name="圓角矩形 34"/>
            <p:cNvSpPr/>
            <p:nvPr/>
          </p:nvSpPr>
          <p:spPr>
            <a:xfrm>
              <a:off x="3106964" y="375814"/>
              <a:ext cx="2081213" cy="569712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indent="180975">
                <a:defRPr/>
              </a:pP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句子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二</a:t>
              </a: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沒有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主語，</a:t>
              </a: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通常</a:t>
              </a:r>
              <a:endParaRPr lang="en-US" altLang="zh-TW" sz="1200" b="1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lvl="0" indent="180975">
                <a:defRPr/>
              </a:pP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主語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會與</a:t>
              </a: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句子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一</a:t>
              </a: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相同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。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5145125" y="449786"/>
              <a:ext cx="323165" cy="43858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/>
              <a:r>
                <a:rPr lang="zh-TW" altLang="en-US" sz="900" b="1" dirty="0">
                  <a:solidFill>
                    <a:schemeClr val="l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小錦囊</a:t>
              </a:r>
              <a:endParaRPr lang="en-US" altLang="zh-TW" sz="900" b="1" dirty="0">
                <a:solidFill>
                  <a:schemeClr val="l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grpSp>
          <p:nvGrpSpPr>
            <p:cNvPr id="37" name="群組 36"/>
            <p:cNvGrpSpPr/>
            <p:nvPr/>
          </p:nvGrpSpPr>
          <p:grpSpPr>
            <a:xfrm rot="1017492">
              <a:off x="5194000" y="195128"/>
              <a:ext cx="373429" cy="162913"/>
              <a:chOff x="5124148" y="-29393"/>
              <a:chExt cx="373429" cy="162913"/>
            </a:xfrm>
          </p:grpSpPr>
          <p:cxnSp>
            <p:nvCxnSpPr>
              <p:cNvPr id="38" name="直線接點 37"/>
              <p:cNvCxnSpPr/>
              <p:nvPr/>
            </p:nvCxnSpPr>
            <p:spPr>
              <a:xfrm>
                <a:off x="5280781" y="-29393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線接點 38"/>
              <p:cNvCxnSpPr/>
              <p:nvPr/>
            </p:nvCxnSpPr>
            <p:spPr>
              <a:xfrm rot="18900000">
                <a:off x="5124148" y="13162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線接點 39"/>
              <p:cNvCxnSpPr/>
              <p:nvPr/>
            </p:nvCxnSpPr>
            <p:spPr>
              <a:xfrm rot="2700000">
                <a:off x="5437398" y="13466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1" name="文字方塊 40"/>
          <p:cNvSpPr txBox="1"/>
          <p:nvPr/>
        </p:nvSpPr>
        <p:spPr>
          <a:xfrm rot="20532099">
            <a:off x="1206709" y="4033343"/>
            <a:ext cx="745180" cy="3205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zh-TW" altLang="en-US" sz="1000" dirty="0" smtClean="0">
                <a:solidFill>
                  <a:schemeClr val="accent2"/>
                </a:solidFill>
                <a:latin typeface="源泉圓體 TTF Bold" panose="020B0800000000000000" pitchFamily="34" charset="-120"/>
                <a:ea typeface="源泉圓體 TTF Bold" panose="020B0800000000000000" pitchFamily="34" charset="-120"/>
                <a:cs typeface="Arial" panose="020B0604020202020204" pitchFamily="34" charset="0"/>
              </a:rPr>
              <a:t>↓按一下↓</a:t>
            </a:r>
            <a:endParaRPr lang="zh-HK" altLang="en-US" sz="1000" dirty="0">
              <a:solidFill>
                <a:schemeClr val="accent2"/>
              </a:solidFill>
              <a:latin typeface="源泉圓體 TTF Bold" panose="020B0800000000000000" pitchFamily="34" charset="-120"/>
              <a:ea typeface="源泉圓體 TTF Bold" panose="020B0800000000000000" pitchFamily="34" charset="-120"/>
              <a:cs typeface="Arial" panose="020B0604020202020204" pitchFamily="34" charset="0"/>
            </a:endParaRPr>
          </a:p>
        </p:txBody>
      </p:sp>
      <p:grpSp>
        <p:nvGrpSpPr>
          <p:cNvPr id="42" name="bulb"/>
          <p:cNvGrpSpPr/>
          <p:nvPr/>
        </p:nvGrpSpPr>
        <p:grpSpPr>
          <a:xfrm>
            <a:off x="1427526" y="4099725"/>
            <a:ext cx="461585" cy="655580"/>
            <a:chOff x="2878772" y="455421"/>
            <a:chExt cx="418957" cy="595036"/>
          </a:xfrm>
        </p:grpSpPr>
        <p:sp>
          <p:nvSpPr>
            <p:cNvPr id="43" name="圓角矩形 42"/>
            <p:cNvSpPr/>
            <p:nvPr/>
          </p:nvSpPr>
          <p:spPr>
            <a:xfrm>
              <a:off x="3047562" y="1004738"/>
              <a:ext cx="81379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4" name="圓角化同側角落矩形 43"/>
            <p:cNvSpPr/>
            <p:nvPr/>
          </p:nvSpPr>
          <p:spPr>
            <a:xfrm rot="10800000">
              <a:off x="2972287" y="890180"/>
              <a:ext cx="231929" cy="128485"/>
            </a:xfrm>
            <a:prstGeom prst="round2SameRect">
              <a:avLst>
                <a:gd name="adj1" fmla="val 38821"/>
                <a:gd name="adj2" fmla="val 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28575" cap="rnd">
              <a:solidFill>
                <a:schemeClr val="accent2">
                  <a:lumMod val="40000"/>
                  <a:lumOff val="6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5" name="手繪多邊形 44"/>
            <p:cNvSpPr/>
            <p:nvPr/>
          </p:nvSpPr>
          <p:spPr>
            <a:xfrm rot="5400000" flipV="1">
              <a:off x="2862940" y="471253"/>
              <a:ext cx="450622" cy="418957"/>
            </a:xfrm>
            <a:custGeom>
              <a:avLst/>
              <a:gdLst>
                <a:gd name="connsiteX0" fmla="*/ 0 w 834876"/>
                <a:gd name="connsiteY0" fmla="*/ 373676 h 747351"/>
                <a:gd name="connsiteX1" fmla="*/ 383076 w 834876"/>
                <a:gd name="connsiteY1" fmla="*/ 747351 h 747351"/>
                <a:gd name="connsiteX2" fmla="*/ 653951 w 834876"/>
                <a:gd name="connsiteY2" fmla="*/ 637904 h 747351"/>
                <a:gd name="connsiteX3" fmla="*/ 654276 w 834876"/>
                <a:gd name="connsiteY3" fmla="*/ 637520 h 747351"/>
                <a:gd name="connsiteX4" fmla="*/ 667273 w 834876"/>
                <a:gd name="connsiteY4" fmla="*/ 631403 h 747351"/>
                <a:gd name="connsiteX5" fmla="*/ 834875 w 834876"/>
                <a:gd name="connsiteY5" fmla="*/ 593879 h 747351"/>
                <a:gd name="connsiteX6" fmla="*/ 834875 w 834876"/>
                <a:gd name="connsiteY6" fmla="*/ 496510 h 747351"/>
                <a:gd name="connsiteX7" fmla="*/ 834876 w 834876"/>
                <a:gd name="connsiteY7" fmla="*/ 496510 h 747351"/>
                <a:gd name="connsiteX8" fmla="*/ 834876 w 834876"/>
                <a:gd name="connsiteY8" fmla="*/ 153326 h 747351"/>
                <a:gd name="connsiteX9" fmla="*/ 667580 w 834876"/>
                <a:gd name="connsiteY9" fmla="*/ 115871 h 747351"/>
                <a:gd name="connsiteX10" fmla="*/ 653964 w 834876"/>
                <a:gd name="connsiteY10" fmla="*/ 109462 h 747351"/>
                <a:gd name="connsiteX11" fmla="*/ 653951 w 834876"/>
                <a:gd name="connsiteY11" fmla="*/ 109448 h 747351"/>
                <a:gd name="connsiteX12" fmla="*/ 383075 w 834876"/>
                <a:gd name="connsiteY12" fmla="*/ 0 h 747351"/>
                <a:gd name="connsiteX13" fmla="*/ 0 w 834876"/>
                <a:gd name="connsiteY13" fmla="*/ 373676 h 7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876" h="747351">
                  <a:moveTo>
                    <a:pt x="0" y="373676"/>
                  </a:moveTo>
                  <a:cubicBezTo>
                    <a:pt x="0" y="580051"/>
                    <a:pt x="171509" y="747351"/>
                    <a:pt x="383076" y="747351"/>
                  </a:cubicBezTo>
                  <a:cubicBezTo>
                    <a:pt x="488859" y="747351"/>
                    <a:pt x="584628" y="705526"/>
                    <a:pt x="653951" y="637904"/>
                  </a:cubicBezTo>
                  <a:lnTo>
                    <a:pt x="654276" y="637520"/>
                  </a:lnTo>
                  <a:lnTo>
                    <a:pt x="667273" y="631403"/>
                  </a:lnTo>
                  <a:cubicBezTo>
                    <a:pt x="708566" y="612301"/>
                    <a:pt x="757147" y="593879"/>
                    <a:pt x="834875" y="593879"/>
                  </a:cubicBezTo>
                  <a:lnTo>
                    <a:pt x="834875" y="496510"/>
                  </a:lnTo>
                  <a:lnTo>
                    <a:pt x="834876" y="496510"/>
                  </a:lnTo>
                  <a:lnTo>
                    <a:pt x="834876" y="153326"/>
                  </a:lnTo>
                  <a:cubicBezTo>
                    <a:pt x="757290" y="153326"/>
                    <a:pt x="708798" y="134938"/>
                    <a:pt x="667580" y="115871"/>
                  </a:cubicBezTo>
                  <a:lnTo>
                    <a:pt x="653964" y="109462"/>
                  </a:lnTo>
                  <a:lnTo>
                    <a:pt x="653951" y="109448"/>
                  </a:lnTo>
                  <a:cubicBezTo>
                    <a:pt x="584628" y="41825"/>
                    <a:pt x="488859" y="0"/>
                    <a:pt x="383075" y="0"/>
                  </a:cubicBezTo>
                  <a:cubicBezTo>
                    <a:pt x="171509" y="0"/>
                    <a:pt x="0" y="167301"/>
                    <a:pt x="0" y="373676"/>
                  </a:cubicBezTo>
                  <a:close/>
                </a:path>
              </a:pathLst>
            </a:custGeom>
            <a:solidFill>
              <a:schemeClr val="accent4"/>
            </a:solidFill>
            <a:ln w="28575" cap="rnd">
              <a:solidFill>
                <a:schemeClr val="accent4">
                  <a:lumMod val="60000"/>
                  <a:lumOff val="4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6" name="閃電 45"/>
            <p:cNvSpPr/>
            <p:nvPr/>
          </p:nvSpPr>
          <p:spPr>
            <a:xfrm rot="20565197" flipH="1">
              <a:off x="2975105" y="554452"/>
              <a:ext cx="226293" cy="226293"/>
            </a:xfrm>
            <a:prstGeom prst="lightningBolt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7" name="手繪多邊形 46"/>
            <p:cNvSpPr/>
            <p:nvPr/>
          </p:nvSpPr>
          <p:spPr>
            <a:xfrm rot="5400000" flipV="1">
              <a:off x="2856146" y="479668"/>
              <a:ext cx="436161" cy="387667"/>
            </a:xfrm>
            <a:custGeom>
              <a:avLst/>
              <a:gdLst>
                <a:gd name="connsiteX0" fmla="*/ 0 w 834876"/>
                <a:gd name="connsiteY0" fmla="*/ 373676 h 747351"/>
                <a:gd name="connsiteX1" fmla="*/ 383076 w 834876"/>
                <a:gd name="connsiteY1" fmla="*/ 747351 h 747351"/>
                <a:gd name="connsiteX2" fmla="*/ 653951 w 834876"/>
                <a:gd name="connsiteY2" fmla="*/ 637904 h 747351"/>
                <a:gd name="connsiteX3" fmla="*/ 654276 w 834876"/>
                <a:gd name="connsiteY3" fmla="*/ 637520 h 747351"/>
                <a:gd name="connsiteX4" fmla="*/ 667273 w 834876"/>
                <a:gd name="connsiteY4" fmla="*/ 631403 h 747351"/>
                <a:gd name="connsiteX5" fmla="*/ 834875 w 834876"/>
                <a:gd name="connsiteY5" fmla="*/ 593879 h 747351"/>
                <a:gd name="connsiteX6" fmla="*/ 834875 w 834876"/>
                <a:gd name="connsiteY6" fmla="*/ 496510 h 747351"/>
                <a:gd name="connsiteX7" fmla="*/ 834876 w 834876"/>
                <a:gd name="connsiteY7" fmla="*/ 496510 h 747351"/>
                <a:gd name="connsiteX8" fmla="*/ 834876 w 834876"/>
                <a:gd name="connsiteY8" fmla="*/ 153326 h 747351"/>
                <a:gd name="connsiteX9" fmla="*/ 667580 w 834876"/>
                <a:gd name="connsiteY9" fmla="*/ 115871 h 747351"/>
                <a:gd name="connsiteX10" fmla="*/ 653964 w 834876"/>
                <a:gd name="connsiteY10" fmla="*/ 109462 h 747351"/>
                <a:gd name="connsiteX11" fmla="*/ 653951 w 834876"/>
                <a:gd name="connsiteY11" fmla="*/ 109448 h 747351"/>
                <a:gd name="connsiteX12" fmla="*/ 383075 w 834876"/>
                <a:gd name="connsiteY12" fmla="*/ 0 h 747351"/>
                <a:gd name="connsiteX13" fmla="*/ 0 w 834876"/>
                <a:gd name="connsiteY13" fmla="*/ 373676 h 7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876" h="747351">
                  <a:moveTo>
                    <a:pt x="0" y="373676"/>
                  </a:moveTo>
                  <a:cubicBezTo>
                    <a:pt x="0" y="580051"/>
                    <a:pt x="171509" y="747351"/>
                    <a:pt x="383076" y="747351"/>
                  </a:cubicBezTo>
                  <a:cubicBezTo>
                    <a:pt x="488859" y="747351"/>
                    <a:pt x="584628" y="705526"/>
                    <a:pt x="653951" y="637904"/>
                  </a:cubicBezTo>
                  <a:lnTo>
                    <a:pt x="654276" y="637520"/>
                  </a:lnTo>
                  <a:lnTo>
                    <a:pt x="667273" y="631403"/>
                  </a:lnTo>
                  <a:cubicBezTo>
                    <a:pt x="708566" y="612301"/>
                    <a:pt x="757147" y="593879"/>
                    <a:pt x="834875" y="593879"/>
                  </a:cubicBezTo>
                  <a:lnTo>
                    <a:pt x="834875" y="496510"/>
                  </a:lnTo>
                  <a:lnTo>
                    <a:pt x="834876" y="496510"/>
                  </a:lnTo>
                  <a:lnTo>
                    <a:pt x="834876" y="153326"/>
                  </a:lnTo>
                  <a:cubicBezTo>
                    <a:pt x="757290" y="153326"/>
                    <a:pt x="708798" y="134938"/>
                    <a:pt x="667580" y="115871"/>
                  </a:cubicBezTo>
                  <a:lnTo>
                    <a:pt x="653964" y="109462"/>
                  </a:lnTo>
                  <a:lnTo>
                    <a:pt x="653951" y="109448"/>
                  </a:lnTo>
                  <a:cubicBezTo>
                    <a:pt x="584628" y="41825"/>
                    <a:pt x="488859" y="0"/>
                    <a:pt x="383075" y="0"/>
                  </a:cubicBezTo>
                  <a:cubicBezTo>
                    <a:pt x="171509" y="0"/>
                    <a:pt x="0" y="167301"/>
                    <a:pt x="0" y="373676"/>
                  </a:cubicBezTo>
                  <a:close/>
                </a:path>
              </a:pathLst>
            </a:custGeom>
            <a:gradFill>
              <a:gsLst>
                <a:gs pos="90000">
                  <a:schemeClr val="bg1"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  <a:alpha val="4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24" name="群組 2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5" name="圓角化單一角落矩形 2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6" name="矩形 2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7" name="矩形 2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結構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理解複句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29" name="直線接點 2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21</a:t>
            </a:fld>
            <a:endParaRPr lang="zh-HK" altLang="en-US" dirty="0"/>
          </a:p>
        </p:txBody>
      </p:sp>
      <p:sp>
        <p:nvSpPr>
          <p:cNvPr id="48" name="手繪多邊形 4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242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path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22222E-6 L -1.28421 0.00926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219" y="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7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00"/>
                            </p:stCondLst>
                            <p:childTnLst>
                              <p:par>
                                <p:cTn id="9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1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00"/>
                            </p:stCondLst>
                            <p:childTnLst>
                              <p:par>
                                <p:cTn id="10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5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00"/>
                            </p:stCondLst>
                            <p:childTnLst>
                              <p:par>
                                <p:cTn id="10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0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76" grpId="0" animBg="1"/>
      <p:bldP spid="76" grpId="1" animBg="1"/>
      <p:bldP spid="77" grpId="0" animBg="1"/>
      <p:bldP spid="77" grpId="1" animBg="1"/>
      <p:bldP spid="79" grpId="0" animBg="1"/>
      <p:bldP spid="80" grpId="0" animBg="1"/>
      <p:bldP spid="89" grpId="0"/>
      <p:bldP spid="90" grpId="0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4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直線接點 30"/>
          <p:cNvCxnSpPr/>
          <p:nvPr/>
        </p:nvCxnSpPr>
        <p:spPr>
          <a:xfrm flipH="1">
            <a:off x="1500588" y="1840160"/>
            <a:ext cx="42" cy="1723833"/>
          </a:xfrm>
          <a:prstGeom prst="line">
            <a:avLst/>
          </a:prstGeom>
          <a:ln>
            <a:solidFill>
              <a:srgbClr val="EC732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579379" y="903103"/>
            <a:ext cx="599237" cy="784830"/>
          </a:xfrm>
          <a:prstGeom prst="rect">
            <a:avLst/>
          </a:prstGeom>
          <a:solidFill>
            <a:srgbClr val="3D8AAC"/>
          </a:solidFill>
          <a:ln w="127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chemeClr val="bg1"/>
                </a:solidFill>
                <a:latin typeface="Corbel"/>
                <a:ea typeface="微軟正黑體"/>
              </a:rPr>
              <a:t>由於</a:t>
            </a:r>
            <a:endParaRPr lang="en-US" altLang="zh-TW" sz="1500" b="1" dirty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175444" y="905747"/>
            <a:ext cx="639477" cy="784830"/>
          </a:xfrm>
          <a:prstGeom prst="rect">
            <a:avLst/>
          </a:prstGeom>
          <a:solidFill>
            <a:srgbClr val="DE7C6C"/>
          </a:solidFill>
          <a:ln w="127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>
                <a:solidFill>
                  <a:schemeClr val="bg1"/>
                </a:solidFill>
                <a:latin typeface="Corbel"/>
                <a:ea typeface="微軟正黑體"/>
              </a:rPr>
              <a:t>因此</a:t>
            </a:r>
            <a:endParaRPr lang="en-US" altLang="zh-HK" sz="1500" b="1" dirty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782357" y="904846"/>
            <a:ext cx="3393087" cy="7848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rgbClr val="2F5597"/>
                </a:solidFill>
                <a:latin typeface="Corbel"/>
                <a:ea typeface="微軟正黑體"/>
              </a:rPr>
              <a:t>每天都有約</a:t>
            </a:r>
            <a:r>
              <a:rPr lang="en-US" altLang="zh-TW" sz="1500" b="1" dirty="0">
                <a:solidFill>
                  <a:srgbClr val="2F5597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1.3</a:t>
            </a:r>
            <a:r>
              <a:rPr lang="zh-TW" altLang="en-US" sz="1500" b="1" dirty="0">
                <a:solidFill>
                  <a:srgbClr val="2F5597"/>
                </a:solidFill>
                <a:latin typeface="Corbel"/>
                <a:ea typeface="微軟正黑體"/>
              </a:rPr>
              <a:t>萬噸垃圾要送往堆填區， </a:t>
            </a:r>
            <a:endParaRPr lang="en-US" altLang="zh-TW" sz="1500" b="1" dirty="0">
              <a:solidFill>
                <a:srgbClr val="2F5597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620900" y="905256"/>
            <a:ext cx="1681999" cy="784830"/>
          </a:xfrm>
          <a:prstGeom prst="rect">
            <a:avLst/>
          </a:prstGeom>
          <a:solidFill>
            <a:srgbClr val="F4D3CD"/>
          </a:solidFill>
          <a:ln w="127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>
                <a:solidFill>
                  <a:srgbClr val="D65042"/>
                </a:solidFill>
                <a:latin typeface="Corbel"/>
                <a:ea typeface="微軟正黑體"/>
              </a:rPr>
              <a:t>堆積了大量垃圾。</a:t>
            </a:r>
            <a:endParaRPr lang="en-US" altLang="zh-HK" sz="1500" b="1" dirty="0">
              <a:solidFill>
                <a:srgbClr val="D65042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33065" y="2556059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>
                <a:ea typeface="微軟正黑體"/>
              </a:rPr>
              <a:t>句子一</a:t>
            </a:r>
            <a:endParaRPr lang="zh-HK" altLang="en-US" sz="1400" b="1" dirty="0">
              <a:ea typeface="微軟正黑體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05857" y="3221566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>
                <a:ea typeface="微軟正黑體"/>
              </a:rPr>
              <a:t>句子二</a:t>
            </a:r>
            <a:endParaRPr lang="zh-HK" altLang="en-US" sz="1400" b="1" dirty="0">
              <a:ea typeface="微軟正黑體"/>
            </a:endParaRPr>
          </a:p>
        </p:txBody>
      </p:sp>
      <p:graphicFrame>
        <p:nvGraphicFramePr>
          <p:cNvPr id="56" name="表格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9783665"/>
              </p:ext>
            </p:extLst>
          </p:nvPr>
        </p:nvGraphicFramePr>
        <p:xfrm>
          <a:off x="1589272" y="3068072"/>
          <a:ext cx="2673697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7962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74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500" b="1" dirty="0">
                          <a:solidFill>
                            <a:srgbClr val="D65042"/>
                          </a:solidFill>
                          <a:latin typeface="Corbel"/>
                          <a:ea typeface="微軟正黑體"/>
                        </a:rPr>
                        <a:t>堆填區</a:t>
                      </a:r>
                      <a:endParaRPr lang="zh-HK" altLang="en-US" sz="1500" b="1" kern="1200" dirty="0">
                        <a:solidFill>
                          <a:srgbClr val="D65042"/>
                        </a:solidFill>
                        <a:latin typeface="Corbel"/>
                        <a:ea typeface="微軟正黑體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EC73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C73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73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73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3CD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50000"/>
                        </a:lnSpc>
                        <a:defRPr/>
                      </a:pPr>
                      <a:r>
                        <a:rPr lang="zh-TW" altLang="en-US" sz="1500" b="1" dirty="0">
                          <a:solidFill>
                            <a:srgbClr val="D65042"/>
                          </a:solidFill>
                          <a:latin typeface="Corbel"/>
                          <a:ea typeface="微軟正黑體"/>
                        </a:rPr>
                        <a:t>堆積了大量垃圾</a:t>
                      </a:r>
                      <a:r>
                        <a:rPr lang="zh-HK" altLang="en-US" sz="1500" b="1" kern="1200" dirty="0">
                          <a:solidFill>
                            <a:srgbClr val="D65042"/>
                          </a:solidFill>
                          <a:latin typeface="Corbel"/>
                          <a:ea typeface="微軟正黑體"/>
                          <a:cs typeface="+mn-cs"/>
                        </a:rPr>
                        <a:t>。</a:t>
                      </a:r>
                    </a:p>
                  </a:txBody>
                  <a:tcPr>
                    <a:lnL w="12700" cap="flat" cmpd="sng" algn="ctr">
                      <a:solidFill>
                        <a:srgbClr val="EC73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C73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73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73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3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7" name="表格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0050952"/>
              </p:ext>
            </p:extLst>
          </p:nvPr>
        </p:nvGraphicFramePr>
        <p:xfrm>
          <a:off x="1587629" y="2513812"/>
          <a:ext cx="4246754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6272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19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dirty="0">
                          <a:solidFill>
                            <a:srgbClr val="2F5597"/>
                          </a:solidFill>
                          <a:latin typeface="Corbel"/>
                          <a:ea typeface="微軟正黑體"/>
                        </a:rPr>
                        <a:t>我們</a:t>
                      </a:r>
                      <a:endParaRPr lang="en-US" altLang="zh-TW" sz="1600" b="1" dirty="0">
                        <a:solidFill>
                          <a:srgbClr val="2F5597"/>
                        </a:solidFill>
                        <a:latin typeface="Corbel"/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EC73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C73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73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73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dirty="0">
                          <a:solidFill>
                            <a:srgbClr val="2F5597"/>
                          </a:solidFill>
                          <a:latin typeface="Corbel"/>
                          <a:ea typeface="微軟正黑體"/>
                        </a:rPr>
                        <a:t>每天都有約</a:t>
                      </a:r>
                      <a:r>
                        <a:rPr lang="en-US" altLang="zh-TW" sz="1600" b="1" dirty="0">
                          <a:solidFill>
                            <a:srgbClr val="2F5597"/>
                          </a:solidFill>
                          <a:latin typeface="Arial" panose="020B0604020202020204" pitchFamily="34" charset="0"/>
                          <a:ea typeface="微軟正黑體"/>
                          <a:cs typeface="Arial" panose="020B0604020202020204" pitchFamily="34" charset="0"/>
                        </a:rPr>
                        <a:t>1.3</a:t>
                      </a:r>
                      <a:r>
                        <a:rPr lang="zh-TW" altLang="en-US" sz="1600" b="1" dirty="0">
                          <a:solidFill>
                            <a:srgbClr val="2F5597"/>
                          </a:solidFill>
                          <a:latin typeface="Corbel"/>
                          <a:ea typeface="微軟正黑體"/>
                        </a:rPr>
                        <a:t>萬噸垃圾要送往堆填區。</a:t>
                      </a:r>
                      <a:endParaRPr lang="en-US" altLang="zh-TW" sz="1600" b="1" dirty="0">
                        <a:solidFill>
                          <a:srgbClr val="2F5597"/>
                        </a:solidFill>
                        <a:latin typeface="Corbel"/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rgbClr val="EC73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C73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73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73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9" name="圓角矩形 58"/>
          <p:cNvSpPr/>
          <p:nvPr/>
        </p:nvSpPr>
        <p:spPr>
          <a:xfrm>
            <a:off x="1888707" y="595790"/>
            <a:ext cx="715879" cy="427861"/>
          </a:xfrm>
          <a:prstGeom prst="roundRect">
            <a:avLst/>
          </a:prstGeom>
          <a:solidFill>
            <a:srgbClr val="2F559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原因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0" name="剪去對角線角落矩形 59"/>
          <p:cNvSpPr/>
          <p:nvPr/>
        </p:nvSpPr>
        <p:spPr>
          <a:xfrm>
            <a:off x="6363566" y="5820249"/>
            <a:ext cx="1769212" cy="480831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EC732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spc="300" dirty="0">
                <a:solidFill>
                  <a:srgbClr val="2F5597"/>
                </a:solidFill>
                <a:ea typeface="微軟正黑體"/>
              </a:rPr>
              <a:t>4</a:t>
            </a:r>
            <a:r>
              <a:rPr lang="zh-TW" altLang="en-US" sz="1600" spc="300" dirty="0">
                <a:solidFill>
                  <a:srgbClr val="2F5597"/>
                </a:solidFill>
                <a:ea typeface="微軟正黑體"/>
              </a:rPr>
              <a:t>.分</a:t>
            </a:r>
            <a:r>
              <a:rPr lang="zh-HK" altLang="en-US" sz="1600" spc="300" dirty="0" smtClean="0">
                <a:solidFill>
                  <a:srgbClr val="2F5597"/>
                </a:solidFill>
                <a:ea typeface="微軟正黑體"/>
              </a:rPr>
              <a:t>拆</a:t>
            </a:r>
            <a:r>
              <a:rPr lang="zh-TW" altLang="en-US" sz="1600" b="1" spc="300" dirty="0" smtClean="0">
                <a:solidFill>
                  <a:srgbClr val="2F5597"/>
                </a:solidFill>
                <a:ea typeface="微軟正黑體"/>
              </a:rPr>
              <a:t>句子</a:t>
            </a:r>
            <a:endParaRPr lang="zh-TW" altLang="en-US" sz="1600" b="1" spc="300" dirty="0">
              <a:solidFill>
                <a:srgbClr val="2F5597"/>
              </a:solidFill>
            </a:endParaRPr>
          </a:p>
        </p:txBody>
      </p:sp>
      <p:sp>
        <p:nvSpPr>
          <p:cNvPr id="61" name="剪去對角線角落矩形 60"/>
          <p:cNvSpPr/>
          <p:nvPr/>
        </p:nvSpPr>
        <p:spPr>
          <a:xfrm>
            <a:off x="4758604" y="5821479"/>
            <a:ext cx="1598416" cy="480831"/>
          </a:xfrm>
          <a:prstGeom prst="snip2DiagRect">
            <a:avLst/>
          </a:prstGeom>
          <a:solidFill>
            <a:srgbClr val="EC7320"/>
          </a:solidFill>
          <a:ln>
            <a:solidFill>
              <a:srgbClr val="EC732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>
                <a:solidFill>
                  <a:schemeClr val="bg1"/>
                </a:solidFill>
                <a:ea typeface="微軟正黑體"/>
              </a:rPr>
              <a:t>3</a:t>
            </a:r>
            <a:r>
              <a:rPr lang="zh-TW" altLang="en-US" sz="1600" spc="300" dirty="0">
                <a:solidFill>
                  <a:schemeClr val="bg1"/>
                </a:solidFill>
                <a:ea typeface="微軟正黑體"/>
              </a:rPr>
              <a:t>.</a:t>
            </a:r>
            <a:r>
              <a:rPr lang="zh-HK" altLang="en-US" sz="1600" spc="300" dirty="0">
                <a:solidFill>
                  <a:schemeClr val="bg1"/>
                </a:solidFill>
                <a:ea typeface="微軟正黑體"/>
              </a:rPr>
              <a:t>認清</a:t>
            </a:r>
            <a:r>
              <a:rPr lang="zh-TW" altLang="en-US" sz="1600" b="1" spc="300" dirty="0">
                <a:solidFill>
                  <a:schemeClr val="bg1"/>
                </a:solidFill>
                <a:ea typeface="微軟正黑體"/>
              </a:rPr>
              <a:t>主語</a:t>
            </a:r>
            <a:endParaRPr lang="en-US" altLang="zh-HK" sz="1600" b="1" spc="300" dirty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62" name="剪去對角線角落矩形 61"/>
          <p:cNvSpPr/>
          <p:nvPr/>
        </p:nvSpPr>
        <p:spPr>
          <a:xfrm>
            <a:off x="4033335" y="5358254"/>
            <a:ext cx="4110205" cy="461995"/>
          </a:xfrm>
          <a:prstGeom prst="snip2DiagRect">
            <a:avLst/>
          </a:prstGeom>
          <a:solidFill>
            <a:srgbClr val="3D8AAC"/>
          </a:solidFill>
          <a:ln>
            <a:solidFill>
              <a:srgbClr val="EC732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>
                <a:solidFill>
                  <a:schemeClr val="bg1"/>
                </a:solidFill>
                <a:ea typeface="微軟正黑體"/>
              </a:rPr>
              <a:t>2</a:t>
            </a:r>
            <a:r>
              <a:rPr lang="zh-TW" altLang="en-US" sz="1600" spc="300" dirty="0">
                <a:solidFill>
                  <a:schemeClr val="bg1"/>
                </a:solidFill>
                <a:ea typeface="微軟正黑體"/>
              </a:rPr>
              <a:t>.留意</a:t>
            </a:r>
            <a:r>
              <a:rPr lang="zh-TW" altLang="en-US" sz="1600" spc="300" dirty="0">
                <a:solidFill>
                  <a:schemeClr val="bg1"/>
                </a:solidFill>
                <a:latin typeface="Corbel"/>
                <a:ea typeface="微軟正黑體"/>
              </a:rPr>
              <a:t>複句中是否有特定的</a:t>
            </a:r>
            <a:r>
              <a:rPr lang="zh-TW" altLang="en-US" sz="1600" b="1" spc="300" dirty="0">
                <a:solidFill>
                  <a:schemeClr val="bg1"/>
                </a:solidFill>
                <a:latin typeface="Corbel"/>
                <a:ea typeface="微軟正黑體"/>
              </a:rPr>
              <a:t>關聯詞</a:t>
            </a:r>
            <a:endParaRPr lang="en-GB" altLang="zh-TW" sz="1600" b="1" spc="30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63" name="剪去對角線角落矩形 62"/>
          <p:cNvSpPr/>
          <p:nvPr/>
        </p:nvSpPr>
        <p:spPr>
          <a:xfrm>
            <a:off x="3545384" y="4908397"/>
            <a:ext cx="4598156" cy="469422"/>
          </a:xfrm>
          <a:prstGeom prst="snip2DiagRect">
            <a:avLst/>
          </a:prstGeom>
          <a:solidFill>
            <a:srgbClr val="F4D3CD"/>
          </a:solidFill>
          <a:ln>
            <a:solidFill>
              <a:srgbClr val="EC732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0963" lvl="1" defTabSz="914400">
              <a:defRPr/>
            </a:pPr>
            <a:r>
              <a:rPr lang="en-US" altLang="zh-TW" sz="1600" spc="300" dirty="0">
                <a:solidFill>
                  <a:schemeClr val="tx1"/>
                </a:solidFill>
                <a:ea typeface="微軟正黑體"/>
              </a:rPr>
              <a:t>1</a:t>
            </a:r>
            <a:r>
              <a:rPr lang="zh-TW" altLang="en-US" sz="1600" spc="300" dirty="0">
                <a:solidFill>
                  <a:schemeClr val="tx1"/>
                </a:solidFill>
                <a:ea typeface="微軟正黑體"/>
              </a:rPr>
              <a:t>.</a:t>
            </a:r>
            <a:r>
              <a:rPr lang="zh-HK" altLang="en-US" sz="1600" spc="300" dirty="0">
                <a:solidFill>
                  <a:schemeClr val="tx1"/>
                </a:solidFill>
                <a:ea typeface="微軟正黑體"/>
              </a:rPr>
              <a:t>分析兩件事是否帶有</a:t>
            </a:r>
            <a:r>
              <a:rPr lang="zh-TW" altLang="en-US" sz="1600" b="1" spc="300" dirty="0">
                <a:solidFill>
                  <a:srgbClr val="2F5597"/>
                </a:solidFill>
                <a:ea typeface="微軟正黑體"/>
              </a:rPr>
              <a:t>原因</a:t>
            </a:r>
            <a:r>
              <a:rPr lang="zh-HK" altLang="en-US" sz="1600" spc="300" dirty="0">
                <a:solidFill>
                  <a:schemeClr val="tx1"/>
                </a:solidFill>
                <a:ea typeface="微軟正黑體"/>
              </a:rPr>
              <a:t>及</a:t>
            </a:r>
            <a:r>
              <a:rPr lang="zh-TW" altLang="en-US" sz="1600" b="1" spc="300" dirty="0">
                <a:solidFill>
                  <a:srgbClr val="D65042"/>
                </a:solidFill>
                <a:ea typeface="微軟正黑體"/>
              </a:rPr>
              <a:t>結果</a:t>
            </a:r>
            <a:r>
              <a:rPr lang="zh-TW" altLang="en-US" sz="1600" spc="300" dirty="0">
                <a:solidFill>
                  <a:schemeClr val="tx1"/>
                </a:solidFill>
                <a:ea typeface="微軟正黑體"/>
              </a:rPr>
              <a:t>關係</a:t>
            </a:r>
            <a:endParaRPr lang="en-US" altLang="zh-HK" sz="1600" spc="300" dirty="0">
              <a:solidFill>
                <a:schemeClr val="tx1"/>
              </a:solidFill>
              <a:ea typeface="微軟正黑體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178617" y="903202"/>
            <a:ext cx="603740" cy="7848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>
                <a:solidFill>
                  <a:srgbClr val="2F5597"/>
                </a:solidFill>
                <a:latin typeface="Corbel"/>
                <a:ea typeface="微軟正黑體"/>
              </a:rPr>
              <a:t>我們</a:t>
            </a:r>
            <a:endParaRPr lang="en-US" altLang="zh-HK" sz="1500" b="1" dirty="0">
              <a:solidFill>
                <a:srgbClr val="2F5597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grpSp>
        <p:nvGrpSpPr>
          <p:cNvPr id="46" name="群組 45"/>
          <p:cNvGrpSpPr/>
          <p:nvPr/>
        </p:nvGrpSpPr>
        <p:grpSpPr>
          <a:xfrm>
            <a:off x="1038189" y="1465420"/>
            <a:ext cx="926920" cy="668683"/>
            <a:chOff x="1391911" y="2502693"/>
            <a:chExt cx="926920" cy="668683"/>
          </a:xfrm>
          <a:solidFill>
            <a:srgbClr val="EC7320"/>
          </a:solidFill>
        </p:grpSpPr>
        <p:sp>
          <p:nvSpPr>
            <p:cNvPr id="47" name="矩形 1"/>
            <p:cNvSpPr/>
            <p:nvPr/>
          </p:nvSpPr>
          <p:spPr>
            <a:xfrm rot="10800000">
              <a:off x="1391911" y="2502693"/>
              <a:ext cx="926920" cy="668683"/>
            </a:xfrm>
            <a:custGeom>
              <a:avLst/>
              <a:gdLst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0 w 2243287"/>
                <a:gd name="connsiteY3" fmla="*/ 452162 h 452162"/>
                <a:gd name="connsiteX4" fmla="*/ 0 w 2243287"/>
                <a:gd name="connsiteY4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374006 w 2243287"/>
                <a:gd name="connsiteY3" fmla="*/ 447254 h 452162"/>
                <a:gd name="connsiteX4" fmla="*/ 0 w 2243287"/>
                <a:gd name="connsiteY4" fmla="*/ 452162 h 452162"/>
                <a:gd name="connsiteX5" fmla="*/ 0 w 2243287"/>
                <a:gd name="connsiteY5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374006 w 2243287"/>
                <a:gd name="connsiteY4" fmla="*/ 447254 h 452162"/>
                <a:gd name="connsiteX5" fmla="*/ 0 w 2243287"/>
                <a:gd name="connsiteY5" fmla="*/ 452162 h 452162"/>
                <a:gd name="connsiteX6" fmla="*/ 0 w 2243287"/>
                <a:gd name="connsiteY6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505554 w 2243287"/>
                <a:gd name="connsiteY4" fmla="*/ 447059 h 452162"/>
                <a:gd name="connsiteX5" fmla="*/ 374006 w 2243287"/>
                <a:gd name="connsiteY5" fmla="*/ 447254 h 452162"/>
                <a:gd name="connsiteX6" fmla="*/ 0 w 2243287"/>
                <a:gd name="connsiteY6" fmla="*/ 452162 h 452162"/>
                <a:gd name="connsiteX7" fmla="*/ 0 w 2243287"/>
                <a:gd name="connsiteY7" fmla="*/ 0 h 452162"/>
                <a:gd name="connsiteX0" fmla="*/ 0 w 2243287"/>
                <a:gd name="connsiteY0" fmla="*/ 0 h 716000"/>
                <a:gd name="connsiteX1" fmla="*/ 2243287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2243287"/>
                <a:gd name="connsiteY0" fmla="*/ 0 h 716000"/>
                <a:gd name="connsiteX1" fmla="*/ 1568315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1568950"/>
                <a:gd name="connsiteY0" fmla="*/ 0 h 716000"/>
                <a:gd name="connsiteX1" fmla="*/ 1568315 w 1568950"/>
                <a:gd name="connsiteY1" fmla="*/ 0 h 716000"/>
                <a:gd name="connsiteX2" fmla="*/ 1568950 w 1568950"/>
                <a:gd name="connsiteY2" fmla="*/ 454859 h 716000"/>
                <a:gd name="connsiteX3" fmla="*/ 672180 w 1568950"/>
                <a:gd name="connsiteY3" fmla="*/ 447254 h 716000"/>
                <a:gd name="connsiteX4" fmla="*/ 523483 w 1568950"/>
                <a:gd name="connsiteY4" fmla="*/ 716000 h 716000"/>
                <a:gd name="connsiteX5" fmla="*/ 374006 w 1568950"/>
                <a:gd name="connsiteY5" fmla="*/ 447254 h 716000"/>
                <a:gd name="connsiteX6" fmla="*/ 0 w 1568950"/>
                <a:gd name="connsiteY6" fmla="*/ 452162 h 716000"/>
                <a:gd name="connsiteX7" fmla="*/ 0 w 1568950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7"/>
                <a:gd name="connsiteY0" fmla="*/ 0 h 716000"/>
                <a:gd name="connsiteX1" fmla="*/ 1568315 w 1568327"/>
                <a:gd name="connsiteY1" fmla="*/ 0 h 716000"/>
                <a:gd name="connsiteX2" fmla="*/ 1566187 w 1568327"/>
                <a:gd name="connsiteY2" fmla="*/ 454859 h 716000"/>
                <a:gd name="connsiteX3" fmla="*/ 672180 w 1568327"/>
                <a:gd name="connsiteY3" fmla="*/ 447254 h 716000"/>
                <a:gd name="connsiteX4" fmla="*/ 523483 w 1568327"/>
                <a:gd name="connsiteY4" fmla="*/ 716000 h 716000"/>
                <a:gd name="connsiteX5" fmla="*/ 374006 w 1568327"/>
                <a:gd name="connsiteY5" fmla="*/ 447254 h 716000"/>
                <a:gd name="connsiteX6" fmla="*/ 0 w 1568327"/>
                <a:gd name="connsiteY6" fmla="*/ 452162 h 716000"/>
                <a:gd name="connsiteX7" fmla="*/ 0 w 1568327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47254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54250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4920"/>
                <a:gd name="connsiteY0" fmla="*/ 0 h 716000"/>
                <a:gd name="connsiteX1" fmla="*/ 795227 w 1564920"/>
                <a:gd name="connsiteY1" fmla="*/ 7831 h 716000"/>
                <a:gd name="connsiteX2" fmla="*/ 1564920 w 1564920"/>
                <a:gd name="connsiteY2" fmla="*/ 457190 h 716000"/>
                <a:gd name="connsiteX3" fmla="*/ 672180 w 1564920"/>
                <a:gd name="connsiteY3" fmla="*/ 454250 h 716000"/>
                <a:gd name="connsiteX4" fmla="*/ 523483 w 1564920"/>
                <a:gd name="connsiteY4" fmla="*/ 716000 h 716000"/>
                <a:gd name="connsiteX5" fmla="*/ 374006 w 1564920"/>
                <a:gd name="connsiteY5" fmla="*/ 454249 h 716000"/>
                <a:gd name="connsiteX6" fmla="*/ 0 w 1564920"/>
                <a:gd name="connsiteY6" fmla="*/ 452162 h 716000"/>
                <a:gd name="connsiteX7" fmla="*/ 0 w 1564920"/>
                <a:gd name="connsiteY7" fmla="*/ 0 h 716000"/>
                <a:gd name="connsiteX0" fmla="*/ 0 w 805208"/>
                <a:gd name="connsiteY0" fmla="*/ 0 h 716000"/>
                <a:gd name="connsiteX1" fmla="*/ 795227 w 805208"/>
                <a:gd name="connsiteY1" fmla="*/ 7831 h 716000"/>
                <a:gd name="connsiteX2" fmla="*/ 805208 w 805208"/>
                <a:gd name="connsiteY2" fmla="*/ 457190 h 716000"/>
                <a:gd name="connsiteX3" fmla="*/ 672180 w 805208"/>
                <a:gd name="connsiteY3" fmla="*/ 454250 h 716000"/>
                <a:gd name="connsiteX4" fmla="*/ 523483 w 805208"/>
                <a:gd name="connsiteY4" fmla="*/ 716000 h 716000"/>
                <a:gd name="connsiteX5" fmla="*/ 374006 w 805208"/>
                <a:gd name="connsiteY5" fmla="*/ 454249 h 716000"/>
                <a:gd name="connsiteX6" fmla="*/ 0 w 805208"/>
                <a:gd name="connsiteY6" fmla="*/ 452162 h 716000"/>
                <a:gd name="connsiteX7" fmla="*/ 0 w 805208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7 w 795253"/>
                <a:gd name="connsiteY2" fmla="*/ 45719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0 w 802533"/>
                <a:gd name="connsiteY0" fmla="*/ 0 h 716000"/>
                <a:gd name="connsiteX1" fmla="*/ 795227 w 802533"/>
                <a:gd name="connsiteY1" fmla="*/ 7831 h 716000"/>
                <a:gd name="connsiteX2" fmla="*/ 802533 w 802533"/>
                <a:gd name="connsiteY2" fmla="*/ 454580 h 716000"/>
                <a:gd name="connsiteX3" fmla="*/ 672180 w 802533"/>
                <a:gd name="connsiteY3" fmla="*/ 454250 h 716000"/>
                <a:gd name="connsiteX4" fmla="*/ 523483 w 802533"/>
                <a:gd name="connsiteY4" fmla="*/ 716000 h 716000"/>
                <a:gd name="connsiteX5" fmla="*/ 374006 w 802533"/>
                <a:gd name="connsiteY5" fmla="*/ 454249 h 716000"/>
                <a:gd name="connsiteX6" fmla="*/ 0 w 802533"/>
                <a:gd name="connsiteY6" fmla="*/ 452162 h 716000"/>
                <a:gd name="connsiteX7" fmla="*/ 0 w 802533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8 w 795253"/>
                <a:gd name="connsiteY2" fmla="*/ 45458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278205 w 795253"/>
                <a:gd name="connsiteY0" fmla="*/ 0 h 710780"/>
                <a:gd name="connsiteX1" fmla="*/ 795227 w 795253"/>
                <a:gd name="connsiteY1" fmla="*/ 2611 h 710780"/>
                <a:gd name="connsiteX2" fmla="*/ 794508 w 795253"/>
                <a:gd name="connsiteY2" fmla="*/ 449360 h 710780"/>
                <a:gd name="connsiteX3" fmla="*/ 672180 w 795253"/>
                <a:gd name="connsiteY3" fmla="*/ 449030 h 710780"/>
                <a:gd name="connsiteX4" fmla="*/ 523483 w 795253"/>
                <a:gd name="connsiteY4" fmla="*/ 710780 h 710780"/>
                <a:gd name="connsiteX5" fmla="*/ 374006 w 795253"/>
                <a:gd name="connsiteY5" fmla="*/ 449029 h 710780"/>
                <a:gd name="connsiteX6" fmla="*/ 0 w 795253"/>
                <a:gd name="connsiteY6" fmla="*/ 446942 h 710780"/>
                <a:gd name="connsiteX7" fmla="*/ 278205 w 795253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4331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57383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49757 w 517048"/>
                <a:gd name="connsiteY3" fmla="*/ 451728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654815"/>
                <a:gd name="connsiteX1" fmla="*/ 517022 w 517048"/>
                <a:gd name="connsiteY1" fmla="*/ 2611 h 654815"/>
                <a:gd name="connsiteX2" fmla="*/ 516303 w 517048"/>
                <a:gd name="connsiteY2" fmla="*/ 449360 h 654815"/>
                <a:gd name="connsiteX3" fmla="*/ 349757 w 517048"/>
                <a:gd name="connsiteY3" fmla="*/ 451728 h 654815"/>
                <a:gd name="connsiteX4" fmla="*/ 264394 w 517048"/>
                <a:gd name="connsiteY4" fmla="*/ 654815 h 654815"/>
                <a:gd name="connsiteX5" fmla="*/ 162129 w 517048"/>
                <a:gd name="connsiteY5" fmla="*/ 449029 h 654815"/>
                <a:gd name="connsiteX6" fmla="*/ 2674 w 517048"/>
                <a:gd name="connsiteY6" fmla="*/ 449552 h 654815"/>
                <a:gd name="connsiteX7" fmla="*/ 0 w 517048"/>
                <a:gd name="connsiteY7" fmla="*/ 0 h 6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7048" h="654815">
                  <a:moveTo>
                    <a:pt x="0" y="0"/>
                  </a:moveTo>
                  <a:lnTo>
                    <a:pt x="517022" y="2611"/>
                  </a:lnTo>
                  <a:cubicBezTo>
                    <a:pt x="517234" y="154231"/>
                    <a:pt x="516091" y="297740"/>
                    <a:pt x="516303" y="449360"/>
                  </a:cubicBezTo>
                  <a:lnTo>
                    <a:pt x="349757" y="451728"/>
                  </a:lnTo>
                  <a:lnTo>
                    <a:pt x="264394" y="654815"/>
                  </a:lnTo>
                  <a:lnTo>
                    <a:pt x="162129" y="449029"/>
                  </a:lnTo>
                  <a:lnTo>
                    <a:pt x="2674" y="449552"/>
                  </a:lnTo>
                  <a:cubicBezTo>
                    <a:pt x="1783" y="301442"/>
                    <a:pt x="891" y="148110"/>
                    <a:pt x="0" y="0"/>
                  </a:cubicBezTo>
                  <a:close/>
                </a:path>
              </a:pathLst>
            </a:custGeom>
            <a:grpFill/>
            <a:ln>
              <a:solidFill>
                <a:srgbClr val="F4D3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49" name="文字方塊 48"/>
            <p:cNvSpPr txBox="1"/>
            <p:nvPr/>
          </p:nvSpPr>
          <p:spPr>
            <a:xfrm>
              <a:off x="1527808" y="2770693"/>
              <a:ext cx="651028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主語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5814921" y="904900"/>
            <a:ext cx="805980" cy="784830"/>
          </a:xfrm>
          <a:prstGeom prst="rect">
            <a:avLst/>
          </a:prstGeom>
          <a:solidFill>
            <a:srgbClr val="F4D3CD"/>
          </a:solidFill>
          <a:ln w="127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>
                <a:solidFill>
                  <a:srgbClr val="D65042"/>
                </a:solidFill>
                <a:latin typeface="Corbel"/>
                <a:ea typeface="微軟正黑體"/>
              </a:rPr>
              <a:t>堆填區</a:t>
            </a:r>
            <a:endParaRPr lang="en-US" altLang="zh-HK" sz="1500" b="1" dirty="0">
              <a:solidFill>
                <a:srgbClr val="D65042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58" name="圓角矩形 57"/>
          <p:cNvSpPr/>
          <p:nvPr/>
        </p:nvSpPr>
        <p:spPr>
          <a:xfrm>
            <a:off x="6746020" y="592145"/>
            <a:ext cx="715879" cy="427861"/>
          </a:xfrm>
          <a:prstGeom prst="roundRect">
            <a:avLst/>
          </a:prstGeom>
          <a:solidFill>
            <a:srgbClr val="DE736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69" name="群組 68"/>
          <p:cNvGrpSpPr/>
          <p:nvPr/>
        </p:nvGrpSpPr>
        <p:grpSpPr>
          <a:xfrm>
            <a:off x="5752585" y="1474088"/>
            <a:ext cx="926920" cy="668683"/>
            <a:chOff x="1391911" y="2502693"/>
            <a:chExt cx="926920" cy="668683"/>
          </a:xfrm>
          <a:solidFill>
            <a:srgbClr val="EC7320"/>
          </a:solidFill>
        </p:grpSpPr>
        <p:sp>
          <p:nvSpPr>
            <p:cNvPr id="70" name="矩形 1"/>
            <p:cNvSpPr/>
            <p:nvPr/>
          </p:nvSpPr>
          <p:spPr>
            <a:xfrm rot="10800000">
              <a:off x="1391911" y="2502693"/>
              <a:ext cx="926920" cy="668683"/>
            </a:xfrm>
            <a:custGeom>
              <a:avLst/>
              <a:gdLst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0 w 2243287"/>
                <a:gd name="connsiteY3" fmla="*/ 452162 h 452162"/>
                <a:gd name="connsiteX4" fmla="*/ 0 w 2243287"/>
                <a:gd name="connsiteY4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374006 w 2243287"/>
                <a:gd name="connsiteY3" fmla="*/ 447254 h 452162"/>
                <a:gd name="connsiteX4" fmla="*/ 0 w 2243287"/>
                <a:gd name="connsiteY4" fmla="*/ 452162 h 452162"/>
                <a:gd name="connsiteX5" fmla="*/ 0 w 2243287"/>
                <a:gd name="connsiteY5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374006 w 2243287"/>
                <a:gd name="connsiteY4" fmla="*/ 447254 h 452162"/>
                <a:gd name="connsiteX5" fmla="*/ 0 w 2243287"/>
                <a:gd name="connsiteY5" fmla="*/ 452162 h 452162"/>
                <a:gd name="connsiteX6" fmla="*/ 0 w 2243287"/>
                <a:gd name="connsiteY6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505554 w 2243287"/>
                <a:gd name="connsiteY4" fmla="*/ 447059 h 452162"/>
                <a:gd name="connsiteX5" fmla="*/ 374006 w 2243287"/>
                <a:gd name="connsiteY5" fmla="*/ 447254 h 452162"/>
                <a:gd name="connsiteX6" fmla="*/ 0 w 2243287"/>
                <a:gd name="connsiteY6" fmla="*/ 452162 h 452162"/>
                <a:gd name="connsiteX7" fmla="*/ 0 w 2243287"/>
                <a:gd name="connsiteY7" fmla="*/ 0 h 452162"/>
                <a:gd name="connsiteX0" fmla="*/ 0 w 2243287"/>
                <a:gd name="connsiteY0" fmla="*/ 0 h 716000"/>
                <a:gd name="connsiteX1" fmla="*/ 2243287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2243287"/>
                <a:gd name="connsiteY0" fmla="*/ 0 h 716000"/>
                <a:gd name="connsiteX1" fmla="*/ 1568315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1568950"/>
                <a:gd name="connsiteY0" fmla="*/ 0 h 716000"/>
                <a:gd name="connsiteX1" fmla="*/ 1568315 w 1568950"/>
                <a:gd name="connsiteY1" fmla="*/ 0 h 716000"/>
                <a:gd name="connsiteX2" fmla="*/ 1568950 w 1568950"/>
                <a:gd name="connsiteY2" fmla="*/ 454859 h 716000"/>
                <a:gd name="connsiteX3" fmla="*/ 672180 w 1568950"/>
                <a:gd name="connsiteY3" fmla="*/ 447254 h 716000"/>
                <a:gd name="connsiteX4" fmla="*/ 523483 w 1568950"/>
                <a:gd name="connsiteY4" fmla="*/ 716000 h 716000"/>
                <a:gd name="connsiteX5" fmla="*/ 374006 w 1568950"/>
                <a:gd name="connsiteY5" fmla="*/ 447254 h 716000"/>
                <a:gd name="connsiteX6" fmla="*/ 0 w 1568950"/>
                <a:gd name="connsiteY6" fmla="*/ 452162 h 716000"/>
                <a:gd name="connsiteX7" fmla="*/ 0 w 1568950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7"/>
                <a:gd name="connsiteY0" fmla="*/ 0 h 716000"/>
                <a:gd name="connsiteX1" fmla="*/ 1568315 w 1568327"/>
                <a:gd name="connsiteY1" fmla="*/ 0 h 716000"/>
                <a:gd name="connsiteX2" fmla="*/ 1566187 w 1568327"/>
                <a:gd name="connsiteY2" fmla="*/ 454859 h 716000"/>
                <a:gd name="connsiteX3" fmla="*/ 672180 w 1568327"/>
                <a:gd name="connsiteY3" fmla="*/ 447254 h 716000"/>
                <a:gd name="connsiteX4" fmla="*/ 523483 w 1568327"/>
                <a:gd name="connsiteY4" fmla="*/ 716000 h 716000"/>
                <a:gd name="connsiteX5" fmla="*/ 374006 w 1568327"/>
                <a:gd name="connsiteY5" fmla="*/ 447254 h 716000"/>
                <a:gd name="connsiteX6" fmla="*/ 0 w 1568327"/>
                <a:gd name="connsiteY6" fmla="*/ 452162 h 716000"/>
                <a:gd name="connsiteX7" fmla="*/ 0 w 1568327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47254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54250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4920"/>
                <a:gd name="connsiteY0" fmla="*/ 0 h 716000"/>
                <a:gd name="connsiteX1" fmla="*/ 795227 w 1564920"/>
                <a:gd name="connsiteY1" fmla="*/ 7831 h 716000"/>
                <a:gd name="connsiteX2" fmla="*/ 1564920 w 1564920"/>
                <a:gd name="connsiteY2" fmla="*/ 457190 h 716000"/>
                <a:gd name="connsiteX3" fmla="*/ 672180 w 1564920"/>
                <a:gd name="connsiteY3" fmla="*/ 454250 h 716000"/>
                <a:gd name="connsiteX4" fmla="*/ 523483 w 1564920"/>
                <a:gd name="connsiteY4" fmla="*/ 716000 h 716000"/>
                <a:gd name="connsiteX5" fmla="*/ 374006 w 1564920"/>
                <a:gd name="connsiteY5" fmla="*/ 454249 h 716000"/>
                <a:gd name="connsiteX6" fmla="*/ 0 w 1564920"/>
                <a:gd name="connsiteY6" fmla="*/ 452162 h 716000"/>
                <a:gd name="connsiteX7" fmla="*/ 0 w 1564920"/>
                <a:gd name="connsiteY7" fmla="*/ 0 h 716000"/>
                <a:gd name="connsiteX0" fmla="*/ 0 w 805208"/>
                <a:gd name="connsiteY0" fmla="*/ 0 h 716000"/>
                <a:gd name="connsiteX1" fmla="*/ 795227 w 805208"/>
                <a:gd name="connsiteY1" fmla="*/ 7831 h 716000"/>
                <a:gd name="connsiteX2" fmla="*/ 805208 w 805208"/>
                <a:gd name="connsiteY2" fmla="*/ 457190 h 716000"/>
                <a:gd name="connsiteX3" fmla="*/ 672180 w 805208"/>
                <a:gd name="connsiteY3" fmla="*/ 454250 h 716000"/>
                <a:gd name="connsiteX4" fmla="*/ 523483 w 805208"/>
                <a:gd name="connsiteY4" fmla="*/ 716000 h 716000"/>
                <a:gd name="connsiteX5" fmla="*/ 374006 w 805208"/>
                <a:gd name="connsiteY5" fmla="*/ 454249 h 716000"/>
                <a:gd name="connsiteX6" fmla="*/ 0 w 805208"/>
                <a:gd name="connsiteY6" fmla="*/ 452162 h 716000"/>
                <a:gd name="connsiteX7" fmla="*/ 0 w 805208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7 w 795253"/>
                <a:gd name="connsiteY2" fmla="*/ 45719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0 w 802533"/>
                <a:gd name="connsiteY0" fmla="*/ 0 h 716000"/>
                <a:gd name="connsiteX1" fmla="*/ 795227 w 802533"/>
                <a:gd name="connsiteY1" fmla="*/ 7831 h 716000"/>
                <a:gd name="connsiteX2" fmla="*/ 802533 w 802533"/>
                <a:gd name="connsiteY2" fmla="*/ 454580 h 716000"/>
                <a:gd name="connsiteX3" fmla="*/ 672180 w 802533"/>
                <a:gd name="connsiteY3" fmla="*/ 454250 h 716000"/>
                <a:gd name="connsiteX4" fmla="*/ 523483 w 802533"/>
                <a:gd name="connsiteY4" fmla="*/ 716000 h 716000"/>
                <a:gd name="connsiteX5" fmla="*/ 374006 w 802533"/>
                <a:gd name="connsiteY5" fmla="*/ 454249 h 716000"/>
                <a:gd name="connsiteX6" fmla="*/ 0 w 802533"/>
                <a:gd name="connsiteY6" fmla="*/ 452162 h 716000"/>
                <a:gd name="connsiteX7" fmla="*/ 0 w 802533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8 w 795253"/>
                <a:gd name="connsiteY2" fmla="*/ 45458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278205 w 795253"/>
                <a:gd name="connsiteY0" fmla="*/ 0 h 710780"/>
                <a:gd name="connsiteX1" fmla="*/ 795227 w 795253"/>
                <a:gd name="connsiteY1" fmla="*/ 2611 h 710780"/>
                <a:gd name="connsiteX2" fmla="*/ 794508 w 795253"/>
                <a:gd name="connsiteY2" fmla="*/ 449360 h 710780"/>
                <a:gd name="connsiteX3" fmla="*/ 672180 w 795253"/>
                <a:gd name="connsiteY3" fmla="*/ 449030 h 710780"/>
                <a:gd name="connsiteX4" fmla="*/ 523483 w 795253"/>
                <a:gd name="connsiteY4" fmla="*/ 710780 h 710780"/>
                <a:gd name="connsiteX5" fmla="*/ 374006 w 795253"/>
                <a:gd name="connsiteY5" fmla="*/ 449029 h 710780"/>
                <a:gd name="connsiteX6" fmla="*/ 0 w 795253"/>
                <a:gd name="connsiteY6" fmla="*/ 446942 h 710780"/>
                <a:gd name="connsiteX7" fmla="*/ 278205 w 795253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4331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57383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49757 w 517048"/>
                <a:gd name="connsiteY3" fmla="*/ 451728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654815"/>
                <a:gd name="connsiteX1" fmla="*/ 517022 w 517048"/>
                <a:gd name="connsiteY1" fmla="*/ 2611 h 654815"/>
                <a:gd name="connsiteX2" fmla="*/ 516303 w 517048"/>
                <a:gd name="connsiteY2" fmla="*/ 449360 h 654815"/>
                <a:gd name="connsiteX3" fmla="*/ 349757 w 517048"/>
                <a:gd name="connsiteY3" fmla="*/ 451728 h 654815"/>
                <a:gd name="connsiteX4" fmla="*/ 264394 w 517048"/>
                <a:gd name="connsiteY4" fmla="*/ 654815 h 654815"/>
                <a:gd name="connsiteX5" fmla="*/ 162129 w 517048"/>
                <a:gd name="connsiteY5" fmla="*/ 449029 h 654815"/>
                <a:gd name="connsiteX6" fmla="*/ 2674 w 517048"/>
                <a:gd name="connsiteY6" fmla="*/ 449552 h 654815"/>
                <a:gd name="connsiteX7" fmla="*/ 0 w 517048"/>
                <a:gd name="connsiteY7" fmla="*/ 0 h 6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7048" h="654815">
                  <a:moveTo>
                    <a:pt x="0" y="0"/>
                  </a:moveTo>
                  <a:lnTo>
                    <a:pt x="517022" y="2611"/>
                  </a:lnTo>
                  <a:cubicBezTo>
                    <a:pt x="517234" y="154231"/>
                    <a:pt x="516091" y="297740"/>
                    <a:pt x="516303" y="449360"/>
                  </a:cubicBezTo>
                  <a:lnTo>
                    <a:pt x="349757" y="451728"/>
                  </a:lnTo>
                  <a:lnTo>
                    <a:pt x="264394" y="654815"/>
                  </a:lnTo>
                  <a:lnTo>
                    <a:pt x="162129" y="449029"/>
                  </a:lnTo>
                  <a:lnTo>
                    <a:pt x="2674" y="449552"/>
                  </a:lnTo>
                  <a:cubicBezTo>
                    <a:pt x="1783" y="301442"/>
                    <a:pt x="891" y="148110"/>
                    <a:pt x="0" y="0"/>
                  </a:cubicBezTo>
                  <a:close/>
                </a:path>
              </a:pathLst>
            </a:custGeom>
            <a:grpFill/>
            <a:ln>
              <a:solidFill>
                <a:srgbClr val="F4D3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71" name="文字方塊 70"/>
            <p:cNvSpPr txBox="1"/>
            <p:nvPr/>
          </p:nvSpPr>
          <p:spPr>
            <a:xfrm>
              <a:off x="1527808" y="2770693"/>
              <a:ext cx="651028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主語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pic>
        <p:nvPicPr>
          <p:cNvPr id="11" name="圖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31172" y="3356153"/>
            <a:ext cx="1876948" cy="1219563"/>
          </a:xfrm>
          <a:prstGeom prst="rect">
            <a:avLst/>
          </a:prstGeom>
        </p:spPr>
      </p:pic>
      <p:cxnSp>
        <p:nvCxnSpPr>
          <p:cNvPr id="42" name="直線接點 41"/>
          <p:cNvCxnSpPr/>
          <p:nvPr/>
        </p:nvCxnSpPr>
        <p:spPr>
          <a:xfrm>
            <a:off x="1784826" y="3465289"/>
            <a:ext cx="0" cy="1254453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接點 42"/>
          <p:cNvCxnSpPr/>
          <p:nvPr/>
        </p:nvCxnSpPr>
        <p:spPr>
          <a:xfrm flipH="1">
            <a:off x="1456389" y="4735735"/>
            <a:ext cx="324726" cy="0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接點 43"/>
          <p:cNvCxnSpPr/>
          <p:nvPr/>
        </p:nvCxnSpPr>
        <p:spPr>
          <a:xfrm flipV="1">
            <a:off x="1456390" y="4590144"/>
            <a:ext cx="0" cy="144264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群組 44"/>
          <p:cNvGrpSpPr/>
          <p:nvPr/>
        </p:nvGrpSpPr>
        <p:grpSpPr>
          <a:xfrm>
            <a:off x="1414174" y="3792701"/>
            <a:ext cx="2460465" cy="750398"/>
            <a:chOff x="3106964" y="195128"/>
            <a:chExt cx="2460465" cy="750398"/>
          </a:xfrm>
        </p:grpSpPr>
        <p:sp>
          <p:nvSpPr>
            <p:cNvPr id="48" name="圓角矩形 47"/>
            <p:cNvSpPr/>
            <p:nvPr/>
          </p:nvSpPr>
          <p:spPr>
            <a:xfrm>
              <a:off x="4233661" y="375814"/>
              <a:ext cx="1276985" cy="569712"/>
            </a:xfrm>
            <a:prstGeom prst="roundRect">
              <a:avLst>
                <a:gd name="adj" fmla="val 50000"/>
              </a:avLst>
            </a:prstGeom>
            <a:solidFill>
              <a:srgbClr val="ED7A2B"/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>
                <a:tabLst>
                  <a:tab pos="0" algn="l"/>
                </a:tabLst>
                <a:defRPr/>
              </a:pPr>
              <a:endParaRPr lang="en-US" altLang="zh-TW" sz="12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51" name="圓角矩形 50"/>
            <p:cNvSpPr/>
            <p:nvPr/>
          </p:nvSpPr>
          <p:spPr>
            <a:xfrm>
              <a:off x="3106964" y="375814"/>
              <a:ext cx="2081213" cy="569712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2563" indent="-1588">
                <a:defRPr/>
              </a:pP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前後兩句的主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語</a:t>
              </a: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不相同</a:t>
              </a: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，所以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不能刪除主語。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5145125" y="449786"/>
              <a:ext cx="323165" cy="43858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/>
              <a:r>
                <a:rPr lang="zh-TW" altLang="en-US" sz="900" b="1" dirty="0">
                  <a:solidFill>
                    <a:schemeClr val="l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小錦囊</a:t>
              </a:r>
              <a:endParaRPr lang="en-US" altLang="zh-TW" sz="900" b="1" dirty="0">
                <a:solidFill>
                  <a:schemeClr val="l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grpSp>
          <p:nvGrpSpPr>
            <p:cNvPr id="54" name="群組 53"/>
            <p:cNvGrpSpPr/>
            <p:nvPr/>
          </p:nvGrpSpPr>
          <p:grpSpPr>
            <a:xfrm rot="1017492">
              <a:off x="5194000" y="195128"/>
              <a:ext cx="373429" cy="162913"/>
              <a:chOff x="5124148" y="-29393"/>
              <a:chExt cx="373429" cy="162913"/>
            </a:xfrm>
          </p:grpSpPr>
          <p:cxnSp>
            <p:nvCxnSpPr>
              <p:cNvPr id="55" name="直線接點 54"/>
              <p:cNvCxnSpPr/>
              <p:nvPr/>
            </p:nvCxnSpPr>
            <p:spPr>
              <a:xfrm>
                <a:off x="5280781" y="-29393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線接點 63"/>
              <p:cNvCxnSpPr/>
              <p:nvPr/>
            </p:nvCxnSpPr>
            <p:spPr>
              <a:xfrm rot="18900000">
                <a:off x="5124148" y="13162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線接點 71"/>
              <p:cNvCxnSpPr/>
              <p:nvPr/>
            </p:nvCxnSpPr>
            <p:spPr>
              <a:xfrm rot="2700000">
                <a:off x="5437398" y="13466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3" name="文字方塊 72"/>
          <p:cNvSpPr txBox="1"/>
          <p:nvPr/>
        </p:nvSpPr>
        <p:spPr>
          <a:xfrm rot="20532099">
            <a:off x="1017460" y="3858134"/>
            <a:ext cx="745180" cy="3205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zh-TW" altLang="en-US" sz="1000" dirty="0" smtClean="0">
                <a:solidFill>
                  <a:schemeClr val="accent2"/>
                </a:solidFill>
                <a:latin typeface="源泉圓體 TTF Bold" panose="020B0800000000000000" pitchFamily="34" charset="-120"/>
                <a:ea typeface="源泉圓體 TTF Bold" panose="020B0800000000000000" pitchFamily="34" charset="-120"/>
                <a:cs typeface="Arial" panose="020B0604020202020204" pitchFamily="34" charset="0"/>
              </a:rPr>
              <a:t>↓按一下↓</a:t>
            </a:r>
            <a:endParaRPr lang="zh-HK" altLang="en-US" sz="1000" dirty="0">
              <a:solidFill>
                <a:schemeClr val="accent2"/>
              </a:solidFill>
              <a:latin typeface="源泉圓體 TTF Bold" panose="020B0800000000000000" pitchFamily="34" charset="-120"/>
              <a:ea typeface="源泉圓體 TTF Bold" panose="020B0800000000000000" pitchFamily="34" charset="-120"/>
              <a:cs typeface="Arial" panose="020B0604020202020204" pitchFamily="34" charset="0"/>
            </a:endParaRPr>
          </a:p>
        </p:txBody>
      </p:sp>
      <p:grpSp>
        <p:nvGrpSpPr>
          <p:cNvPr id="74" name="bulb"/>
          <p:cNvGrpSpPr/>
          <p:nvPr/>
        </p:nvGrpSpPr>
        <p:grpSpPr>
          <a:xfrm>
            <a:off x="1238277" y="3924516"/>
            <a:ext cx="461585" cy="655580"/>
            <a:chOff x="2878772" y="455421"/>
            <a:chExt cx="418957" cy="595036"/>
          </a:xfrm>
        </p:grpSpPr>
        <p:sp>
          <p:nvSpPr>
            <p:cNvPr id="75" name="圓角矩形 74"/>
            <p:cNvSpPr/>
            <p:nvPr/>
          </p:nvSpPr>
          <p:spPr>
            <a:xfrm>
              <a:off x="3047562" y="1004738"/>
              <a:ext cx="81379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6" name="圓角化同側角落矩形 75"/>
            <p:cNvSpPr/>
            <p:nvPr/>
          </p:nvSpPr>
          <p:spPr>
            <a:xfrm rot="10800000">
              <a:off x="2972287" y="890180"/>
              <a:ext cx="231929" cy="128485"/>
            </a:xfrm>
            <a:prstGeom prst="round2SameRect">
              <a:avLst>
                <a:gd name="adj1" fmla="val 38821"/>
                <a:gd name="adj2" fmla="val 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28575" cap="rnd">
              <a:solidFill>
                <a:schemeClr val="accent2">
                  <a:lumMod val="40000"/>
                  <a:lumOff val="6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7" name="手繪多邊形 76"/>
            <p:cNvSpPr/>
            <p:nvPr/>
          </p:nvSpPr>
          <p:spPr>
            <a:xfrm rot="5400000" flipV="1">
              <a:off x="2862940" y="471253"/>
              <a:ext cx="450622" cy="418957"/>
            </a:xfrm>
            <a:custGeom>
              <a:avLst/>
              <a:gdLst>
                <a:gd name="connsiteX0" fmla="*/ 0 w 834876"/>
                <a:gd name="connsiteY0" fmla="*/ 373676 h 747351"/>
                <a:gd name="connsiteX1" fmla="*/ 383076 w 834876"/>
                <a:gd name="connsiteY1" fmla="*/ 747351 h 747351"/>
                <a:gd name="connsiteX2" fmla="*/ 653951 w 834876"/>
                <a:gd name="connsiteY2" fmla="*/ 637904 h 747351"/>
                <a:gd name="connsiteX3" fmla="*/ 654276 w 834876"/>
                <a:gd name="connsiteY3" fmla="*/ 637520 h 747351"/>
                <a:gd name="connsiteX4" fmla="*/ 667273 w 834876"/>
                <a:gd name="connsiteY4" fmla="*/ 631403 h 747351"/>
                <a:gd name="connsiteX5" fmla="*/ 834875 w 834876"/>
                <a:gd name="connsiteY5" fmla="*/ 593879 h 747351"/>
                <a:gd name="connsiteX6" fmla="*/ 834875 w 834876"/>
                <a:gd name="connsiteY6" fmla="*/ 496510 h 747351"/>
                <a:gd name="connsiteX7" fmla="*/ 834876 w 834876"/>
                <a:gd name="connsiteY7" fmla="*/ 496510 h 747351"/>
                <a:gd name="connsiteX8" fmla="*/ 834876 w 834876"/>
                <a:gd name="connsiteY8" fmla="*/ 153326 h 747351"/>
                <a:gd name="connsiteX9" fmla="*/ 667580 w 834876"/>
                <a:gd name="connsiteY9" fmla="*/ 115871 h 747351"/>
                <a:gd name="connsiteX10" fmla="*/ 653964 w 834876"/>
                <a:gd name="connsiteY10" fmla="*/ 109462 h 747351"/>
                <a:gd name="connsiteX11" fmla="*/ 653951 w 834876"/>
                <a:gd name="connsiteY11" fmla="*/ 109448 h 747351"/>
                <a:gd name="connsiteX12" fmla="*/ 383075 w 834876"/>
                <a:gd name="connsiteY12" fmla="*/ 0 h 747351"/>
                <a:gd name="connsiteX13" fmla="*/ 0 w 834876"/>
                <a:gd name="connsiteY13" fmla="*/ 373676 h 7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876" h="747351">
                  <a:moveTo>
                    <a:pt x="0" y="373676"/>
                  </a:moveTo>
                  <a:cubicBezTo>
                    <a:pt x="0" y="580051"/>
                    <a:pt x="171509" y="747351"/>
                    <a:pt x="383076" y="747351"/>
                  </a:cubicBezTo>
                  <a:cubicBezTo>
                    <a:pt x="488859" y="747351"/>
                    <a:pt x="584628" y="705526"/>
                    <a:pt x="653951" y="637904"/>
                  </a:cubicBezTo>
                  <a:lnTo>
                    <a:pt x="654276" y="637520"/>
                  </a:lnTo>
                  <a:lnTo>
                    <a:pt x="667273" y="631403"/>
                  </a:lnTo>
                  <a:cubicBezTo>
                    <a:pt x="708566" y="612301"/>
                    <a:pt x="757147" y="593879"/>
                    <a:pt x="834875" y="593879"/>
                  </a:cubicBezTo>
                  <a:lnTo>
                    <a:pt x="834875" y="496510"/>
                  </a:lnTo>
                  <a:lnTo>
                    <a:pt x="834876" y="496510"/>
                  </a:lnTo>
                  <a:lnTo>
                    <a:pt x="834876" y="153326"/>
                  </a:lnTo>
                  <a:cubicBezTo>
                    <a:pt x="757290" y="153326"/>
                    <a:pt x="708798" y="134938"/>
                    <a:pt x="667580" y="115871"/>
                  </a:cubicBezTo>
                  <a:lnTo>
                    <a:pt x="653964" y="109462"/>
                  </a:lnTo>
                  <a:lnTo>
                    <a:pt x="653951" y="109448"/>
                  </a:lnTo>
                  <a:cubicBezTo>
                    <a:pt x="584628" y="41825"/>
                    <a:pt x="488859" y="0"/>
                    <a:pt x="383075" y="0"/>
                  </a:cubicBezTo>
                  <a:cubicBezTo>
                    <a:pt x="171509" y="0"/>
                    <a:pt x="0" y="167301"/>
                    <a:pt x="0" y="373676"/>
                  </a:cubicBezTo>
                  <a:close/>
                </a:path>
              </a:pathLst>
            </a:custGeom>
            <a:solidFill>
              <a:schemeClr val="accent4"/>
            </a:solidFill>
            <a:ln w="28575" cap="rnd">
              <a:solidFill>
                <a:schemeClr val="accent4">
                  <a:lumMod val="60000"/>
                  <a:lumOff val="4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8" name="閃電 77"/>
            <p:cNvSpPr/>
            <p:nvPr/>
          </p:nvSpPr>
          <p:spPr>
            <a:xfrm rot="20565197" flipH="1">
              <a:off x="2975105" y="554452"/>
              <a:ext cx="226293" cy="226293"/>
            </a:xfrm>
            <a:prstGeom prst="lightningBolt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9" name="手繪多邊形 78"/>
            <p:cNvSpPr/>
            <p:nvPr/>
          </p:nvSpPr>
          <p:spPr>
            <a:xfrm rot="5400000" flipV="1">
              <a:off x="2856146" y="479668"/>
              <a:ext cx="436161" cy="387667"/>
            </a:xfrm>
            <a:custGeom>
              <a:avLst/>
              <a:gdLst>
                <a:gd name="connsiteX0" fmla="*/ 0 w 834876"/>
                <a:gd name="connsiteY0" fmla="*/ 373676 h 747351"/>
                <a:gd name="connsiteX1" fmla="*/ 383076 w 834876"/>
                <a:gd name="connsiteY1" fmla="*/ 747351 h 747351"/>
                <a:gd name="connsiteX2" fmla="*/ 653951 w 834876"/>
                <a:gd name="connsiteY2" fmla="*/ 637904 h 747351"/>
                <a:gd name="connsiteX3" fmla="*/ 654276 w 834876"/>
                <a:gd name="connsiteY3" fmla="*/ 637520 h 747351"/>
                <a:gd name="connsiteX4" fmla="*/ 667273 w 834876"/>
                <a:gd name="connsiteY4" fmla="*/ 631403 h 747351"/>
                <a:gd name="connsiteX5" fmla="*/ 834875 w 834876"/>
                <a:gd name="connsiteY5" fmla="*/ 593879 h 747351"/>
                <a:gd name="connsiteX6" fmla="*/ 834875 w 834876"/>
                <a:gd name="connsiteY6" fmla="*/ 496510 h 747351"/>
                <a:gd name="connsiteX7" fmla="*/ 834876 w 834876"/>
                <a:gd name="connsiteY7" fmla="*/ 496510 h 747351"/>
                <a:gd name="connsiteX8" fmla="*/ 834876 w 834876"/>
                <a:gd name="connsiteY8" fmla="*/ 153326 h 747351"/>
                <a:gd name="connsiteX9" fmla="*/ 667580 w 834876"/>
                <a:gd name="connsiteY9" fmla="*/ 115871 h 747351"/>
                <a:gd name="connsiteX10" fmla="*/ 653964 w 834876"/>
                <a:gd name="connsiteY10" fmla="*/ 109462 h 747351"/>
                <a:gd name="connsiteX11" fmla="*/ 653951 w 834876"/>
                <a:gd name="connsiteY11" fmla="*/ 109448 h 747351"/>
                <a:gd name="connsiteX12" fmla="*/ 383075 w 834876"/>
                <a:gd name="connsiteY12" fmla="*/ 0 h 747351"/>
                <a:gd name="connsiteX13" fmla="*/ 0 w 834876"/>
                <a:gd name="connsiteY13" fmla="*/ 373676 h 7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876" h="747351">
                  <a:moveTo>
                    <a:pt x="0" y="373676"/>
                  </a:moveTo>
                  <a:cubicBezTo>
                    <a:pt x="0" y="580051"/>
                    <a:pt x="171509" y="747351"/>
                    <a:pt x="383076" y="747351"/>
                  </a:cubicBezTo>
                  <a:cubicBezTo>
                    <a:pt x="488859" y="747351"/>
                    <a:pt x="584628" y="705526"/>
                    <a:pt x="653951" y="637904"/>
                  </a:cubicBezTo>
                  <a:lnTo>
                    <a:pt x="654276" y="637520"/>
                  </a:lnTo>
                  <a:lnTo>
                    <a:pt x="667273" y="631403"/>
                  </a:lnTo>
                  <a:cubicBezTo>
                    <a:pt x="708566" y="612301"/>
                    <a:pt x="757147" y="593879"/>
                    <a:pt x="834875" y="593879"/>
                  </a:cubicBezTo>
                  <a:lnTo>
                    <a:pt x="834875" y="496510"/>
                  </a:lnTo>
                  <a:lnTo>
                    <a:pt x="834876" y="496510"/>
                  </a:lnTo>
                  <a:lnTo>
                    <a:pt x="834876" y="153326"/>
                  </a:lnTo>
                  <a:cubicBezTo>
                    <a:pt x="757290" y="153326"/>
                    <a:pt x="708798" y="134938"/>
                    <a:pt x="667580" y="115871"/>
                  </a:cubicBezTo>
                  <a:lnTo>
                    <a:pt x="653964" y="109462"/>
                  </a:lnTo>
                  <a:lnTo>
                    <a:pt x="653951" y="109448"/>
                  </a:lnTo>
                  <a:cubicBezTo>
                    <a:pt x="584628" y="41825"/>
                    <a:pt x="488859" y="0"/>
                    <a:pt x="383075" y="0"/>
                  </a:cubicBezTo>
                  <a:cubicBezTo>
                    <a:pt x="171509" y="0"/>
                    <a:pt x="0" y="167301"/>
                    <a:pt x="0" y="373676"/>
                  </a:cubicBezTo>
                  <a:close/>
                </a:path>
              </a:pathLst>
            </a:custGeom>
            <a:gradFill>
              <a:gsLst>
                <a:gs pos="90000">
                  <a:schemeClr val="bg1"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  <a:alpha val="4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36" name="群組 35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37" name="圓角化單一角落矩形 36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38" name="矩形 37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39" name="矩形 3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結構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理解複句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41" name="直線接點 4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22</a:t>
            </a:fld>
            <a:endParaRPr lang="zh-HK" altLang="en-US" dirty="0"/>
          </a:p>
        </p:txBody>
      </p:sp>
      <p:sp>
        <p:nvSpPr>
          <p:cNvPr id="65" name="手繪多邊形 64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37333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63" presetClass="path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7.40741E-7 L 0.9342 -7.40741E-7 " pathEditMode="relative" rAng="0" ptsTypes="AA">
                                      <p:cBhvr>
                                        <p:cTn id="100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7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5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00"/>
                            </p:stCondLst>
                            <p:childTnLst>
                              <p:par>
                                <p:cTn id="107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9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3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00"/>
                            </p:stCondLst>
                            <p:childTnLst>
                              <p:par>
                                <p:cTn id="1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3" grpId="0" animBg="1"/>
      <p:bldP spid="33" grpId="1" animBg="1"/>
      <p:bldP spid="34" grpId="0" animBg="1"/>
      <p:bldP spid="35" grpId="0" animBg="1"/>
      <p:bldP spid="50" grpId="0"/>
      <p:bldP spid="52" grpId="0"/>
      <p:bldP spid="59" grpId="0" animBg="1"/>
      <p:bldP spid="60" grpId="0" animBg="1"/>
      <p:bldP spid="61" grpId="0" animBg="1"/>
      <p:bldP spid="62" grpId="0" animBg="1"/>
      <p:bldP spid="63" grpId="0" animBg="1"/>
      <p:bldP spid="67" grpId="0" animBg="1"/>
      <p:bldP spid="67" grpId="1" animBg="1"/>
      <p:bldP spid="68" grpId="0" animBg="1"/>
      <p:bldP spid="68" grpId="1" animBg="1"/>
      <p:bldP spid="58" grpId="0" animBg="1"/>
      <p:bldP spid="7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" name="群組 2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4" name="群組 3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4" name="群組 13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7" name="弧形 8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" name="弧形 8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5" name="群組 14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0" name="弧形 69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2" name="弧形 71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6" name="群組 15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3" name="弧形 52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5" name="弧形 54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6" name="弧形 35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8" name="弧形 37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9" name="弧形 1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0" name="弧形 1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1" name="弧形 2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5" name="弧形 4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弧形 5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" name="弧形 6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4" name="圓角化單一角落矩形 103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5" name="矩形 104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4D3CD"/>
              </a:gs>
              <a:gs pos="100000">
                <a:srgbClr val="3D8AAC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>
              <a:ea typeface="微軟正黑體" panose="020B0604030504040204" pitchFamily="34" charset="-120"/>
            </a:endParaRPr>
          </a:p>
        </p:txBody>
      </p:sp>
      <p:sp>
        <p:nvSpPr>
          <p:cNvPr id="106" name="文字方塊 105"/>
          <p:cNvSpPr txBox="1"/>
          <p:nvPr/>
        </p:nvSpPr>
        <p:spPr>
          <a:xfrm>
            <a:off x="5864498" y="2328842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3D8AAC"/>
                </a:solidFill>
                <a:ea typeface="微軟正黑體"/>
              </a:rPr>
              <a:t>應用</a:t>
            </a:r>
          </a:p>
        </p:txBody>
      </p:sp>
      <p:sp>
        <p:nvSpPr>
          <p:cNvPr id="107" name="文字方塊 106"/>
          <p:cNvSpPr txBox="1"/>
          <p:nvPr/>
        </p:nvSpPr>
        <p:spPr>
          <a:xfrm>
            <a:off x="1656805" y="2334386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3D8AAC"/>
                </a:solidFill>
                <a:ea typeface="微軟正黑體"/>
              </a:rPr>
              <a:t>介紹</a:t>
            </a:r>
          </a:p>
        </p:txBody>
      </p:sp>
      <p:cxnSp>
        <p:nvCxnSpPr>
          <p:cNvPr id="108" name="直線接點 107"/>
          <p:cNvCxnSpPr/>
          <p:nvPr/>
        </p:nvCxnSpPr>
        <p:spPr>
          <a:xfrm>
            <a:off x="1566913" y="3131232"/>
            <a:ext cx="1511390" cy="0"/>
          </a:xfrm>
          <a:prstGeom prst="line">
            <a:avLst/>
          </a:prstGeom>
          <a:ln w="9525">
            <a:solidFill>
              <a:srgbClr val="3D8A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矩形 108"/>
          <p:cNvSpPr/>
          <p:nvPr/>
        </p:nvSpPr>
        <p:spPr>
          <a:xfrm>
            <a:off x="1565531" y="3279114"/>
            <a:ext cx="1647118" cy="309265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3D8AAC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3D8AAC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3D8AAC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例子</a:t>
            </a:r>
          </a:p>
        </p:txBody>
      </p:sp>
      <p:sp>
        <p:nvSpPr>
          <p:cNvPr id="110" name="矩形 109"/>
          <p:cNvSpPr/>
          <p:nvPr/>
        </p:nvSpPr>
        <p:spPr>
          <a:xfrm>
            <a:off x="3849687" y="3286627"/>
            <a:ext cx="1581523" cy="299851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3D8AAC"/>
                </a:solidFill>
                <a:ea typeface="微軟正黑體"/>
              </a:rPr>
              <a:t>複句結構</a:t>
            </a:r>
            <a:endParaRPr lang="en-US" altLang="zh-HK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3D8AAC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3D8AAC"/>
                </a:solidFill>
                <a:ea typeface="微軟正黑體"/>
              </a:rPr>
              <a:t>構思及</a:t>
            </a:r>
            <a:r>
              <a:rPr lang="zh-HK" altLang="en-US" b="1" spc="-500" dirty="0">
                <a:solidFill>
                  <a:srgbClr val="3D8AAC"/>
                </a:solidFill>
                <a:ea typeface="微軟正黑體"/>
              </a:rPr>
              <a:t>組</a:t>
            </a:r>
            <a:r>
              <a:rPr lang="zh-TW" altLang="en-US" b="1" spc="-500" dirty="0">
                <a:solidFill>
                  <a:srgbClr val="3D8AAC"/>
                </a:solidFill>
                <a:ea typeface="微軟正黑體"/>
              </a:rPr>
              <a:t>織複句</a:t>
            </a:r>
            <a:endParaRPr lang="en-US" altLang="zh-HK" b="1" spc="-500" dirty="0">
              <a:solidFill>
                <a:srgbClr val="3D8AAC"/>
              </a:solidFill>
              <a:ea typeface="微軟正黑體"/>
            </a:endParaRPr>
          </a:p>
        </p:txBody>
      </p:sp>
      <p:cxnSp>
        <p:nvCxnSpPr>
          <p:cNvPr id="111" name="直線接點 110"/>
          <p:cNvCxnSpPr/>
          <p:nvPr/>
        </p:nvCxnSpPr>
        <p:spPr>
          <a:xfrm>
            <a:off x="3716547" y="3131376"/>
            <a:ext cx="1670208" cy="0"/>
          </a:xfrm>
          <a:prstGeom prst="line">
            <a:avLst/>
          </a:prstGeom>
          <a:ln w="9525">
            <a:solidFill>
              <a:srgbClr val="3D8A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矩形 111"/>
          <p:cNvSpPr/>
          <p:nvPr/>
        </p:nvSpPr>
        <p:spPr>
          <a:xfrm>
            <a:off x="5972862" y="3285447"/>
            <a:ext cx="894989" cy="275349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3D8AAC"/>
                </a:solidFill>
                <a:ea typeface="微軟正黑體"/>
              </a:rPr>
              <a:t>練習</a:t>
            </a:r>
            <a:endParaRPr lang="en-US" altLang="zh-TW" sz="1400" b="1" spc="-500" dirty="0" smtClean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3" name="直線接點 112"/>
          <p:cNvCxnSpPr/>
          <p:nvPr/>
        </p:nvCxnSpPr>
        <p:spPr>
          <a:xfrm>
            <a:off x="5922920" y="3126010"/>
            <a:ext cx="901485" cy="0"/>
          </a:xfrm>
          <a:prstGeom prst="line">
            <a:avLst/>
          </a:prstGeom>
          <a:ln w="9525">
            <a:solidFill>
              <a:srgbClr val="3D8A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文字方塊 113"/>
          <p:cNvSpPr txBox="1"/>
          <p:nvPr/>
        </p:nvSpPr>
        <p:spPr>
          <a:xfrm>
            <a:off x="3810379" y="208772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3D8AAC"/>
                </a:solidFill>
                <a:ea typeface="微軟正黑體"/>
              </a:rPr>
              <a:t>結構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3D8AAC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</a:t>
            </a:r>
            <a:endParaRPr lang="en-US" altLang="zh-TW" sz="2300" b="1" spc="300" dirty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r>
              <a:rPr lang="zh-TW" altLang="en-US" sz="2300" b="1" spc="3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154" name="群組 153"/>
          <p:cNvGrpSpPr/>
          <p:nvPr/>
        </p:nvGrpSpPr>
        <p:grpSpPr>
          <a:xfrm>
            <a:off x="1357192" y="438611"/>
            <a:ext cx="7370328" cy="5449601"/>
            <a:chOff x="1357192" y="438611"/>
            <a:chExt cx="7370328" cy="5449601"/>
          </a:xfrm>
        </p:grpSpPr>
        <p:sp>
          <p:nvSpPr>
            <p:cNvPr id="148" name="圓角矩形 147"/>
            <p:cNvSpPr/>
            <p:nvPr/>
          </p:nvSpPr>
          <p:spPr>
            <a:xfrm>
              <a:off x="5923679" y="877660"/>
              <a:ext cx="1150127" cy="266286"/>
            </a:xfrm>
            <a:prstGeom prst="roundRect">
              <a:avLst>
                <a:gd name="adj" fmla="val 50000"/>
              </a:avLst>
            </a:prstGeom>
            <a:solidFill>
              <a:srgbClr val="5F98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9" name="手繪多邊形 148"/>
            <p:cNvSpPr/>
            <p:nvPr/>
          </p:nvSpPr>
          <p:spPr>
            <a:xfrm>
              <a:off x="5576207" y="438611"/>
              <a:ext cx="1046212" cy="599980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4D3CD"/>
                </a:gs>
                <a:gs pos="100000">
                  <a:srgbClr val="3D8AAC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50" name="手繪多邊形 149"/>
            <p:cNvSpPr/>
            <p:nvPr/>
          </p:nvSpPr>
          <p:spPr>
            <a:xfrm>
              <a:off x="7709689" y="3609158"/>
              <a:ext cx="1017831" cy="583705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4D3CD"/>
                </a:gs>
                <a:gs pos="100000">
                  <a:srgbClr val="3D8AAC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51" name="圓角矩形 150"/>
            <p:cNvSpPr/>
            <p:nvPr/>
          </p:nvSpPr>
          <p:spPr>
            <a:xfrm>
              <a:off x="7409201" y="4083201"/>
              <a:ext cx="773508" cy="179088"/>
            </a:xfrm>
            <a:prstGeom prst="roundRect">
              <a:avLst>
                <a:gd name="adj" fmla="val 50000"/>
              </a:avLst>
            </a:prstGeom>
            <a:solidFill>
              <a:srgbClr val="5F98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2" name="手繪多邊形 151"/>
            <p:cNvSpPr/>
            <p:nvPr/>
          </p:nvSpPr>
          <p:spPr>
            <a:xfrm>
              <a:off x="1357192" y="5535020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gradFill>
              <a:gsLst>
                <a:gs pos="23000">
                  <a:srgbClr val="F4D3CD"/>
                </a:gs>
                <a:gs pos="100000">
                  <a:srgbClr val="3D8AAC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</p:grpSp>
      <p:sp>
        <p:nvSpPr>
          <p:cNvPr id="153" name="圓角矩形 152"/>
          <p:cNvSpPr/>
          <p:nvPr/>
        </p:nvSpPr>
        <p:spPr>
          <a:xfrm>
            <a:off x="4859407" y="3253715"/>
            <a:ext cx="429267" cy="2573190"/>
          </a:xfrm>
          <a:prstGeom prst="roundRect">
            <a:avLst/>
          </a:prstGeom>
          <a:noFill/>
          <a:ln>
            <a:solidFill>
              <a:srgbClr val="3D8A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56" name="圖片 1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753" y="1664234"/>
            <a:ext cx="1170590" cy="1277894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57" name="圖片 1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854" y="1484249"/>
            <a:ext cx="1108067" cy="1496078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58" name="圖片 1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624" y="1439685"/>
            <a:ext cx="708165" cy="151302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59" name="圖片 15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166" y="914567"/>
            <a:ext cx="742579" cy="65039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grpSp>
        <p:nvGrpSpPr>
          <p:cNvPr id="118" name="群組 117"/>
          <p:cNvGrpSpPr/>
          <p:nvPr/>
        </p:nvGrpSpPr>
        <p:grpSpPr>
          <a:xfrm>
            <a:off x="5623940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19" name="群組 118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1" name="群組 120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23" name="群組 122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25" name="圓角化同側角落矩形 124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26" name="圓角化同側角落矩形 125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27" name="群組 126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28" name="圓角化同側角落矩形 127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29" name="圓角化同側角落矩形 128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24" name="弧形 123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22" name="圓角化同側角落矩形 121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20" name="圓角矩形 119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30" name="圓角化同側角落矩形 129"/>
          <p:cNvSpPr/>
          <p:nvPr/>
        </p:nvSpPr>
        <p:spPr>
          <a:xfrm>
            <a:off x="6189748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1" name="圓角矩形 130"/>
          <p:cNvSpPr/>
          <p:nvPr/>
        </p:nvSpPr>
        <p:spPr>
          <a:xfrm>
            <a:off x="6448266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2" name="圓角矩形 131"/>
          <p:cNvSpPr/>
          <p:nvPr/>
        </p:nvSpPr>
        <p:spPr>
          <a:xfrm>
            <a:off x="6286752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3" name="手繪多邊形 132"/>
          <p:cNvSpPr/>
          <p:nvPr/>
        </p:nvSpPr>
        <p:spPr>
          <a:xfrm>
            <a:off x="6253687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4" name="弧形 133"/>
          <p:cNvSpPr/>
          <p:nvPr/>
        </p:nvSpPr>
        <p:spPr>
          <a:xfrm rot="13638684">
            <a:off x="6420317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5" name="橢圓 134"/>
          <p:cNvSpPr/>
          <p:nvPr/>
        </p:nvSpPr>
        <p:spPr>
          <a:xfrm>
            <a:off x="6319283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6" name="橢圓 135"/>
          <p:cNvSpPr/>
          <p:nvPr/>
        </p:nvSpPr>
        <p:spPr>
          <a:xfrm>
            <a:off x="6557743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7" name="弧形 136"/>
          <p:cNvSpPr/>
          <p:nvPr/>
        </p:nvSpPr>
        <p:spPr>
          <a:xfrm rot="11272823">
            <a:off x="6476437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8" name="弧形 137"/>
          <p:cNvSpPr/>
          <p:nvPr/>
        </p:nvSpPr>
        <p:spPr>
          <a:xfrm rot="18133355">
            <a:off x="6288203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9" name="弧形 138"/>
          <p:cNvSpPr/>
          <p:nvPr/>
        </p:nvSpPr>
        <p:spPr>
          <a:xfrm rot="18731171">
            <a:off x="6528818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0" name="手繪多邊形 139"/>
          <p:cNvSpPr/>
          <p:nvPr/>
        </p:nvSpPr>
        <p:spPr>
          <a:xfrm>
            <a:off x="6768645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1" name="弧形 140"/>
          <p:cNvSpPr/>
          <p:nvPr/>
        </p:nvSpPr>
        <p:spPr>
          <a:xfrm rot="1461097">
            <a:off x="6695478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2" name="弧形 141"/>
          <p:cNvSpPr/>
          <p:nvPr/>
        </p:nvSpPr>
        <p:spPr>
          <a:xfrm rot="5704529">
            <a:off x="6394734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43" name="群組 142"/>
          <p:cNvGrpSpPr/>
          <p:nvPr/>
        </p:nvGrpSpPr>
        <p:grpSpPr>
          <a:xfrm>
            <a:off x="6924987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4" name="圓角化同側角落矩形 143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5" name="圓角化同側角落矩形 144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6" name="弧形 145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7" name="弧形 146"/>
          <p:cNvSpPr/>
          <p:nvPr/>
        </p:nvSpPr>
        <p:spPr>
          <a:xfrm rot="15944160">
            <a:off x="6304150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60" name="圖片 1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215" y="314074"/>
            <a:ext cx="481742" cy="1872225"/>
          </a:xfrm>
          <a:prstGeom prst="rect">
            <a:avLst/>
          </a:prstGeom>
        </p:spPr>
      </p:pic>
      <p:sp>
        <p:nvSpPr>
          <p:cNvPr id="161" name="流程圖: 程序 160">
            <a:hlinkClick r:id="rId7" action="ppaction://hlinksldjump"/>
          </p:cNvPr>
          <p:cNvSpPr/>
          <p:nvPr/>
        </p:nvSpPr>
        <p:spPr>
          <a:xfrm>
            <a:off x="1716247" y="3627483"/>
            <a:ext cx="250009" cy="113067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8" action="ppaction://hlinksldjump"/>
          </p:cNvPr>
          <p:cNvSpPr/>
          <p:nvPr/>
        </p:nvSpPr>
        <p:spPr>
          <a:xfrm>
            <a:off x="2084117" y="3633996"/>
            <a:ext cx="250009" cy="66155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9" action="ppaction://hlinksldjump"/>
          </p:cNvPr>
          <p:cNvSpPr/>
          <p:nvPr/>
        </p:nvSpPr>
        <p:spPr>
          <a:xfrm>
            <a:off x="2464204" y="3648854"/>
            <a:ext cx="199044" cy="83615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0" action="ppaction://hlinksldjump"/>
          </p:cNvPr>
          <p:cNvSpPr/>
          <p:nvPr/>
        </p:nvSpPr>
        <p:spPr>
          <a:xfrm>
            <a:off x="2800255" y="3652011"/>
            <a:ext cx="222011" cy="85082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1" action="ppaction://hlinksldjump"/>
          </p:cNvPr>
          <p:cNvSpPr/>
          <p:nvPr/>
        </p:nvSpPr>
        <p:spPr>
          <a:xfrm>
            <a:off x="4040425" y="3752121"/>
            <a:ext cx="274985" cy="114629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2" action="ppaction://hlinksldjump"/>
          </p:cNvPr>
          <p:cNvSpPr/>
          <p:nvPr/>
        </p:nvSpPr>
        <p:spPr>
          <a:xfrm>
            <a:off x="4527056" y="3756496"/>
            <a:ext cx="252125" cy="11028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3" action="ppaction://hlinksldjump"/>
          </p:cNvPr>
          <p:cNvSpPr/>
          <p:nvPr/>
        </p:nvSpPr>
        <p:spPr>
          <a:xfrm>
            <a:off x="4929378" y="3753455"/>
            <a:ext cx="266579" cy="197878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4" action="ppaction://hlinksldjump"/>
          </p:cNvPr>
          <p:cNvSpPr/>
          <p:nvPr/>
        </p:nvSpPr>
        <p:spPr>
          <a:xfrm>
            <a:off x="6139696" y="3637534"/>
            <a:ext cx="205745" cy="4657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流程圖: 程序 168">
            <a:hlinkClick r:id="rId15" action="ppaction://hlinksldjump"/>
          </p:cNvPr>
          <p:cNvSpPr/>
          <p:nvPr/>
        </p:nvSpPr>
        <p:spPr>
          <a:xfrm>
            <a:off x="6471827" y="3626517"/>
            <a:ext cx="178910" cy="202304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0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2963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"/>
                            </p:stCondLst>
                            <p:childTnLst>
                              <p:par>
                                <p:cTn id="118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105" grpId="0" animBg="1"/>
      <p:bldP spid="106" grpId="0"/>
      <p:bldP spid="107" grpId="0"/>
      <p:bldP spid="109" grpId="0"/>
      <p:bldP spid="110" grpId="0"/>
      <p:bldP spid="112" grpId="0"/>
      <p:bldP spid="114" grpId="0"/>
      <p:bldP spid="116" grpId="0"/>
      <p:bldP spid="153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7" grpId="0" animBg="1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5" name="圓角化單一角落矩形 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9" name="矩形 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結構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80003" y="1008322"/>
              <a:ext cx="480131" cy="228748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構思及組織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11" name="直線接點 1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淚滴形 26"/>
          <p:cNvSpPr/>
          <p:nvPr/>
        </p:nvSpPr>
        <p:spPr>
          <a:xfrm rot="18900000">
            <a:off x="6564108" y="3447234"/>
            <a:ext cx="1214617" cy="1214617"/>
          </a:xfrm>
          <a:prstGeom prst="teardrop">
            <a:avLst/>
          </a:prstGeom>
          <a:solidFill>
            <a:srgbClr val="FF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8" name="淚滴形 27"/>
          <p:cNvSpPr/>
          <p:nvPr/>
        </p:nvSpPr>
        <p:spPr>
          <a:xfrm rot="18900000">
            <a:off x="4139641" y="3377051"/>
            <a:ext cx="1214617" cy="1214617"/>
          </a:xfrm>
          <a:prstGeom prst="teardrop">
            <a:avLst/>
          </a:prstGeom>
          <a:solidFill>
            <a:srgbClr val="FF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" name="淚滴形 28"/>
          <p:cNvSpPr/>
          <p:nvPr/>
        </p:nvSpPr>
        <p:spPr>
          <a:xfrm rot="8100000">
            <a:off x="5312685" y="2179314"/>
            <a:ext cx="1214617" cy="1214617"/>
          </a:xfrm>
          <a:prstGeom prst="teardrop">
            <a:avLst/>
          </a:prstGeom>
          <a:solidFill>
            <a:srgbClr val="FF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0" name="淚滴形 29"/>
          <p:cNvSpPr/>
          <p:nvPr/>
        </p:nvSpPr>
        <p:spPr>
          <a:xfrm rot="8100000">
            <a:off x="2908978" y="2176843"/>
            <a:ext cx="1214617" cy="1214617"/>
          </a:xfrm>
          <a:prstGeom prst="teardrop">
            <a:avLst/>
          </a:prstGeom>
          <a:solidFill>
            <a:srgbClr val="FF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1" name="淚滴形 30"/>
          <p:cNvSpPr/>
          <p:nvPr/>
        </p:nvSpPr>
        <p:spPr>
          <a:xfrm rot="18900000">
            <a:off x="1713722" y="3447235"/>
            <a:ext cx="1214617" cy="1214617"/>
          </a:xfrm>
          <a:prstGeom prst="teardrop">
            <a:avLst/>
          </a:prstGeom>
          <a:solidFill>
            <a:srgbClr val="FFE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弧形 31"/>
          <p:cNvSpPr/>
          <p:nvPr/>
        </p:nvSpPr>
        <p:spPr>
          <a:xfrm rot="8100000">
            <a:off x="6258264" y="1919781"/>
            <a:ext cx="1698886" cy="1698886"/>
          </a:xfrm>
          <a:prstGeom prst="arc">
            <a:avLst/>
          </a:prstGeom>
          <a:ln w="107950" cap="rnd">
            <a:solidFill>
              <a:schemeClr val="accent1">
                <a:lumMod val="40000"/>
                <a:lumOff val="6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弧形 32"/>
          <p:cNvSpPr/>
          <p:nvPr/>
        </p:nvSpPr>
        <p:spPr>
          <a:xfrm rot="8100000">
            <a:off x="3877462" y="1938265"/>
            <a:ext cx="1698886" cy="1698886"/>
          </a:xfrm>
          <a:prstGeom prst="arc">
            <a:avLst/>
          </a:prstGeom>
          <a:ln w="107950" cap="rnd">
            <a:solidFill>
              <a:schemeClr val="accent1">
                <a:lumMod val="40000"/>
                <a:lumOff val="6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4" name="弧形 33"/>
          <p:cNvSpPr/>
          <p:nvPr/>
        </p:nvSpPr>
        <p:spPr>
          <a:xfrm rot="19005663">
            <a:off x="5078756" y="3139559"/>
            <a:ext cx="1698886" cy="1698886"/>
          </a:xfrm>
          <a:prstGeom prst="arc">
            <a:avLst>
              <a:gd name="adj1" fmla="val 16144233"/>
              <a:gd name="adj2" fmla="val 21404535"/>
            </a:avLst>
          </a:prstGeom>
          <a:ln w="107950" cap="rnd">
            <a:solidFill>
              <a:srgbClr val="3D8AA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弧形 34"/>
          <p:cNvSpPr/>
          <p:nvPr/>
        </p:nvSpPr>
        <p:spPr>
          <a:xfrm rot="8100000">
            <a:off x="1449035" y="1912120"/>
            <a:ext cx="1698886" cy="1698886"/>
          </a:xfrm>
          <a:prstGeom prst="arc">
            <a:avLst/>
          </a:prstGeom>
          <a:ln w="107950" cap="rnd">
            <a:solidFill>
              <a:schemeClr val="accent1">
                <a:lumMod val="40000"/>
                <a:lumOff val="6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6" name="弧形 35"/>
          <p:cNvSpPr/>
          <p:nvPr/>
        </p:nvSpPr>
        <p:spPr>
          <a:xfrm rot="19005663">
            <a:off x="2650329" y="3113414"/>
            <a:ext cx="1698886" cy="1698886"/>
          </a:xfrm>
          <a:prstGeom prst="arc">
            <a:avLst>
              <a:gd name="adj1" fmla="val 16200000"/>
              <a:gd name="adj2" fmla="val 21580285"/>
            </a:avLst>
          </a:prstGeom>
          <a:ln w="107950" cap="rnd">
            <a:solidFill>
              <a:srgbClr val="3D8AA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37" name="直線單箭頭接點 36"/>
          <p:cNvCxnSpPr/>
          <p:nvPr/>
        </p:nvCxnSpPr>
        <p:spPr>
          <a:xfrm>
            <a:off x="1253803" y="2926455"/>
            <a:ext cx="298154" cy="298154"/>
          </a:xfrm>
          <a:prstGeom prst="straightConnector1">
            <a:avLst/>
          </a:prstGeom>
          <a:ln w="28575" cap="rnd">
            <a:solidFill>
              <a:srgbClr val="5F98B2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單箭頭接點 37"/>
          <p:cNvCxnSpPr/>
          <p:nvPr/>
        </p:nvCxnSpPr>
        <p:spPr>
          <a:xfrm flipV="1">
            <a:off x="7827810" y="2884126"/>
            <a:ext cx="254517" cy="340955"/>
          </a:xfrm>
          <a:prstGeom prst="straightConnector1">
            <a:avLst/>
          </a:prstGeom>
          <a:ln w="28575" cap="rnd">
            <a:solidFill>
              <a:srgbClr val="5F98B2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2558419" y="1296986"/>
            <a:ext cx="1338828" cy="64633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>
                <a:solidFill>
                  <a:srgbClr val="2F5597"/>
                </a:solidFill>
                <a:latin typeface="Corbel"/>
                <a:ea typeface="微軟正黑體"/>
              </a:rPr>
              <a:t>找出</a:t>
            </a:r>
            <a:r>
              <a:rPr lang="zh-TW" altLang="en-US" sz="1500" b="1" spc="300" dirty="0" smtClean="0">
                <a:solidFill>
                  <a:srgbClr val="2F5597"/>
                </a:solidFill>
                <a:latin typeface="Corbel"/>
                <a:ea typeface="微軟正黑體"/>
              </a:rPr>
              <a:t>事情</a:t>
            </a:r>
            <a:endParaRPr lang="en-US" altLang="zh-TW" sz="1500" b="1" spc="300" dirty="0" smtClean="0">
              <a:solidFill>
                <a:srgbClr val="2F5597"/>
              </a:solidFill>
              <a:latin typeface="Corbel"/>
              <a:ea typeface="微軟正黑體"/>
            </a:endParaRPr>
          </a:p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rgbClr val="2F5597"/>
                </a:solidFill>
                <a:latin typeface="Corbel"/>
                <a:ea typeface="微軟正黑體"/>
              </a:rPr>
              <a:t>之間的</a:t>
            </a:r>
            <a:r>
              <a:rPr lang="zh-TW" altLang="en-US" sz="1500" b="1" spc="300" dirty="0">
                <a:solidFill>
                  <a:srgbClr val="2F5597"/>
                </a:solidFill>
                <a:latin typeface="Corbel"/>
                <a:ea typeface="微軟正黑體"/>
              </a:rPr>
              <a:t>關係</a:t>
            </a:r>
            <a:endParaRPr lang="en-US" altLang="zh-TW" sz="1500" b="1" spc="300" dirty="0">
              <a:solidFill>
                <a:srgbClr val="2F5597"/>
              </a:solidFill>
              <a:latin typeface="Corbel"/>
              <a:ea typeface="微軟正黑體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639268" y="505114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>
                <a:solidFill>
                  <a:srgbClr val="2F5597"/>
                </a:solidFill>
                <a:latin typeface="Corbel"/>
                <a:ea typeface="微軟正黑體"/>
              </a:rPr>
              <a:t>選用</a:t>
            </a:r>
            <a:r>
              <a:rPr lang="zh-TW" altLang="en-US" sz="1500" b="1" spc="300" dirty="0" smtClean="0">
                <a:solidFill>
                  <a:srgbClr val="2F5597"/>
                </a:solidFill>
                <a:latin typeface="Corbel"/>
                <a:ea typeface="微軟正黑體"/>
              </a:rPr>
              <a:t>合適</a:t>
            </a:r>
            <a:endParaRPr lang="en-US" altLang="zh-TW" sz="1500" b="1" spc="300" dirty="0" smtClean="0">
              <a:solidFill>
                <a:srgbClr val="2F5597"/>
              </a:solidFill>
              <a:latin typeface="Corbel"/>
              <a:ea typeface="微軟正黑體"/>
            </a:endParaRPr>
          </a:p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rgbClr val="2F5597"/>
                </a:solidFill>
                <a:latin typeface="Corbel"/>
                <a:ea typeface="微軟正黑體"/>
              </a:rPr>
              <a:t>的關聯</a:t>
            </a:r>
            <a:r>
              <a:rPr lang="zh-TW" altLang="en-US" sz="1500" b="1" spc="300" dirty="0">
                <a:solidFill>
                  <a:srgbClr val="2F5597"/>
                </a:solidFill>
                <a:latin typeface="Corbel"/>
                <a:ea typeface="微軟正黑體"/>
              </a:rPr>
              <a:t>詞</a:t>
            </a:r>
            <a:endParaRPr lang="en-US" altLang="zh-HK" sz="1500" b="1" spc="300" dirty="0">
              <a:solidFill>
                <a:srgbClr val="2F5597"/>
              </a:solidFill>
              <a:latin typeface="Corbel"/>
              <a:ea typeface="微軟正黑體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125615" y="1170715"/>
            <a:ext cx="1800493" cy="64633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HK" altLang="en-US" sz="1500" b="1" spc="300" dirty="0">
                <a:solidFill>
                  <a:srgbClr val="2F5597"/>
                </a:solidFill>
                <a:latin typeface="Corbel"/>
                <a:ea typeface="微軟正黑體"/>
              </a:rPr>
              <a:t>把句子及關聯</a:t>
            </a:r>
            <a:r>
              <a:rPr lang="zh-HK" altLang="en-US" sz="1500" b="1" spc="300" dirty="0" smtClean="0">
                <a:solidFill>
                  <a:srgbClr val="2F5597"/>
                </a:solidFill>
                <a:latin typeface="Corbel"/>
                <a:ea typeface="微軟正黑體"/>
              </a:rPr>
              <a:t>詞</a:t>
            </a:r>
            <a:endParaRPr lang="en-US" altLang="zh-HK" sz="1500" b="1" spc="300" dirty="0" smtClean="0">
              <a:solidFill>
                <a:srgbClr val="2F5597"/>
              </a:solidFill>
              <a:latin typeface="Corbel"/>
              <a:ea typeface="微軟正黑體"/>
            </a:endParaRPr>
          </a:p>
          <a:p>
            <a:pPr lvl="0" defTabSz="914400">
              <a:lnSpc>
                <a:spcPct val="120000"/>
              </a:lnSpc>
              <a:defRPr/>
            </a:pPr>
            <a:r>
              <a:rPr lang="zh-HK" altLang="en-US" sz="1500" b="1" spc="300" dirty="0" smtClean="0">
                <a:solidFill>
                  <a:srgbClr val="2F5597"/>
                </a:solidFill>
                <a:latin typeface="Corbel"/>
                <a:ea typeface="微軟正黑體"/>
              </a:rPr>
              <a:t>放在</a:t>
            </a:r>
            <a:r>
              <a:rPr lang="zh-HK" altLang="en-US" sz="1500" b="1" spc="300" dirty="0">
                <a:solidFill>
                  <a:srgbClr val="2F5597"/>
                </a:solidFill>
                <a:latin typeface="Corbel"/>
                <a:ea typeface="微軟正黑體"/>
              </a:rPr>
              <a:t>適當的位置</a:t>
            </a:r>
            <a:endParaRPr lang="en-US" altLang="zh-HK" sz="1500" b="1" spc="300" dirty="0">
              <a:solidFill>
                <a:srgbClr val="2F5597"/>
              </a:solidFill>
              <a:latin typeface="Corbel"/>
              <a:ea typeface="微軟正黑體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079155" y="5145555"/>
            <a:ext cx="1107996" cy="3494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HK" altLang="en-US" sz="1500" b="1" spc="300" dirty="0">
                <a:solidFill>
                  <a:srgbClr val="2F5597"/>
                </a:solidFill>
                <a:latin typeface="Corbel"/>
                <a:ea typeface="微軟正黑體"/>
              </a:rPr>
              <a:t>調整句式</a:t>
            </a:r>
          </a:p>
        </p:txBody>
      </p:sp>
      <p:grpSp>
        <p:nvGrpSpPr>
          <p:cNvPr id="43" name="群組 42"/>
          <p:cNvGrpSpPr/>
          <p:nvPr/>
        </p:nvGrpSpPr>
        <p:grpSpPr>
          <a:xfrm>
            <a:off x="4656646" y="4399729"/>
            <a:ext cx="896517" cy="529132"/>
            <a:chOff x="4844853" y="3772476"/>
            <a:chExt cx="896517" cy="529132"/>
          </a:xfrm>
        </p:grpSpPr>
        <p:grpSp>
          <p:nvGrpSpPr>
            <p:cNvPr id="44" name="群組 43"/>
            <p:cNvGrpSpPr/>
            <p:nvPr/>
          </p:nvGrpSpPr>
          <p:grpSpPr>
            <a:xfrm rot="2790066">
              <a:off x="5028546" y="3588783"/>
              <a:ext cx="529132" cy="896517"/>
              <a:chOff x="4272098" y="1044961"/>
              <a:chExt cx="529132" cy="896517"/>
            </a:xfrm>
          </p:grpSpPr>
          <p:sp>
            <p:nvSpPr>
              <p:cNvPr id="46" name="橢圓 45"/>
              <p:cNvSpPr/>
              <p:nvPr/>
            </p:nvSpPr>
            <p:spPr>
              <a:xfrm>
                <a:off x="4272098" y="1044961"/>
                <a:ext cx="529132" cy="529132"/>
              </a:xfrm>
              <a:prstGeom prst="ellipse">
                <a:avLst/>
              </a:prstGeom>
              <a:solidFill>
                <a:schemeClr val="bg1"/>
              </a:solidFill>
              <a:ln w="25400" cap="rnd">
                <a:solidFill>
                  <a:srgbClr val="5F98B2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47" name="橢圓 46"/>
              <p:cNvSpPr/>
              <p:nvPr/>
            </p:nvSpPr>
            <p:spPr>
              <a:xfrm>
                <a:off x="4329509" y="1102372"/>
                <a:ext cx="414310" cy="414310"/>
              </a:xfrm>
              <a:prstGeom prst="ellipse">
                <a:avLst/>
              </a:prstGeom>
              <a:solidFill>
                <a:schemeClr val="bg1"/>
              </a:solidFill>
              <a:ln w="25400" cap="rnd">
                <a:solidFill>
                  <a:srgbClr val="5F98B2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48" name="圓角矩形 47"/>
              <p:cNvSpPr/>
              <p:nvPr/>
            </p:nvSpPr>
            <p:spPr>
              <a:xfrm>
                <a:off x="4445549" y="1550949"/>
                <a:ext cx="182231" cy="72553"/>
              </a:xfrm>
              <a:prstGeom prst="roundRect">
                <a:avLst/>
              </a:prstGeom>
              <a:solidFill>
                <a:srgbClr val="5F98B2"/>
              </a:solidFill>
              <a:ln>
                <a:solidFill>
                  <a:srgbClr val="5F98B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49" name="圓角矩形 48"/>
              <p:cNvSpPr/>
              <p:nvPr/>
            </p:nvSpPr>
            <p:spPr>
              <a:xfrm>
                <a:off x="4478266" y="1573255"/>
                <a:ext cx="116797" cy="368223"/>
              </a:xfrm>
              <a:prstGeom prst="roundRect">
                <a:avLst>
                  <a:gd name="adj" fmla="val 47587"/>
                </a:avLst>
              </a:prstGeom>
              <a:solidFill>
                <a:schemeClr val="bg1"/>
              </a:solidFill>
              <a:ln w="25400" cap="rnd">
                <a:solidFill>
                  <a:srgbClr val="5F98B2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  <p:sp>
          <p:nvSpPr>
            <p:cNvPr id="45" name="等腰三角形 44"/>
            <p:cNvSpPr/>
            <p:nvPr/>
          </p:nvSpPr>
          <p:spPr>
            <a:xfrm>
              <a:off x="5336163" y="3818524"/>
              <a:ext cx="179387" cy="154644"/>
            </a:xfrm>
            <a:prstGeom prst="triangle">
              <a:avLst/>
            </a:prstGeom>
            <a:solidFill>
              <a:srgbClr val="5F98B2"/>
            </a:solidFill>
            <a:ln w="25400" cap="rnd">
              <a:solidFill>
                <a:srgbClr val="5F98B2"/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grpSp>
        <p:nvGrpSpPr>
          <p:cNvPr id="50" name="群組 49"/>
          <p:cNvGrpSpPr/>
          <p:nvPr/>
        </p:nvGrpSpPr>
        <p:grpSpPr>
          <a:xfrm>
            <a:off x="7225335" y="4242491"/>
            <a:ext cx="595224" cy="861115"/>
            <a:chOff x="6881144" y="1682744"/>
            <a:chExt cx="595224" cy="861115"/>
          </a:xfrm>
        </p:grpSpPr>
        <p:sp>
          <p:nvSpPr>
            <p:cNvPr id="51" name="圓角矩形 50"/>
            <p:cNvSpPr/>
            <p:nvPr/>
          </p:nvSpPr>
          <p:spPr>
            <a:xfrm>
              <a:off x="7189371" y="1682744"/>
              <a:ext cx="286997" cy="451615"/>
            </a:xfrm>
            <a:prstGeom prst="roundRect">
              <a:avLst/>
            </a:prstGeom>
            <a:solidFill>
              <a:schemeClr val="bg1"/>
            </a:solidFill>
            <a:ln w="25400" cap="rnd">
              <a:solidFill>
                <a:srgbClr val="5F98B2"/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grpSp>
          <p:nvGrpSpPr>
            <p:cNvPr id="52" name="群組 51"/>
            <p:cNvGrpSpPr/>
            <p:nvPr/>
          </p:nvGrpSpPr>
          <p:grpSpPr>
            <a:xfrm rot="11829418">
              <a:off x="6881144" y="1944717"/>
              <a:ext cx="353273" cy="599142"/>
              <a:chOff x="7645576" y="3583013"/>
              <a:chExt cx="353273" cy="599142"/>
            </a:xfrm>
          </p:grpSpPr>
          <p:sp>
            <p:nvSpPr>
              <p:cNvPr id="54" name="等腰三角形 53"/>
              <p:cNvSpPr/>
              <p:nvPr/>
            </p:nvSpPr>
            <p:spPr>
              <a:xfrm rot="12237736">
                <a:off x="7645576" y="4038133"/>
                <a:ext cx="141767" cy="144022"/>
              </a:xfrm>
              <a:prstGeom prst="triangle">
                <a:avLst/>
              </a:prstGeom>
              <a:solidFill>
                <a:schemeClr val="bg1"/>
              </a:solidFill>
              <a:ln w="25400" cap="rnd">
                <a:solidFill>
                  <a:srgbClr val="5F98B2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grpSp>
            <p:nvGrpSpPr>
              <p:cNvPr id="55" name="群組 54"/>
              <p:cNvGrpSpPr/>
              <p:nvPr/>
            </p:nvGrpSpPr>
            <p:grpSpPr>
              <a:xfrm>
                <a:off x="7738512" y="3583013"/>
                <a:ext cx="260337" cy="527372"/>
                <a:chOff x="7738512" y="3583013"/>
                <a:chExt cx="260337" cy="527372"/>
              </a:xfrm>
            </p:grpSpPr>
            <p:sp>
              <p:nvSpPr>
                <p:cNvPr id="56" name="圓角矩形 55"/>
                <p:cNvSpPr/>
                <p:nvPr/>
              </p:nvSpPr>
              <p:spPr>
                <a:xfrm rot="1437736">
                  <a:off x="7764868" y="3583013"/>
                  <a:ext cx="150708" cy="497325"/>
                </a:xfrm>
                <a:prstGeom prst="roundRect">
                  <a:avLst>
                    <a:gd name="adj" fmla="val 46479"/>
                  </a:avLst>
                </a:prstGeom>
                <a:solidFill>
                  <a:srgbClr val="5F98B2"/>
                </a:solidFill>
                <a:ln w="25400" cap="rnd">
                  <a:solidFill>
                    <a:srgbClr val="5F98B2"/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sp>
              <p:nvSpPr>
                <p:cNvPr id="57" name="手繪多邊形 56"/>
                <p:cNvSpPr/>
                <p:nvPr/>
              </p:nvSpPr>
              <p:spPr>
                <a:xfrm rot="1437736">
                  <a:off x="7851251" y="3601015"/>
                  <a:ext cx="147598" cy="79591"/>
                </a:xfrm>
                <a:custGeom>
                  <a:avLst/>
                  <a:gdLst>
                    <a:gd name="connsiteX0" fmla="*/ 70135 w 147598"/>
                    <a:gd name="connsiteY0" fmla="*/ 0 h 61738"/>
                    <a:gd name="connsiteX1" fmla="*/ 77463 w 147598"/>
                    <a:gd name="connsiteY1" fmla="*/ 0 h 61738"/>
                    <a:gd name="connsiteX2" fmla="*/ 144044 w 147598"/>
                    <a:gd name="connsiteY2" fmla="*/ 44132 h 61738"/>
                    <a:gd name="connsiteX3" fmla="*/ 147598 w 147598"/>
                    <a:gd name="connsiteY3" fmla="*/ 61738 h 61738"/>
                    <a:gd name="connsiteX4" fmla="*/ 0 w 147598"/>
                    <a:gd name="connsiteY4" fmla="*/ 61738 h 61738"/>
                    <a:gd name="connsiteX5" fmla="*/ 3554 w 147598"/>
                    <a:gd name="connsiteY5" fmla="*/ 44132 h 61738"/>
                    <a:gd name="connsiteX6" fmla="*/ 70135 w 147598"/>
                    <a:gd name="connsiteY6" fmla="*/ 0 h 61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7598" h="61738">
                      <a:moveTo>
                        <a:pt x="70135" y="0"/>
                      </a:moveTo>
                      <a:lnTo>
                        <a:pt x="77463" y="0"/>
                      </a:lnTo>
                      <a:cubicBezTo>
                        <a:pt x="107394" y="0"/>
                        <a:pt x="133074" y="18198"/>
                        <a:pt x="144044" y="44132"/>
                      </a:cubicBezTo>
                      <a:lnTo>
                        <a:pt x="147598" y="61738"/>
                      </a:lnTo>
                      <a:lnTo>
                        <a:pt x="0" y="61738"/>
                      </a:lnTo>
                      <a:lnTo>
                        <a:pt x="3554" y="44132"/>
                      </a:lnTo>
                      <a:cubicBezTo>
                        <a:pt x="14524" y="18198"/>
                        <a:pt x="40204" y="0"/>
                        <a:pt x="7013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5400" cap="rnd">
                  <a:solidFill>
                    <a:srgbClr val="5F98B2"/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sp>
              <p:nvSpPr>
                <p:cNvPr id="58" name="手繪多邊形 57"/>
                <p:cNvSpPr/>
                <p:nvPr/>
              </p:nvSpPr>
              <p:spPr>
                <a:xfrm rot="1437736">
                  <a:off x="7738512" y="3669008"/>
                  <a:ext cx="151846" cy="441377"/>
                </a:xfrm>
                <a:custGeom>
                  <a:avLst/>
                  <a:gdLst>
                    <a:gd name="connsiteX0" fmla="*/ 2124 w 151846"/>
                    <a:gd name="connsiteY0" fmla="*/ 0 h 416983"/>
                    <a:gd name="connsiteX1" fmla="*/ 149722 w 151846"/>
                    <a:gd name="connsiteY1" fmla="*/ 0 h 416983"/>
                    <a:gd name="connsiteX2" fmla="*/ 151846 w 151846"/>
                    <a:gd name="connsiteY2" fmla="*/ 10521 h 416983"/>
                    <a:gd name="connsiteX3" fmla="*/ 151846 w 151846"/>
                    <a:gd name="connsiteY3" fmla="*/ 344724 h 416983"/>
                    <a:gd name="connsiteX4" fmla="*/ 79587 w 151846"/>
                    <a:gd name="connsiteY4" fmla="*/ 416983 h 416983"/>
                    <a:gd name="connsiteX5" fmla="*/ 72259 w 151846"/>
                    <a:gd name="connsiteY5" fmla="*/ 416983 h 416983"/>
                    <a:gd name="connsiteX6" fmla="*/ 0 w 151846"/>
                    <a:gd name="connsiteY6" fmla="*/ 344724 h 416983"/>
                    <a:gd name="connsiteX7" fmla="*/ 0 w 151846"/>
                    <a:gd name="connsiteY7" fmla="*/ 10521 h 416983"/>
                    <a:gd name="connsiteX8" fmla="*/ 2124 w 151846"/>
                    <a:gd name="connsiteY8" fmla="*/ 0 h 4169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1846" h="416983">
                      <a:moveTo>
                        <a:pt x="2124" y="0"/>
                      </a:moveTo>
                      <a:lnTo>
                        <a:pt x="149722" y="0"/>
                      </a:lnTo>
                      <a:lnTo>
                        <a:pt x="151846" y="10521"/>
                      </a:lnTo>
                      <a:lnTo>
                        <a:pt x="151846" y="344724"/>
                      </a:lnTo>
                      <a:cubicBezTo>
                        <a:pt x="151846" y="384632"/>
                        <a:pt x="119495" y="416983"/>
                        <a:pt x="79587" y="416983"/>
                      </a:cubicBezTo>
                      <a:lnTo>
                        <a:pt x="72259" y="416983"/>
                      </a:lnTo>
                      <a:cubicBezTo>
                        <a:pt x="32351" y="416983"/>
                        <a:pt x="0" y="384632"/>
                        <a:pt x="0" y="344724"/>
                      </a:cubicBezTo>
                      <a:lnTo>
                        <a:pt x="0" y="10521"/>
                      </a:lnTo>
                      <a:lnTo>
                        <a:pt x="212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5400" cap="rnd">
                  <a:solidFill>
                    <a:srgbClr val="5F98B2"/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cxnSp>
              <p:nvCxnSpPr>
                <p:cNvPr id="59" name="直線接點 58"/>
                <p:cNvCxnSpPr/>
                <p:nvPr/>
              </p:nvCxnSpPr>
              <p:spPr>
                <a:xfrm rot="1437736">
                  <a:off x="7787454" y="3657017"/>
                  <a:ext cx="0" cy="441377"/>
                </a:xfrm>
                <a:prstGeom prst="line">
                  <a:avLst/>
                </a:prstGeom>
                <a:solidFill>
                  <a:schemeClr val="bg1"/>
                </a:solidFill>
                <a:ln w="25400" cap="rnd">
                  <a:solidFill>
                    <a:srgbClr val="5F98B2"/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53" name="橢圓 52"/>
            <p:cNvSpPr/>
            <p:nvPr/>
          </p:nvSpPr>
          <p:spPr>
            <a:xfrm rot="1437736">
              <a:off x="7287318" y="1875490"/>
              <a:ext cx="90664" cy="90664"/>
            </a:xfrm>
            <a:prstGeom prst="ellipse">
              <a:avLst/>
            </a:prstGeom>
            <a:solidFill>
              <a:srgbClr val="5F98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60" name="群組 59"/>
          <p:cNvGrpSpPr/>
          <p:nvPr/>
        </p:nvGrpSpPr>
        <p:grpSpPr>
          <a:xfrm>
            <a:off x="2314931" y="4272376"/>
            <a:ext cx="811855" cy="550473"/>
            <a:chOff x="1345732" y="2984696"/>
            <a:chExt cx="811855" cy="550473"/>
          </a:xfrm>
        </p:grpSpPr>
        <p:grpSp>
          <p:nvGrpSpPr>
            <p:cNvPr id="61" name="群組 60"/>
            <p:cNvGrpSpPr/>
            <p:nvPr/>
          </p:nvGrpSpPr>
          <p:grpSpPr>
            <a:xfrm>
              <a:off x="1345732" y="3066511"/>
              <a:ext cx="811855" cy="468658"/>
              <a:chOff x="1905026" y="5240093"/>
              <a:chExt cx="811855" cy="468658"/>
            </a:xfrm>
          </p:grpSpPr>
          <p:sp>
            <p:nvSpPr>
              <p:cNvPr id="63" name="手繪多邊形 62"/>
              <p:cNvSpPr/>
              <p:nvPr/>
            </p:nvSpPr>
            <p:spPr>
              <a:xfrm>
                <a:off x="2056656" y="5240093"/>
                <a:ext cx="660225" cy="353192"/>
              </a:xfrm>
              <a:custGeom>
                <a:avLst/>
                <a:gdLst>
                  <a:gd name="connsiteX0" fmla="*/ 760518 w 1324898"/>
                  <a:gd name="connsiteY0" fmla="*/ 0 h 708764"/>
                  <a:gd name="connsiteX1" fmla="*/ 1038139 w 1324898"/>
                  <a:gd name="connsiteY1" fmla="*/ 184019 h 708764"/>
                  <a:gd name="connsiteX2" fmla="*/ 1040450 w 1324898"/>
                  <a:gd name="connsiteY2" fmla="*/ 195468 h 708764"/>
                  <a:gd name="connsiteX3" fmla="*/ 1079761 w 1324898"/>
                  <a:gd name="connsiteY3" fmla="*/ 201411 h 708764"/>
                  <a:gd name="connsiteX4" fmla="*/ 1229599 w 1324898"/>
                  <a:gd name="connsiteY4" fmla="*/ 337264 h 708764"/>
                  <a:gd name="connsiteX5" fmla="*/ 1247292 w 1324898"/>
                  <a:gd name="connsiteY5" fmla="*/ 424901 h 708764"/>
                  <a:gd name="connsiteX6" fmla="*/ 1279976 w 1324898"/>
                  <a:gd name="connsiteY6" fmla="*/ 446936 h 708764"/>
                  <a:gd name="connsiteX7" fmla="*/ 1324898 w 1324898"/>
                  <a:gd name="connsiteY7" fmla="*/ 555389 h 708764"/>
                  <a:gd name="connsiteX8" fmla="*/ 1171523 w 1324898"/>
                  <a:gd name="connsiteY8" fmla="*/ 708764 h 708764"/>
                  <a:gd name="connsiteX9" fmla="*/ 153375 w 1324898"/>
                  <a:gd name="connsiteY9" fmla="*/ 708764 h 708764"/>
                  <a:gd name="connsiteX10" fmla="*/ 0 w 1324898"/>
                  <a:gd name="connsiteY10" fmla="*/ 555389 h 708764"/>
                  <a:gd name="connsiteX11" fmla="*/ 93674 w 1324898"/>
                  <a:gd name="connsiteY11" fmla="*/ 414067 h 708764"/>
                  <a:gd name="connsiteX12" fmla="*/ 149135 w 1324898"/>
                  <a:gd name="connsiteY12" fmla="*/ 402870 h 708764"/>
                  <a:gd name="connsiteX13" fmla="*/ 162498 w 1324898"/>
                  <a:gd name="connsiteY13" fmla="*/ 336680 h 708764"/>
                  <a:gd name="connsiteX14" fmla="*/ 384125 w 1324898"/>
                  <a:gd name="connsiteY14" fmla="*/ 189776 h 708764"/>
                  <a:gd name="connsiteX15" fmla="*/ 455651 w 1324898"/>
                  <a:gd name="connsiteY15" fmla="*/ 200590 h 708764"/>
                  <a:gd name="connsiteX16" fmla="*/ 477438 w 1324898"/>
                  <a:gd name="connsiteY16" fmla="*/ 211063 h 708764"/>
                  <a:gd name="connsiteX17" fmla="*/ 482898 w 1324898"/>
                  <a:gd name="connsiteY17" fmla="*/ 184019 h 708764"/>
                  <a:gd name="connsiteX18" fmla="*/ 760518 w 1324898"/>
                  <a:gd name="connsiteY18" fmla="*/ 0 h 70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24898" h="708764">
                    <a:moveTo>
                      <a:pt x="760518" y="0"/>
                    </a:moveTo>
                    <a:cubicBezTo>
                      <a:pt x="885320" y="0"/>
                      <a:pt x="992399" y="75879"/>
                      <a:pt x="1038139" y="184019"/>
                    </a:cubicBezTo>
                    <a:lnTo>
                      <a:pt x="1040450" y="195468"/>
                    </a:lnTo>
                    <a:lnTo>
                      <a:pt x="1079761" y="201411"/>
                    </a:lnTo>
                    <a:cubicBezTo>
                      <a:pt x="1147427" y="222457"/>
                      <a:pt x="1202261" y="272629"/>
                      <a:pt x="1229599" y="337264"/>
                    </a:cubicBezTo>
                    <a:lnTo>
                      <a:pt x="1247292" y="424901"/>
                    </a:lnTo>
                    <a:lnTo>
                      <a:pt x="1279976" y="446936"/>
                    </a:lnTo>
                    <a:cubicBezTo>
                      <a:pt x="1307731" y="474692"/>
                      <a:pt x="1324898" y="513036"/>
                      <a:pt x="1324898" y="555389"/>
                    </a:cubicBezTo>
                    <a:cubicBezTo>
                      <a:pt x="1324898" y="640096"/>
                      <a:pt x="1256230" y="708764"/>
                      <a:pt x="1171523" y="708764"/>
                    </a:cubicBezTo>
                    <a:lnTo>
                      <a:pt x="153375" y="708764"/>
                    </a:lnTo>
                    <a:cubicBezTo>
                      <a:pt x="68668" y="708764"/>
                      <a:pt x="0" y="640096"/>
                      <a:pt x="0" y="555389"/>
                    </a:cubicBezTo>
                    <a:cubicBezTo>
                      <a:pt x="0" y="491859"/>
                      <a:pt x="38626" y="437350"/>
                      <a:pt x="93674" y="414067"/>
                    </a:cubicBezTo>
                    <a:lnTo>
                      <a:pt x="149135" y="402870"/>
                    </a:lnTo>
                    <a:lnTo>
                      <a:pt x="162498" y="336680"/>
                    </a:lnTo>
                    <a:cubicBezTo>
                      <a:pt x="199013" y="250351"/>
                      <a:pt x="284495" y="189776"/>
                      <a:pt x="384125" y="189776"/>
                    </a:cubicBezTo>
                    <a:cubicBezTo>
                      <a:pt x="409033" y="189776"/>
                      <a:pt x="433056" y="193562"/>
                      <a:pt x="455651" y="200590"/>
                    </a:cubicBezTo>
                    <a:lnTo>
                      <a:pt x="477438" y="211063"/>
                    </a:lnTo>
                    <a:lnTo>
                      <a:pt x="482898" y="184019"/>
                    </a:lnTo>
                    <a:cubicBezTo>
                      <a:pt x="528637" y="75879"/>
                      <a:pt x="635717" y="0"/>
                      <a:pt x="760518" y="0"/>
                    </a:cubicBezTo>
                    <a:close/>
                  </a:path>
                </a:pathLst>
              </a:custGeom>
              <a:solidFill>
                <a:srgbClr val="5F98B2"/>
              </a:solidFill>
              <a:ln w="25400">
                <a:solidFill>
                  <a:srgbClr val="5F98B2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64" name="橢圓 63"/>
              <p:cNvSpPr/>
              <p:nvPr/>
            </p:nvSpPr>
            <p:spPr>
              <a:xfrm>
                <a:off x="2025482" y="5544428"/>
                <a:ext cx="85071" cy="85071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rgbClr val="5F98B2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65" name="橢圓 64"/>
              <p:cNvSpPr/>
              <p:nvPr/>
            </p:nvSpPr>
            <p:spPr>
              <a:xfrm>
                <a:off x="1905026" y="5623680"/>
                <a:ext cx="85071" cy="85071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rgbClr val="5F98B2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  <p:sp>
          <p:nvSpPr>
            <p:cNvPr id="62" name="手繪多邊形 61"/>
            <p:cNvSpPr/>
            <p:nvPr/>
          </p:nvSpPr>
          <p:spPr>
            <a:xfrm>
              <a:off x="1414004" y="2984696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rgbClr val="5F98B2"/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grpSp>
        <p:nvGrpSpPr>
          <p:cNvPr id="66" name="群組 65"/>
          <p:cNvGrpSpPr/>
          <p:nvPr/>
        </p:nvGrpSpPr>
        <p:grpSpPr>
          <a:xfrm>
            <a:off x="2063154" y="3753676"/>
            <a:ext cx="477243" cy="470649"/>
            <a:chOff x="1492523" y="3753675"/>
            <a:chExt cx="477243" cy="470649"/>
          </a:xfrm>
        </p:grpSpPr>
        <p:sp>
          <p:nvSpPr>
            <p:cNvPr id="67" name="淚滴形 66"/>
            <p:cNvSpPr/>
            <p:nvPr/>
          </p:nvSpPr>
          <p:spPr>
            <a:xfrm rot="18900000">
              <a:off x="1492523" y="3753677"/>
              <a:ext cx="470647" cy="470647"/>
            </a:xfrm>
            <a:prstGeom prst="teardrop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8" name="橢圓 67"/>
            <p:cNvSpPr/>
            <p:nvPr/>
          </p:nvSpPr>
          <p:spPr>
            <a:xfrm>
              <a:off x="1589665" y="3850252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2F559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HK" altLang="en-US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淚滴形 68"/>
            <p:cNvSpPr/>
            <p:nvPr/>
          </p:nvSpPr>
          <p:spPr>
            <a:xfrm rot="18900000">
              <a:off x="1499119" y="3753675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70" name="群組 69"/>
          <p:cNvGrpSpPr/>
          <p:nvPr/>
        </p:nvGrpSpPr>
        <p:grpSpPr>
          <a:xfrm>
            <a:off x="4532377" y="3761613"/>
            <a:ext cx="470648" cy="481196"/>
            <a:chOff x="3970799" y="3761612"/>
            <a:chExt cx="470648" cy="481196"/>
          </a:xfrm>
        </p:grpSpPr>
        <p:sp>
          <p:nvSpPr>
            <p:cNvPr id="71" name="淚滴形 70"/>
            <p:cNvSpPr/>
            <p:nvPr/>
          </p:nvSpPr>
          <p:spPr>
            <a:xfrm rot="18900000">
              <a:off x="3970800" y="3772161"/>
              <a:ext cx="470647" cy="470647"/>
            </a:xfrm>
            <a:prstGeom prst="teardrop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2" name="橢圓 71"/>
            <p:cNvSpPr/>
            <p:nvPr/>
          </p:nvSpPr>
          <p:spPr>
            <a:xfrm>
              <a:off x="4067942" y="3868736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2F559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HK" altLang="en-US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淚滴形 72"/>
            <p:cNvSpPr/>
            <p:nvPr/>
          </p:nvSpPr>
          <p:spPr>
            <a:xfrm rot="18900000">
              <a:off x="3970799" y="3761612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74" name="群組 73"/>
          <p:cNvGrpSpPr/>
          <p:nvPr/>
        </p:nvGrpSpPr>
        <p:grpSpPr>
          <a:xfrm>
            <a:off x="6947389" y="3749645"/>
            <a:ext cx="472944" cy="474679"/>
            <a:chOff x="6385811" y="3749644"/>
            <a:chExt cx="472944" cy="474679"/>
          </a:xfrm>
        </p:grpSpPr>
        <p:sp>
          <p:nvSpPr>
            <p:cNvPr id="75" name="淚滴形 74"/>
            <p:cNvSpPr/>
            <p:nvPr/>
          </p:nvSpPr>
          <p:spPr>
            <a:xfrm rot="18900000">
              <a:off x="6385811" y="3753676"/>
              <a:ext cx="470647" cy="470647"/>
            </a:xfrm>
            <a:prstGeom prst="teardrop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6" name="橢圓 75"/>
            <p:cNvSpPr/>
            <p:nvPr/>
          </p:nvSpPr>
          <p:spPr>
            <a:xfrm>
              <a:off x="6482953" y="3850251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2F559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zh-HK" altLang="en-US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淚滴形 76"/>
            <p:cNvSpPr/>
            <p:nvPr/>
          </p:nvSpPr>
          <p:spPr>
            <a:xfrm rot="18900000">
              <a:off x="6388108" y="3749644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78" name="群組 77"/>
          <p:cNvGrpSpPr/>
          <p:nvPr/>
        </p:nvGrpSpPr>
        <p:grpSpPr>
          <a:xfrm>
            <a:off x="3277368" y="2526239"/>
            <a:ext cx="472751" cy="477883"/>
            <a:chOff x="2706737" y="2526238"/>
            <a:chExt cx="472751" cy="477883"/>
          </a:xfrm>
        </p:grpSpPr>
        <p:sp>
          <p:nvSpPr>
            <p:cNvPr id="79" name="淚滴形 78"/>
            <p:cNvSpPr/>
            <p:nvPr/>
          </p:nvSpPr>
          <p:spPr>
            <a:xfrm rot="8100000">
              <a:off x="2706737" y="2526238"/>
              <a:ext cx="470647" cy="470647"/>
            </a:xfrm>
            <a:prstGeom prst="teardrop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0" name="橢圓 79"/>
            <p:cNvSpPr/>
            <p:nvPr/>
          </p:nvSpPr>
          <p:spPr>
            <a:xfrm>
              <a:off x="2803312" y="2622812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>
                <a:srgbClr val="C00000">
                  <a:alpha val="18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2F559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HK" altLang="en-US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淚滴形 80"/>
            <p:cNvSpPr/>
            <p:nvPr/>
          </p:nvSpPr>
          <p:spPr>
            <a:xfrm rot="8100000">
              <a:off x="2708841" y="2533474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82" name="群組 81"/>
          <p:cNvGrpSpPr/>
          <p:nvPr/>
        </p:nvGrpSpPr>
        <p:grpSpPr>
          <a:xfrm>
            <a:off x="5692124" y="2552384"/>
            <a:ext cx="472121" cy="477315"/>
            <a:chOff x="5121493" y="2552383"/>
            <a:chExt cx="472121" cy="477315"/>
          </a:xfrm>
        </p:grpSpPr>
        <p:sp>
          <p:nvSpPr>
            <p:cNvPr id="83" name="淚滴形 82"/>
            <p:cNvSpPr/>
            <p:nvPr/>
          </p:nvSpPr>
          <p:spPr>
            <a:xfrm rot="8100000">
              <a:off x="5121493" y="2552383"/>
              <a:ext cx="470647" cy="470647"/>
            </a:xfrm>
            <a:prstGeom prst="teardrop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" name="橢圓 83"/>
            <p:cNvSpPr/>
            <p:nvPr/>
          </p:nvSpPr>
          <p:spPr>
            <a:xfrm>
              <a:off x="5218068" y="2648957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2F559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zh-HK" altLang="en-US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淚滴形 84"/>
            <p:cNvSpPr/>
            <p:nvPr/>
          </p:nvSpPr>
          <p:spPr>
            <a:xfrm rot="8100000">
              <a:off x="5122967" y="2559051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86" name="矩形 85"/>
          <p:cNvSpPr/>
          <p:nvPr/>
        </p:nvSpPr>
        <p:spPr>
          <a:xfrm>
            <a:off x="2173942" y="4862860"/>
            <a:ext cx="2031325" cy="34945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>
                <a:solidFill>
                  <a:srgbClr val="2F5597"/>
                </a:solidFill>
                <a:latin typeface="Corbel"/>
                <a:ea typeface="微軟正黑體"/>
              </a:rPr>
              <a:t>構思想表達的事情</a:t>
            </a:r>
            <a:endParaRPr lang="en-US" altLang="zh-TW" sz="1500" b="1" spc="300" dirty="0">
              <a:solidFill>
                <a:srgbClr val="2F5597"/>
              </a:solidFill>
              <a:latin typeface="Corbel"/>
              <a:ea typeface="微軟正黑體"/>
            </a:endParaRPr>
          </a:p>
        </p:txBody>
      </p:sp>
      <p:pic>
        <p:nvPicPr>
          <p:cNvPr id="87" name="圖片 86"/>
          <p:cNvPicPr>
            <a:picLocks noChangeAspect="1"/>
          </p:cNvPicPr>
          <p:nvPr/>
        </p:nvPicPr>
        <p:blipFill rotWithShape="1">
          <a:blip r:embed="rId2"/>
          <a:srcRect l="4740"/>
          <a:stretch/>
        </p:blipFill>
        <p:spPr>
          <a:xfrm rot="16200000">
            <a:off x="2228687" y="5767170"/>
            <a:ext cx="1253114" cy="936640"/>
          </a:xfrm>
          <a:prstGeom prst="rect">
            <a:avLst/>
          </a:prstGeom>
        </p:spPr>
      </p:pic>
      <p:pic>
        <p:nvPicPr>
          <p:cNvPr id="88" name="圖片 87"/>
          <p:cNvPicPr>
            <a:picLocks noChangeAspect="1"/>
          </p:cNvPicPr>
          <p:nvPr/>
        </p:nvPicPr>
        <p:blipFill rotWithShape="1">
          <a:blip r:embed="rId2"/>
          <a:srcRect l="1995"/>
          <a:stretch/>
        </p:blipFill>
        <p:spPr>
          <a:xfrm rot="5400000">
            <a:off x="1933392" y="176289"/>
            <a:ext cx="1289209" cy="936640"/>
          </a:xfrm>
          <a:prstGeom prst="rect">
            <a:avLst/>
          </a:prstGeom>
        </p:spPr>
      </p:pic>
      <p:pic>
        <p:nvPicPr>
          <p:cNvPr id="89" name="圖片 88"/>
          <p:cNvPicPr>
            <a:picLocks noChangeAspect="1"/>
          </p:cNvPicPr>
          <p:nvPr/>
        </p:nvPicPr>
        <p:blipFill rotWithShape="1">
          <a:blip r:embed="rId2"/>
          <a:srcRect l="17887"/>
          <a:stretch/>
        </p:blipFill>
        <p:spPr>
          <a:xfrm rot="16200000">
            <a:off x="4829172" y="5853650"/>
            <a:ext cx="1080154" cy="936640"/>
          </a:xfrm>
          <a:prstGeom prst="rect">
            <a:avLst/>
          </a:prstGeom>
        </p:spPr>
      </p:pic>
      <p:pic>
        <p:nvPicPr>
          <p:cNvPr id="90" name="圖片 89"/>
          <p:cNvPicPr>
            <a:picLocks noChangeAspect="1"/>
          </p:cNvPicPr>
          <p:nvPr/>
        </p:nvPicPr>
        <p:blipFill rotWithShape="1">
          <a:blip r:embed="rId2"/>
          <a:srcRect l="10330"/>
          <a:stretch/>
        </p:blipFill>
        <p:spPr>
          <a:xfrm rot="5400000">
            <a:off x="4579031" y="121469"/>
            <a:ext cx="1179576" cy="936640"/>
          </a:xfrm>
          <a:prstGeom prst="rect">
            <a:avLst/>
          </a:prstGeom>
        </p:spPr>
      </p:pic>
      <p:pic>
        <p:nvPicPr>
          <p:cNvPr id="91" name="圖片 90"/>
          <p:cNvPicPr>
            <a:picLocks noChangeAspect="1"/>
          </p:cNvPicPr>
          <p:nvPr/>
        </p:nvPicPr>
        <p:blipFill rotWithShape="1">
          <a:blip r:embed="rId2"/>
          <a:srcRect l="7015"/>
          <a:stretch/>
        </p:blipFill>
        <p:spPr>
          <a:xfrm rot="16200000">
            <a:off x="6822156" y="5782139"/>
            <a:ext cx="1223176" cy="936640"/>
          </a:xfrm>
          <a:prstGeom prst="rect">
            <a:avLst/>
          </a:prstGeom>
        </p:spPr>
      </p:pic>
      <p:grpSp>
        <p:nvGrpSpPr>
          <p:cNvPr id="92" name="群組 91"/>
          <p:cNvGrpSpPr/>
          <p:nvPr/>
        </p:nvGrpSpPr>
        <p:grpSpPr>
          <a:xfrm>
            <a:off x="5214214" y="2020000"/>
            <a:ext cx="833426" cy="356845"/>
            <a:chOff x="6110405" y="3199405"/>
            <a:chExt cx="833426" cy="356845"/>
          </a:xfrm>
        </p:grpSpPr>
        <p:sp>
          <p:nvSpPr>
            <p:cNvPr id="93" name="圓角矩形 92"/>
            <p:cNvSpPr/>
            <p:nvPr/>
          </p:nvSpPr>
          <p:spPr>
            <a:xfrm>
              <a:off x="6160460" y="3247570"/>
              <a:ext cx="783371" cy="308680"/>
            </a:xfrm>
            <a:prstGeom prst="roundRect">
              <a:avLst/>
            </a:prstGeom>
            <a:solidFill>
              <a:schemeClr val="bg1"/>
            </a:solidFill>
            <a:ln w="25400" cap="rnd">
              <a:solidFill>
                <a:srgbClr val="5F98B2"/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grpSp>
          <p:nvGrpSpPr>
            <p:cNvPr id="94" name="群組 93"/>
            <p:cNvGrpSpPr/>
            <p:nvPr/>
          </p:nvGrpSpPr>
          <p:grpSpPr>
            <a:xfrm>
              <a:off x="6110405" y="3199405"/>
              <a:ext cx="786615" cy="308680"/>
              <a:chOff x="6142005" y="3212301"/>
              <a:chExt cx="786615" cy="308680"/>
            </a:xfrm>
          </p:grpSpPr>
          <p:sp>
            <p:nvSpPr>
              <p:cNvPr id="95" name="圓角矩形 94"/>
              <p:cNvSpPr/>
              <p:nvPr/>
            </p:nvSpPr>
            <p:spPr>
              <a:xfrm>
                <a:off x="6142005" y="3212301"/>
                <a:ext cx="786615" cy="308680"/>
              </a:xfrm>
              <a:prstGeom prst="roundRect">
                <a:avLst/>
              </a:prstGeom>
              <a:solidFill>
                <a:schemeClr val="bg1"/>
              </a:solidFill>
              <a:ln w="25400" cap="rnd">
                <a:solidFill>
                  <a:srgbClr val="5F98B2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96" name="手繪多邊形 95"/>
              <p:cNvSpPr/>
              <p:nvPr/>
            </p:nvSpPr>
            <p:spPr>
              <a:xfrm>
                <a:off x="6604985" y="3212301"/>
                <a:ext cx="323635" cy="298154"/>
              </a:xfrm>
              <a:custGeom>
                <a:avLst/>
                <a:gdLst>
                  <a:gd name="connsiteX0" fmla="*/ 0 w 491628"/>
                  <a:gd name="connsiteY0" fmla="*/ 0 h 298154"/>
                  <a:gd name="connsiteX1" fmla="*/ 441935 w 491628"/>
                  <a:gd name="connsiteY1" fmla="*/ 0 h 298154"/>
                  <a:gd name="connsiteX2" fmla="*/ 491628 w 491628"/>
                  <a:gd name="connsiteY2" fmla="*/ 49693 h 298154"/>
                  <a:gd name="connsiteX3" fmla="*/ 491628 w 491628"/>
                  <a:gd name="connsiteY3" fmla="*/ 248461 h 298154"/>
                  <a:gd name="connsiteX4" fmla="*/ 441935 w 491628"/>
                  <a:gd name="connsiteY4" fmla="*/ 298154 h 298154"/>
                  <a:gd name="connsiteX5" fmla="*/ 0 w 491628"/>
                  <a:gd name="connsiteY5" fmla="*/ 298154 h 298154"/>
                  <a:gd name="connsiteX6" fmla="*/ 0 w 491628"/>
                  <a:gd name="connsiteY6" fmla="*/ 0 h 29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1628" h="298154">
                    <a:moveTo>
                      <a:pt x="0" y="0"/>
                    </a:moveTo>
                    <a:lnTo>
                      <a:pt x="441935" y="0"/>
                    </a:lnTo>
                    <a:cubicBezTo>
                      <a:pt x="469380" y="0"/>
                      <a:pt x="491628" y="22248"/>
                      <a:pt x="491628" y="49693"/>
                    </a:cubicBezTo>
                    <a:lnTo>
                      <a:pt x="491628" y="248461"/>
                    </a:lnTo>
                    <a:cubicBezTo>
                      <a:pt x="491628" y="275906"/>
                      <a:pt x="469380" y="298154"/>
                      <a:pt x="441935" y="298154"/>
                    </a:cubicBezTo>
                    <a:lnTo>
                      <a:pt x="0" y="2981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F98B2"/>
              </a:solidFill>
              <a:ln w="25400" cap="rnd">
                <a:noFill/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97" name="手繪多邊形 96"/>
              <p:cNvSpPr/>
              <p:nvPr/>
            </p:nvSpPr>
            <p:spPr>
              <a:xfrm>
                <a:off x="6153376" y="3212301"/>
                <a:ext cx="151788" cy="298154"/>
              </a:xfrm>
              <a:custGeom>
                <a:avLst/>
                <a:gdLst>
                  <a:gd name="connsiteX0" fmla="*/ 49693 w 261407"/>
                  <a:gd name="connsiteY0" fmla="*/ 0 h 298154"/>
                  <a:gd name="connsiteX1" fmla="*/ 261407 w 261407"/>
                  <a:gd name="connsiteY1" fmla="*/ 0 h 298154"/>
                  <a:gd name="connsiteX2" fmla="*/ 261407 w 261407"/>
                  <a:gd name="connsiteY2" fmla="*/ 298154 h 298154"/>
                  <a:gd name="connsiteX3" fmla="*/ 49693 w 261407"/>
                  <a:gd name="connsiteY3" fmla="*/ 298154 h 298154"/>
                  <a:gd name="connsiteX4" fmla="*/ 0 w 261407"/>
                  <a:gd name="connsiteY4" fmla="*/ 248461 h 298154"/>
                  <a:gd name="connsiteX5" fmla="*/ 0 w 261407"/>
                  <a:gd name="connsiteY5" fmla="*/ 49693 h 298154"/>
                  <a:gd name="connsiteX6" fmla="*/ 49693 w 261407"/>
                  <a:gd name="connsiteY6" fmla="*/ 0 h 29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1407" h="298154">
                    <a:moveTo>
                      <a:pt x="49693" y="0"/>
                    </a:moveTo>
                    <a:lnTo>
                      <a:pt x="261407" y="0"/>
                    </a:lnTo>
                    <a:lnTo>
                      <a:pt x="261407" y="298154"/>
                    </a:lnTo>
                    <a:lnTo>
                      <a:pt x="49693" y="298154"/>
                    </a:lnTo>
                    <a:cubicBezTo>
                      <a:pt x="22248" y="298154"/>
                      <a:pt x="0" y="275906"/>
                      <a:pt x="0" y="248461"/>
                    </a:cubicBezTo>
                    <a:lnTo>
                      <a:pt x="0" y="49693"/>
                    </a:lnTo>
                    <a:cubicBezTo>
                      <a:pt x="0" y="22248"/>
                      <a:pt x="22248" y="0"/>
                      <a:pt x="49693" y="0"/>
                    </a:cubicBezTo>
                    <a:close/>
                  </a:path>
                </a:pathLst>
              </a:custGeom>
              <a:solidFill>
                <a:srgbClr val="5F98B2"/>
              </a:solidFill>
              <a:ln w="25400" cap="rnd">
                <a:noFill/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grpSp>
            <p:nvGrpSpPr>
              <p:cNvPr id="98" name="群組 97"/>
              <p:cNvGrpSpPr/>
              <p:nvPr/>
            </p:nvGrpSpPr>
            <p:grpSpPr>
              <a:xfrm>
                <a:off x="6642784" y="3322957"/>
                <a:ext cx="223205" cy="76841"/>
                <a:chOff x="3615376" y="1473528"/>
                <a:chExt cx="223205" cy="76841"/>
              </a:xfrm>
              <a:solidFill>
                <a:schemeClr val="bg1"/>
              </a:solidFill>
            </p:grpSpPr>
            <p:sp>
              <p:nvSpPr>
                <p:cNvPr id="101" name="橢圓 100"/>
                <p:cNvSpPr/>
                <p:nvPr/>
              </p:nvSpPr>
              <p:spPr>
                <a:xfrm>
                  <a:off x="3615376" y="1473528"/>
                  <a:ext cx="76841" cy="7684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橢圓 101"/>
                <p:cNvSpPr/>
                <p:nvPr/>
              </p:nvSpPr>
              <p:spPr>
                <a:xfrm>
                  <a:off x="3761740" y="1473528"/>
                  <a:ext cx="76841" cy="7684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99" name="橢圓 98"/>
              <p:cNvSpPr/>
              <p:nvPr/>
            </p:nvSpPr>
            <p:spPr>
              <a:xfrm>
                <a:off x="6191216" y="3326865"/>
                <a:ext cx="76841" cy="7684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100" name="等腰三角形 99"/>
              <p:cNvSpPr/>
              <p:nvPr/>
            </p:nvSpPr>
            <p:spPr>
              <a:xfrm>
                <a:off x="6390250" y="3303700"/>
                <a:ext cx="125614" cy="108288"/>
              </a:xfrm>
              <a:prstGeom prst="triangle">
                <a:avLst/>
              </a:prstGeom>
              <a:solidFill>
                <a:srgbClr val="5F98B2"/>
              </a:solidFill>
              <a:ln w="25400" cap="rnd">
                <a:solidFill>
                  <a:srgbClr val="5F98B2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</p:grpSp>
      <p:grpSp>
        <p:nvGrpSpPr>
          <p:cNvPr id="103" name="群組 102"/>
          <p:cNvGrpSpPr/>
          <p:nvPr/>
        </p:nvGrpSpPr>
        <p:grpSpPr>
          <a:xfrm>
            <a:off x="2451975" y="1963451"/>
            <a:ext cx="789845" cy="686379"/>
            <a:chOff x="1513584" y="1970323"/>
            <a:chExt cx="789845" cy="686379"/>
          </a:xfrm>
          <a:solidFill>
            <a:srgbClr val="C191C9"/>
          </a:solidFill>
        </p:grpSpPr>
        <p:sp>
          <p:nvSpPr>
            <p:cNvPr id="104" name="等腰三角形 103"/>
            <p:cNvSpPr/>
            <p:nvPr/>
          </p:nvSpPr>
          <p:spPr>
            <a:xfrm>
              <a:off x="1558997" y="2011305"/>
              <a:ext cx="687609" cy="592766"/>
            </a:xfrm>
            <a:prstGeom prst="triangle">
              <a:avLst/>
            </a:prstGeom>
            <a:solidFill>
              <a:schemeClr val="bg1"/>
            </a:solidFill>
            <a:ln w="25400" cap="rnd">
              <a:solidFill>
                <a:srgbClr val="5F98B2"/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05" name="橢圓 104"/>
            <p:cNvSpPr/>
            <p:nvPr/>
          </p:nvSpPr>
          <p:spPr>
            <a:xfrm>
              <a:off x="1853124" y="1970323"/>
              <a:ext cx="99354" cy="99354"/>
            </a:xfrm>
            <a:prstGeom prst="ellipse">
              <a:avLst/>
            </a:prstGeom>
            <a:solidFill>
              <a:srgbClr val="5F98B2"/>
            </a:solidFill>
            <a:ln>
              <a:solidFill>
                <a:srgbClr val="5F98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6" name="橢圓 105"/>
            <p:cNvSpPr/>
            <p:nvPr/>
          </p:nvSpPr>
          <p:spPr>
            <a:xfrm>
              <a:off x="1513584" y="2554394"/>
              <a:ext cx="99354" cy="99354"/>
            </a:xfrm>
            <a:prstGeom prst="ellipse">
              <a:avLst/>
            </a:prstGeom>
            <a:solidFill>
              <a:srgbClr val="5F98B2"/>
            </a:solidFill>
            <a:ln>
              <a:solidFill>
                <a:srgbClr val="5F98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7" name="橢圓 106"/>
            <p:cNvSpPr/>
            <p:nvPr/>
          </p:nvSpPr>
          <p:spPr>
            <a:xfrm>
              <a:off x="2204075" y="2557348"/>
              <a:ext cx="99354" cy="99354"/>
            </a:xfrm>
            <a:prstGeom prst="ellipse">
              <a:avLst/>
            </a:prstGeom>
            <a:solidFill>
              <a:srgbClr val="5F98B2"/>
            </a:solidFill>
            <a:ln>
              <a:solidFill>
                <a:srgbClr val="5F98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8" name="橢圓 107"/>
            <p:cNvSpPr/>
            <p:nvPr/>
          </p:nvSpPr>
          <p:spPr>
            <a:xfrm>
              <a:off x="1861571" y="2354850"/>
              <a:ext cx="99354" cy="99354"/>
            </a:xfrm>
            <a:prstGeom prst="ellipse">
              <a:avLst/>
            </a:prstGeom>
            <a:solidFill>
              <a:srgbClr val="5F98B2"/>
            </a:solidFill>
            <a:ln>
              <a:solidFill>
                <a:srgbClr val="5F98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109" name="直線接點 108"/>
            <p:cNvCxnSpPr/>
            <p:nvPr/>
          </p:nvCxnSpPr>
          <p:spPr>
            <a:xfrm>
              <a:off x="1901851" y="2027059"/>
              <a:ext cx="8447" cy="384527"/>
            </a:xfrm>
            <a:prstGeom prst="line">
              <a:avLst/>
            </a:prstGeom>
            <a:grpFill/>
            <a:ln w="28575">
              <a:solidFill>
                <a:srgbClr val="5F98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線接點 109"/>
            <p:cNvCxnSpPr>
              <a:stCxn id="106" idx="7"/>
            </p:cNvCxnSpPr>
            <p:nvPr/>
          </p:nvCxnSpPr>
          <p:spPr>
            <a:xfrm flipV="1">
              <a:off x="1598388" y="2427164"/>
              <a:ext cx="285227" cy="141780"/>
            </a:xfrm>
            <a:prstGeom prst="line">
              <a:avLst/>
            </a:prstGeom>
            <a:grpFill/>
            <a:ln w="28575">
              <a:solidFill>
                <a:srgbClr val="5F98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線接點 110"/>
            <p:cNvCxnSpPr>
              <a:stCxn id="107" idx="1"/>
            </p:cNvCxnSpPr>
            <p:nvPr/>
          </p:nvCxnSpPr>
          <p:spPr>
            <a:xfrm flipH="1" flipV="1">
              <a:off x="1922339" y="2421715"/>
              <a:ext cx="296286" cy="150183"/>
            </a:xfrm>
            <a:prstGeom prst="line">
              <a:avLst/>
            </a:prstGeom>
            <a:grpFill/>
            <a:ln w="28575">
              <a:solidFill>
                <a:srgbClr val="5F98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24</a:t>
            </a:fld>
            <a:endParaRPr lang="zh-HK" altLang="en-US" dirty="0"/>
          </a:p>
        </p:txBody>
      </p:sp>
      <p:sp>
        <p:nvSpPr>
          <p:cNvPr id="112" name="手繪多邊形 11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661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"/>
                            </p:stCondLst>
                            <p:childTnLst>
                              <p:par>
                                <p:cTn id="4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"/>
                            </p:stCondLst>
                            <p:childTnLst>
                              <p:par>
                                <p:cTn id="75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"/>
                            </p:stCondLst>
                            <p:childTnLst>
                              <p:par>
                                <p:cTn id="9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00"/>
                            </p:stCondLst>
                            <p:childTnLst>
                              <p:par>
                                <p:cTn id="10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00"/>
                            </p:stCondLst>
                            <p:childTnLst>
                              <p:par>
                                <p:cTn id="1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00"/>
                            </p:stCondLst>
                            <p:childTnLst>
                              <p:par>
                                <p:cTn id="129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800"/>
                            </p:stCondLst>
                            <p:childTnLst>
                              <p:par>
                                <p:cTn id="1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800"/>
                            </p:stCondLst>
                            <p:childTnLst>
                              <p:par>
                                <p:cTn id="15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9" grpId="0"/>
      <p:bldP spid="40" grpId="0"/>
      <p:bldP spid="41" grpId="0"/>
      <p:bldP spid="42" grpId="0"/>
      <p:bldP spid="8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內容版面配置區 8"/>
          <p:cNvSpPr txBox="1">
            <a:spLocks/>
          </p:cNvSpPr>
          <p:nvPr/>
        </p:nvSpPr>
        <p:spPr bwMode="auto">
          <a:xfrm>
            <a:off x="2186723" y="2164982"/>
            <a:ext cx="2311356" cy="775948"/>
          </a:xfrm>
          <a:prstGeom prst="rect">
            <a:avLst/>
          </a:prstGeom>
          <a:solidFill>
            <a:schemeClr val="bg1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8900" indent="0">
              <a:buClr>
                <a:srgbClr val="FE8637"/>
              </a:buClr>
              <a:buNone/>
            </a:pPr>
            <a:r>
              <a:rPr lang="zh-TW" altLang="en-US" sz="2000" b="1" dirty="0">
                <a:solidFill>
                  <a:srgbClr val="2F5597"/>
                </a:solidFill>
                <a:latin typeface="Corbel"/>
                <a:ea typeface="微軟正黑體" panose="020B0604030504040204" pitchFamily="34" charset="-120"/>
              </a:rPr>
              <a:t>他沉迷網上遊戲，沒有好好地溫習</a:t>
            </a:r>
            <a:endParaRPr lang="zh-HK" altLang="en-US" sz="2000" b="1" dirty="0">
              <a:solidFill>
                <a:srgbClr val="2F5597"/>
              </a:solidFill>
              <a:latin typeface="Corbel"/>
              <a:ea typeface="微軟正黑體" panose="020B0604030504040204" pitchFamily="34" charset="-120"/>
            </a:endParaRPr>
          </a:p>
        </p:txBody>
      </p:sp>
      <p:sp>
        <p:nvSpPr>
          <p:cNvPr id="30" name="內容版面配置區 8"/>
          <p:cNvSpPr txBox="1">
            <a:spLocks/>
          </p:cNvSpPr>
          <p:nvPr/>
        </p:nvSpPr>
        <p:spPr bwMode="auto">
          <a:xfrm>
            <a:off x="2859468" y="3065466"/>
            <a:ext cx="2319623" cy="427029"/>
          </a:xfrm>
          <a:prstGeom prst="rect">
            <a:avLst/>
          </a:prstGeom>
          <a:solidFill>
            <a:schemeClr val="bg1"/>
          </a:solidFill>
          <a:ln w="19050" cap="rnd" cmpd="sng" algn="ctr">
            <a:solidFill>
              <a:srgbClr val="DE7368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FE8637"/>
              </a:buClr>
              <a:buNone/>
              <a:defRPr/>
            </a:pPr>
            <a:r>
              <a:rPr lang="zh-TW" altLang="en-US" sz="2100" b="1" dirty="0">
                <a:solidFill>
                  <a:srgbClr val="DE7368"/>
                </a:solidFill>
                <a:latin typeface="Corbel"/>
                <a:ea typeface="微軟正黑體" panose="020B0604030504040204" pitchFamily="34" charset="-120"/>
              </a:rPr>
              <a:t>他今次考試不合格</a:t>
            </a:r>
            <a:endParaRPr lang="zh-HK" altLang="en-US" sz="2100" b="1" dirty="0">
              <a:solidFill>
                <a:srgbClr val="DE7368"/>
              </a:solidFill>
              <a:latin typeface="Corbel"/>
              <a:ea typeface="微軟正黑體" panose="020B0604030504040204" pitchFamily="34" charset="-12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370183" y="2164982"/>
            <a:ext cx="806121" cy="775948"/>
          </a:xfrm>
          <a:prstGeom prst="rect">
            <a:avLst/>
          </a:prstGeom>
          <a:solidFill>
            <a:srgbClr val="2F5597"/>
          </a:solidFill>
          <a:ln w="19050"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HK" altLang="en-US" b="1" kern="0" dirty="0">
                <a:ln w="0"/>
                <a:solidFill>
                  <a:schemeClr val="bg1"/>
                </a:solidFill>
                <a:latin typeface="Corbel"/>
                <a:ea typeface="微軟正黑體" panose="020B0604030504040204" pitchFamily="34" charset="-120"/>
              </a:rPr>
              <a:t>原因</a:t>
            </a:r>
          </a:p>
        </p:txBody>
      </p:sp>
      <p:sp>
        <p:nvSpPr>
          <p:cNvPr id="33" name="矩形 32"/>
          <p:cNvSpPr/>
          <p:nvPr/>
        </p:nvSpPr>
        <p:spPr>
          <a:xfrm>
            <a:off x="2077919" y="3065466"/>
            <a:ext cx="781550" cy="427029"/>
          </a:xfrm>
          <a:prstGeom prst="rect">
            <a:avLst/>
          </a:prstGeom>
          <a:solidFill>
            <a:srgbClr val="DE7368"/>
          </a:solidFill>
          <a:ln w="19050">
            <a:solidFill>
              <a:srgbClr val="DE73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kern="0" dirty="0">
                <a:ln w="0"/>
                <a:solidFill>
                  <a:schemeClr val="bg1"/>
                </a:solidFill>
                <a:latin typeface="Corbel"/>
                <a:ea typeface="微軟正黑體" panose="020B0604030504040204" pitchFamily="34" charset="-120"/>
              </a:rPr>
              <a:t>結果</a:t>
            </a:r>
            <a:endParaRPr lang="zh-HK" altLang="en-US" b="1" kern="0" dirty="0">
              <a:ln w="0"/>
              <a:solidFill>
                <a:schemeClr val="bg1"/>
              </a:solidFill>
              <a:latin typeface="Corbel"/>
              <a:ea typeface="微軟正黑體" panose="020B0604030504040204" pitchFamily="34" charset="-120"/>
            </a:endParaRPr>
          </a:p>
        </p:txBody>
      </p:sp>
      <p:sp>
        <p:nvSpPr>
          <p:cNvPr id="34" name="向右箭號 33"/>
          <p:cNvSpPr/>
          <p:nvPr/>
        </p:nvSpPr>
        <p:spPr>
          <a:xfrm>
            <a:off x="1323406" y="3196311"/>
            <a:ext cx="816539" cy="148447"/>
          </a:xfrm>
          <a:prstGeom prst="rightArrow">
            <a:avLst>
              <a:gd name="adj1" fmla="val 50000"/>
              <a:gd name="adj2" fmla="val 86772"/>
            </a:avLst>
          </a:prstGeom>
          <a:solidFill>
            <a:srgbClr val="3D8AAC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095" y="738422"/>
            <a:ext cx="3228609" cy="2701342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1599">
            <a:off x="5853339" y="1160081"/>
            <a:ext cx="2068797" cy="2909382"/>
          </a:xfrm>
          <a:prstGeom prst="rect">
            <a:avLst/>
          </a:prstGeom>
        </p:spPr>
      </p:pic>
      <p:grpSp>
        <p:nvGrpSpPr>
          <p:cNvPr id="20" name="群組 1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1" name="圓角化單一角落矩形 2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4" name="矩形 2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5" name="矩形 2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結構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80003" y="1008322"/>
              <a:ext cx="480131" cy="193260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構思及組織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27" name="直線接點 2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手繪多邊形 45"/>
          <p:cNvSpPr/>
          <p:nvPr/>
        </p:nvSpPr>
        <p:spPr>
          <a:xfrm flipV="1">
            <a:off x="7209704" y="4303679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47" name="弧形 46"/>
          <p:cNvSpPr/>
          <p:nvPr/>
        </p:nvSpPr>
        <p:spPr>
          <a:xfrm rot="10620496">
            <a:off x="7848012" y="4204087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48" name="群組 47"/>
          <p:cNvGrpSpPr/>
          <p:nvPr/>
        </p:nvGrpSpPr>
        <p:grpSpPr>
          <a:xfrm>
            <a:off x="8309081" y="4241002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49" name="手繪多邊形 48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0" name="手繪多邊形 49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chemeClr val="accent1">
                    <a:lumMod val="50000"/>
                  </a:schemeClr>
                </a:gs>
                <a:gs pos="22000">
                  <a:schemeClr val="accent1">
                    <a:lumMod val="75000"/>
                  </a:schemeClr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1" name="橢圓 50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2" name="橢圓 51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53" name="摺角紙張 52"/>
          <p:cNvSpPr/>
          <p:nvPr/>
        </p:nvSpPr>
        <p:spPr>
          <a:xfrm>
            <a:off x="5578791" y="4241002"/>
            <a:ext cx="2045067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4" name="手繪多邊形 53"/>
          <p:cNvSpPr/>
          <p:nvPr/>
        </p:nvSpPr>
        <p:spPr>
          <a:xfrm rot="15799771">
            <a:off x="7669911" y="4042321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55" name="矩形 54"/>
          <p:cNvSpPr/>
          <p:nvPr/>
        </p:nvSpPr>
        <p:spPr>
          <a:xfrm>
            <a:off x="5578791" y="4876894"/>
            <a:ext cx="187077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FE8637"/>
              </a:buClr>
              <a:defRPr/>
            </a:pPr>
            <a:r>
              <a:rPr lang="zh-TW" altLang="en-US" sz="15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因為</a:t>
            </a:r>
            <a:r>
              <a:rPr lang="en-US" altLang="zh-HK" sz="1500" b="1" dirty="0">
                <a:solidFill>
                  <a:srgbClr val="2F5597"/>
                </a:solidFill>
                <a:latin typeface="+mn-ea"/>
              </a:rPr>
              <a:t>……</a:t>
            </a:r>
            <a:r>
              <a:rPr lang="zh-TW" altLang="en-US" sz="15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以致</a:t>
            </a:r>
            <a:r>
              <a:rPr lang="en-US" altLang="zh-HK" sz="1500" b="1" dirty="0">
                <a:solidFill>
                  <a:srgbClr val="2F5597"/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rgbClr val="2F5597"/>
              </a:solidFill>
              <a:latin typeface="+mn-ea"/>
            </a:endParaRPr>
          </a:p>
        </p:txBody>
      </p:sp>
      <p:sp>
        <p:nvSpPr>
          <p:cNvPr id="56" name="AutoShape 25"/>
          <p:cNvSpPr txBox="1">
            <a:spLocks noChangeArrowheads="1"/>
          </p:cNvSpPr>
          <p:nvPr/>
        </p:nvSpPr>
        <p:spPr bwMode="auto">
          <a:xfrm>
            <a:off x="5962047" y="4405387"/>
            <a:ext cx="1314743" cy="376916"/>
          </a:xfrm>
          <a:prstGeom prst="flowChartAlternateProcess">
            <a:avLst/>
          </a:prstGeom>
          <a:solidFill>
            <a:srgbClr val="2F5597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grpSp>
        <p:nvGrpSpPr>
          <p:cNvPr id="3" name="群組 2"/>
          <p:cNvGrpSpPr/>
          <p:nvPr/>
        </p:nvGrpSpPr>
        <p:grpSpPr>
          <a:xfrm>
            <a:off x="825596" y="3881365"/>
            <a:ext cx="4085063" cy="2462162"/>
            <a:chOff x="825596" y="3881365"/>
            <a:chExt cx="4085063" cy="2462162"/>
          </a:xfrm>
        </p:grpSpPr>
        <p:pic>
          <p:nvPicPr>
            <p:cNvPr id="2" name="圖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5596" y="3881365"/>
              <a:ext cx="1331872" cy="2462162"/>
            </a:xfrm>
            <a:prstGeom prst="rect">
              <a:avLst/>
            </a:prstGeom>
          </p:spPr>
        </p:pic>
        <p:grpSp>
          <p:nvGrpSpPr>
            <p:cNvPr id="32" name="群組 31"/>
            <p:cNvGrpSpPr/>
            <p:nvPr/>
          </p:nvGrpSpPr>
          <p:grpSpPr>
            <a:xfrm>
              <a:off x="2102286" y="4523250"/>
              <a:ext cx="2808373" cy="1488783"/>
              <a:chOff x="2036100" y="4523250"/>
              <a:chExt cx="2808373" cy="1488783"/>
            </a:xfrm>
          </p:grpSpPr>
          <p:grpSp>
            <p:nvGrpSpPr>
              <p:cNvPr id="35" name="群組 34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38" name="矩形 37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rgbClr val="FFCCD1"/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矩形 38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solidFill>
                  <a:srgbClr val="5F98B2"/>
                </a:solidFill>
                <a:ln>
                  <a:solidFill>
                    <a:srgbClr val="3D8AAC"/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36" name="等腰三角形 35"/>
              <p:cNvSpPr/>
              <p:nvPr/>
            </p:nvSpPr>
            <p:spPr>
              <a:xfrm rot="10800000">
                <a:off x="2122078" y="4620701"/>
                <a:ext cx="2548781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7" name="半框架 36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1795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40" name="圖片 3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8189" y="4400904"/>
              <a:ext cx="313486" cy="237407"/>
            </a:xfrm>
            <a:prstGeom prst="rect">
              <a:avLst/>
            </a:prstGeom>
          </p:spPr>
        </p:pic>
        <p:sp>
          <p:nvSpPr>
            <p:cNvPr id="41" name="矩形 40"/>
            <p:cNvSpPr/>
            <p:nvPr/>
          </p:nvSpPr>
          <p:spPr>
            <a:xfrm>
              <a:off x="2406811" y="4681366"/>
              <a:ext cx="2090282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1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. 構思想表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達的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事情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2401980" y="5061778"/>
              <a:ext cx="2356336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2.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找出事情之間的關係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2416008" y="5437698"/>
              <a:ext cx="2129574" cy="342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3.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選用合適的關聯詞</a:t>
              </a:r>
            </a:p>
          </p:txBody>
        </p:sp>
      </p:grp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25</a:t>
            </a:fld>
            <a:endParaRPr lang="zh-HK" altLang="en-US" dirty="0"/>
          </a:p>
        </p:txBody>
      </p:sp>
      <p:sp>
        <p:nvSpPr>
          <p:cNvPr id="44" name="手繪多邊形 43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14723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3" grpId="0" animBg="1"/>
      <p:bldP spid="34" grpId="0" animBg="1"/>
      <p:bldP spid="46" grpId="0" animBg="1"/>
      <p:bldP spid="47" grpId="0" animBg="1"/>
      <p:bldP spid="53" grpId="0" animBg="1"/>
      <p:bldP spid="53" grpId="1" animBg="1"/>
      <p:bldP spid="54" grpId="0" animBg="1"/>
      <p:bldP spid="54" grpId="1" animBg="1"/>
      <p:bldP spid="55" grpId="0"/>
      <p:bldP spid="55" grpId="1"/>
      <p:bldP spid="56" grpId="0" animBg="1"/>
      <p:bldP spid="56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9276" y="565793"/>
            <a:ext cx="4898079" cy="645256"/>
          </a:xfrm>
          <a:prstGeom prst="rect">
            <a:avLst/>
          </a:prstGeom>
        </p:spPr>
      </p:pic>
      <p:sp>
        <p:nvSpPr>
          <p:cNvPr id="61" name="矩形 60"/>
          <p:cNvSpPr/>
          <p:nvPr/>
        </p:nvSpPr>
        <p:spPr>
          <a:xfrm>
            <a:off x="1241515" y="2783279"/>
            <a:ext cx="3979065" cy="705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TW" altLang="en-US" sz="1600" b="1" u="sng" dirty="0">
                <a:solidFill>
                  <a:srgbClr val="2F5597"/>
                </a:solidFill>
                <a:ea typeface="微軟正黑體"/>
              </a:rPr>
              <a:t>因為</a:t>
            </a:r>
            <a:r>
              <a:rPr lang="zh-TW" altLang="en-US" sz="1600" dirty="0">
                <a:solidFill>
                  <a:srgbClr val="2F5597"/>
                </a:solidFill>
                <a:ea typeface="微軟正黑體"/>
              </a:rPr>
              <a:t>他沉迷網上遊戲，沒有好好地溫習，</a:t>
            </a:r>
            <a:r>
              <a:rPr lang="zh-TW" altLang="en-US" sz="1600" b="1" u="sng" dirty="0">
                <a:solidFill>
                  <a:srgbClr val="D23E2E"/>
                </a:solidFill>
                <a:ea typeface="微軟正黑體"/>
              </a:rPr>
              <a:t>以致</a:t>
            </a:r>
            <a:r>
              <a:rPr lang="zh-TW" altLang="en-US" sz="1600" dirty="0">
                <a:solidFill>
                  <a:srgbClr val="D65042"/>
                </a:solidFill>
                <a:ea typeface="微軟正黑體"/>
              </a:rPr>
              <a:t>今次考試不合格。</a:t>
            </a:r>
            <a:endParaRPr lang="zh-HK" altLang="en-US" sz="1600" dirty="0">
              <a:solidFill>
                <a:srgbClr val="D65042"/>
              </a:solidFill>
              <a:ea typeface="微軟正黑體"/>
            </a:endParaRPr>
          </a:p>
        </p:txBody>
      </p:sp>
      <p:sp>
        <p:nvSpPr>
          <p:cNvPr id="62" name="剪去對角線角落矩形 61"/>
          <p:cNvSpPr/>
          <p:nvPr/>
        </p:nvSpPr>
        <p:spPr>
          <a:xfrm>
            <a:off x="1103813" y="2672902"/>
            <a:ext cx="4329709" cy="965844"/>
          </a:xfrm>
          <a:prstGeom prst="snip2DiagRect">
            <a:avLst/>
          </a:prstGeom>
          <a:noFill/>
          <a:ln>
            <a:solidFill>
              <a:srgbClr val="3D8AA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ea typeface="微軟正黑體" panose="020B0604030504040204" pitchFamily="34" charset="-12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76736" y="1624925"/>
            <a:ext cx="599237" cy="784830"/>
          </a:xfrm>
          <a:prstGeom prst="rect">
            <a:avLst/>
          </a:prstGeom>
          <a:solidFill>
            <a:srgbClr val="3D8AAC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buClr>
                <a:srgbClr val="FE8637"/>
              </a:buClr>
              <a:defRPr/>
            </a:pPr>
            <a:r>
              <a:rPr lang="zh-TW" altLang="en-US" sz="1500" b="1" dirty="0">
                <a:solidFill>
                  <a:schemeClr val="bg1"/>
                </a:solidFill>
                <a:latin typeface="Corbel"/>
                <a:ea typeface="微軟正黑體"/>
              </a:rPr>
              <a:t>因為</a:t>
            </a:r>
          </a:p>
          <a:p>
            <a:pPr algn="ctr"/>
            <a:endParaRPr lang="en-US" altLang="zh-TW" sz="15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284595" y="1618719"/>
            <a:ext cx="639477" cy="784830"/>
          </a:xfrm>
          <a:prstGeom prst="rect">
            <a:avLst/>
          </a:prstGeom>
          <a:solidFill>
            <a:srgbClr val="DE7C6C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buClr>
                <a:srgbClr val="FE8637"/>
              </a:buClr>
            </a:pPr>
            <a:r>
              <a:rPr lang="zh-TW" altLang="en-US" sz="1500" b="1" dirty="0">
                <a:solidFill>
                  <a:schemeClr val="bg1"/>
                </a:solidFill>
                <a:latin typeface="Corbel"/>
                <a:ea typeface="微軟正黑體"/>
              </a:rPr>
              <a:t>以致</a:t>
            </a:r>
          </a:p>
          <a:p>
            <a:pPr algn="ctr"/>
            <a:endParaRPr lang="zh-HK" altLang="en-US" sz="15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227332" y="1618576"/>
            <a:ext cx="3057263" cy="7848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buClr>
                <a:srgbClr val="FE8637"/>
              </a:buClr>
            </a:pPr>
            <a:r>
              <a:rPr lang="zh-TW" altLang="en-US" sz="1500" b="1" dirty="0">
                <a:solidFill>
                  <a:srgbClr val="2F5597"/>
                </a:solidFill>
                <a:latin typeface="Corbel"/>
                <a:ea typeface="微軟正黑體"/>
              </a:rPr>
              <a:t>沉迷網上遊戲，沒有好好地溫習，</a:t>
            </a:r>
            <a:endParaRPr lang="zh-HK" altLang="en-US" sz="1500" b="1" dirty="0">
              <a:solidFill>
                <a:srgbClr val="2F5597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359060" y="1620605"/>
            <a:ext cx="1681999" cy="784830"/>
          </a:xfrm>
          <a:prstGeom prst="rect">
            <a:avLst/>
          </a:prstGeom>
          <a:solidFill>
            <a:srgbClr val="F4D3CD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>
                <a:solidFill>
                  <a:srgbClr val="D65042"/>
                </a:solidFill>
                <a:latin typeface="Corbel"/>
                <a:ea typeface="微軟正黑體"/>
              </a:rPr>
              <a:t>今次考試不合格。</a:t>
            </a:r>
            <a:endParaRPr lang="en-US" altLang="zh-HK" sz="1500" b="1" dirty="0">
              <a:solidFill>
                <a:srgbClr val="D65042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775974" y="1624616"/>
            <a:ext cx="451358" cy="7848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>
                <a:solidFill>
                  <a:srgbClr val="2F5597"/>
                </a:solidFill>
                <a:latin typeface="Corbel"/>
                <a:ea typeface="微軟正黑體"/>
              </a:rPr>
              <a:t>他</a:t>
            </a:r>
            <a:endParaRPr lang="en-US" altLang="zh-HK" sz="1500" b="1" dirty="0">
              <a:solidFill>
                <a:srgbClr val="2F5597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924072" y="1618066"/>
            <a:ext cx="434988" cy="784830"/>
          </a:xfrm>
          <a:prstGeom prst="rect">
            <a:avLst/>
          </a:prstGeom>
          <a:solidFill>
            <a:srgbClr val="F4D3CD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>
                <a:solidFill>
                  <a:srgbClr val="D65042"/>
                </a:solidFill>
                <a:latin typeface="Corbel"/>
                <a:ea typeface="微軟正黑體"/>
              </a:rPr>
              <a:t>他</a:t>
            </a:r>
            <a:endParaRPr lang="en-US" altLang="zh-HK" sz="1500" b="1" dirty="0">
              <a:solidFill>
                <a:srgbClr val="D65042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cxnSp>
        <p:nvCxnSpPr>
          <p:cNvPr id="9" name="直線接點 8"/>
          <p:cNvCxnSpPr/>
          <p:nvPr/>
        </p:nvCxnSpPr>
        <p:spPr>
          <a:xfrm flipV="1">
            <a:off x="5915887" y="1617671"/>
            <a:ext cx="443173" cy="787679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群組 17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9" name="圓角化單一角落矩形 1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1" name="矩形 2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結構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80003" y="1008321"/>
              <a:ext cx="480131" cy="212376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構思及組織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23" name="直線接點 2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33" y="3871608"/>
            <a:ext cx="1355458" cy="2553389"/>
          </a:xfrm>
          <a:prstGeom prst="rect">
            <a:avLst/>
          </a:prstGeom>
        </p:spPr>
      </p:pic>
      <p:grpSp>
        <p:nvGrpSpPr>
          <p:cNvPr id="24" name="群組 23"/>
          <p:cNvGrpSpPr/>
          <p:nvPr/>
        </p:nvGrpSpPr>
        <p:grpSpPr>
          <a:xfrm>
            <a:off x="2005808" y="4643219"/>
            <a:ext cx="3682136" cy="1163294"/>
            <a:chOff x="2036100" y="4523250"/>
            <a:chExt cx="2808373" cy="1488783"/>
          </a:xfrm>
        </p:grpSpPr>
        <p:grpSp>
          <p:nvGrpSpPr>
            <p:cNvPr id="25" name="群組 24"/>
            <p:cNvGrpSpPr/>
            <p:nvPr/>
          </p:nvGrpSpPr>
          <p:grpSpPr>
            <a:xfrm>
              <a:off x="2036100" y="4525148"/>
              <a:ext cx="2808373" cy="1486885"/>
              <a:chOff x="1368798" y="5453279"/>
              <a:chExt cx="4147164" cy="1486885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368798" y="5453279"/>
                <a:ext cx="4147164" cy="1486885"/>
              </a:xfrm>
              <a:prstGeom prst="rect">
                <a:avLst/>
              </a:prstGeom>
              <a:solidFill>
                <a:srgbClr val="FFCCD1"/>
              </a:solidFill>
              <a:ln w="12700" cap="rnd">
                <a:noFill/>
              </a:ln>
              <a:effectLst>
                <a:outerShdw blurRad="139700" dist="50800" dir="5400000" sx="91000" sy="91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448844" y="5522129"/>
                <a:ext cx="3988056" cy="1341263"/>
              </a:xfrm>
              <a:prstGeom prst="rect">
                <a:avLst/>
              </a:prstGeom>
              <a:solidFill>
                <a:srgbClr val="5F98B2"/>
              </a:solidFill>
              <a:ln>
                <a:solidFill>
                  <a:srgbClr val="3D8AAC"/>
                </a:solidFill>
              </a:ln>
              <a:effectLst>
                <a:outerShdw blurRad="50800" dist="50800" dir="18000000" sx="88000" sy="88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26" name="等腰三角形 25"/>
            <p:cNvSpPr/>
            <p:nvPr/>
          </p:nvSpPr>
          <p:spPr>
            <a:xfrm rot="10800000">
              <a:off x="2107532" y="4620700"/>
              <a:ext cx="2558123" cy="1293233"/>
            </a:xfrm>
            <a:prstGeom prst="triangle">
              <a:avLst>
                <a:gd name="adj" fmla="val 100000"/>
              </a:avLst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半框架 26"/>
            <p:cNvSpPr/>
            <p:nvPr/>
          </p:nvSpPr>
          <p:spPr>
            <a:xfrm>
              <a:off x="2036100" y="4523250"/>
              <a:ext cx="2808373" cy="1454309"/>
            </a:xfrm>
            <a:prstGeom prst="halfFrame">
              <a:avLst>
                <a:gd name="adj1" fmla="val 2998"/>
                <a:gd name="adj2" fmla="val 3674"/>
              </a:avLst>
            </a:prstGeom>
            <a:solidFill>
              <a:schemeClr val="accent4">
                <a:lumMod val="40000"/>
                <a:lumOff val="6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30" name="圖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711" y="4520872"/>
            <a:ext cx="313486" cy="237407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2251711" y="4824701"/>
            <a:ext cx="3300904" cy="3424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4.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把句子及關聯詞</a:t>
            </a:r>
            <a:r>
              <a:rPr lang="zh-HK" altLang="en-US" sz="1300" b="1" spc="3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放在適當的位置</a:t>
            </a:r>
            <a:endParaRPr lang="en-US" altLang="zh-HK" sz="1300" b="1" spc="3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orbel"/>
              <a:ea typeface="微軟正黑體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251180" y="5231101"/>
            <a:ext cx="1239780" cy="3424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5.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調整句式</a:t>
            </a:r>
          </a:p>
        </p:txBody>
      </p:sp>
      <p:grpSp>
        <p:nvGrpSpPr>
          <p:cNvPr id="33" name="群組 32"/>
          <p:cNvGrpSpPr/>
          <p:nvPr/>
        </p:nvGrpSpPr>
        <p:grpSpPr>
          <a:xfrm>
            <a:off x="5876239" y="2526417"/>
            <a:ext cx="2647640" cy="783140"/>
            <a:chOff x="2942912" y="3581488"/>
            <a:chExt cx="2469913" cy="783140"/>
          </a:xfrm>
        </p:grpSpPr>
        <p:sp>
          <p:nvSpPr>
            <p:cNvPr id="34" name="圓角矩形 33"/>
            <p:cNvSpPr/>
            <p:nvPr/>
          </p:nvSpPr>
          <p:spPr>
            <a:xfrm>
              <a:off x="3172794" y="3665321"/>
              <a:ext cx="2240031" cy="69930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38A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>
                <a:defRPr/>
              </a:pP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如果兩句分句的主語相同</a:t>
              </a:r>
              <a:r>
                <a:rPr lang="zh-HK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</a:t>
              </a:r>
              <a:endParaRPr lang="en-US" altLang="zh-HK" sz="1200" b="1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80975">
                <a:defRPr/>
              </a:pPr>
              <a:r>
                <a:rPr lang="zh-HK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可以</a:t>
              </a: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把第二分句的主語刪去。</a:t>
              </a:r>
              <a:endParaRPr lang="en-US" altLang="zh-HK" sz="12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5" name="圓角矩形 34"/>
            <p:cNvSpPr/>
            <p:nvPr/>
          </p:nvSpPr>
          <p:spPr>
            <a:xfrm>
              <a:off x="3216953" y="3681012"/>
              <a:ext cx="2195872" cy="648800"/>
            </a:xfrm>
            <a:prstGeom prst="roundRect">
              <a:avLst/>
            </a:prstGeom>
            <a:gradFill>
              <a:gsLst>
                <a:gs pos="87000">
                  <a:schemeClr val="bg1">
                    <a:alpha val="9000"/>
                  </a:schemeClr>
                </a:gs>
                <a:gs pos="0">
                  <a:schemeClr val="accent4">
                    <a:lumMod val="20000"/>
                    <a:lumOff val="80000"/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grpSp>
          <p:nvGrpSpPr>
            <p:cNvPr id="36" name="群組 35"/>
            <p:cNvGrpSpPr/>
            <p:nvPr/>
          </p:nvGrpSpPr>
          <p:grpSpPr>
            <a:xfrm>
              <a:off x="2942912" y="3581488"/>
              <a:ext cx="434998" cy="376518"/>
              <a:chOff x="3294973" y="3631029"/>
              <a:chExt cx="434998" cy="376518"/>
            </a:xfrm>
          </p:grpSpPr>
          <p:sp>
            <p:nvSpPr>
              <p:cNvPr id="38" name="橢圓 37"/>
              <p:cNvSpPr/>
              <p:nvPr/>
            </p:nvSpPr>
            <p:spPr>
              <a:xfrm>
                <a:off x="3353453" y="3631029"/>
                <a:ext cx="376518" cy="37651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grpSp>
            <p:nvGrpSpPr>
              <p:cNvPr id="39" name="群組 38"/>
              <p:cNvGrpSpPr/>
              <p:nvPr/>
            </p:nvGrpSpPr>
            <p:grpSpPr>
              <a:xfrm>
                <a:off x="3504207" y="3702601"/>
                <a:ext cx="75006" cy="255663"/>
                <a:chOff x="3504207" y="3702601"/>
                <a:chExt cx="75006" cy="255663"/>
              </a:xfrm>
            </p:grpSpPr>
            <p:sp>
              <p:nvSpPr>
                <p:cNvPr id="41" name="梯形 40"/>
                <p:cNvSpPr/>
                <p:nvPr/>
              </p:nvSpPr>
              <p:spPr>
                <a:xfrm rot="10800000">
                  <a:off x="3504207" y="3702601"/>
                  <a:ext cx="75006" cy="174776"/>
                </a:xfrm>
                <a:prstGeom prst="trapezoid">
                  <a:avLst>
                    <a:gd name="adj" fmla="val 25001"/>
                  </a:avLst>
                </a:prstGeom>
                <a:solidFill>
                  <a:schemeClr val="bg1"/>
                </a:solidFill>
                <a:ln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橢圓 41"/>
                <p:cNvSpPr/>
                <p:nvPr/>
              </p:nvSpPr>
              <p:spPr>
                <a:xfrm>
                  <a:off x="3514405" y="3903653"/>
                  <a:ext cx="54611" cy="5461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40" name="手繪多邊形 39"/>
              <p:cNvSpPr/>
              <p:nvPr/>
            </p:nvSpPr>
            <p:spPr>
              <a:xfrm rot="14131024">
                <a:off x="3392309" y="3549896"/>
                <a:ext cx="193195" cy="387868"/>
              </a:xfrm>
              <a:custGeom>
                <a:avLst/>
                <a:gdLst>
                  <a:gd name="connsiteX0" fmla="*/ 0 w 181049"/>
                  <a:gd name="connsiteY0" fmla="*/ 0 h 375064"/>
                  <a:gd name="connsiteX1" fmla="*/ 30731 w 181049"/>
                  <a:gd name="connsiteY1" fmla="*/ 3098 h 375064"/>
                  <a:gd name="connsiteX2" fmla="*/ 181049 w 181049"/>
                  <a:gd name="connsiteY2" fmla="*/ 187532 h 375064"/>
                  <a:gd name="connsiteX3" fmla="*/ 30731 w 181049"/>
                  <a:gd name="connsiteY3" fmla="*/ 371966 h 375064"/>
                  <a:gd name="connsiteX4" fmla="*/ 0 w 181049"/>
                  <a:gd name="connsiteY4" fmla="*/ 375064 h 37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049" h="375064">
                    <a:moveTo>
                      <a:pt x="0" y="0"/>
                    </a:moveTo>
                    <a:lnTo>
                      <a:pt x="30731" y="3098"/>
                    </a:lnTo>
                    <a:cubicBezTo>
                      <a:pt x="116518" y="20652"/>
                      <a:pt x="181049" y="96556"/>
                      <a:pt x="181049" y="187532"/>
                    </a:cubicBezTo>
                    <a:cubicBezTo>
                      <a:pt x="181049" y="278508"/>
                      <a:pt x="116518" y="354412"/>
                      <a:pt x="30731" y="371966"/>
                    </a:cubicBezTo>
                    <a:lnTo>
                      <a:pt x="0" y="375064"/>
                    </a:lnTo>
                    <a:close/>
                  </a:path>
                </a:pathLst>
              </a:custGeom>
              <a:gradFill>
                <a:gsLst>
                  <a:gs pos="90000">
                    <a:schemeClr val="bg1">
                      <a:alpha val="0"/>
                    </a:schemeClr>
                  </a:gs>
                  <a:gs pos="0">
                    <a:schemeClr val="accent4">
                      <a:lumMod val="20000"/>
                      <a:lumOff val="80000"/>
                      <a:alpha val="4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26</a:t>
            </a:fld>
            <a:endParaRPr lang="zh-HK" altLang="en-US" dirty="0"/>
          </a:p>
        </p:txBody>
      </p:sp>
      <p:sp>
        <p:nvSpPr>
          <p:cNvPr id="43" name="手繪多邊形 4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450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 animBg="1"/>
      <p:bldP spid="37" grpId="0" animBg="1"/>
      <p:bldP spid="48" grpId="0" animBg="1"/>
      <p:bldP spid="49" grpId="0" animBg="1"/>
      <p:bldP spid="50" grpId="0" animBg="1"/>
      <p:bldP spid="52" grpId="0" animBg="1"/>
      <p:bldP spid="56" grpId="0" animBg="1"/>
      <p:bldP spid="56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119" y="999650"/>
            <a:ext cx="3110021" cy="2993103"/>
          </a:xfrm>
          <a:prstGeom prst="rect">
            <a:avLst/>
          </a:prstGeom>
        </p:spPr>
      </p:pic>
      <p:sp>
        <p:nvSpPr>
          <p:cNvPr id="8" name="投影片編號版面配置區 7"/>
          <p:cNvSpPr>
            <a:spLocks noGrp="1"/>
          </p:cNvSpPr>
          <p:nvPr>
            <p:ph type="sldNum" sz="quarter" idx="4"/>
          </p:nvPr>
        </p:nvSpPr>
        <p:spPr>
          <a:xfrm>
            <a:off x="8534400" y="7472363"/>
            <a:ext cx="609600" cy="5207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5DD1C8-0560-4461-B8B6-A1AFA9F5C4F2}" type="slidenum">
              <a:rPr kumimoji="0" lang="zh-HK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HK" alt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122" y="991718"/>
            <a:ext cx="3038005" cy="3002816"/>
          </a:xfrm>
          <a:prstGeom prst="rect">
            <a:avLst/>
          </a:prstGeom>
        </p:spPr>
      </p:pic>
      <p:sp>
        <p:nvSpPr>
          <p:cNvPr id="31" name="內容版面配置區 8"/>
          <p:cNvSpPr txBox="1">
            <a:spLocks/>
          </p:cNvSpPr>
          <p:nvPr/>
        </p:nvSpPr>
        <p:spPr bwMode="auto">
          <a:xfrm>
            <a:off x="5441324" y="472204"/>
            <a:ext cx="1638611" cy="427029"/>
          </a:xfrm>
          <a:prstGeom prst="rect">
            <a:avLst/>
          </a:prstGeom>
          <a:solidFill>
            <a:schemeClr val="bg1"/>
          </a:solidFill>
          <a:ln w="19050" cap="rnd" cmpd="sng" algn="ctr">
            <a:solidFill>
              <a:srgbClr val="DE7368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FE8637"/>
              </a:buClr>
              <a:buNone/>
            </a:pPr>
            <a:r>
              <a:rPr lang="zh-TW" altLang="en-US" sz="2100" b="1" dirty="0">
                <a:solidFill>
                  <a:srgbClr val="DE7368"/>
                </a:solidFill>
                <a:latin typeface="Corbel"/>
                <a:ea typeface="微軟正黑體" panose="020B0604030504040204" pitchFamily="34" charset="-120"/>
              </a:rPr>
              <a:t>他體弱多病</a:t>
            </a:r>
            <a:endParaRPr lang="zh-HK" altLang="en-US" sz="2100" b="1" dirty="0">
              <a:solidFill>
                <a:srgbClr val="DE7368"/>
              </a:solidFill>
              <a:latin typeface="Corbel"/>
              <a:ea typeface="微軟正黑體" panose="020B0604030504040204" pitchFamily="34" charset="-12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659775" y="472204"/>
            <a:ext cx="781550" cy="427029"/>
          </a:xfrm>
          <a:prstGeom prst="rect">
            <a:avLst/>
          </a:prstGeom>
          <a:solidFill>
            <a:srgbClr val="DE7368"/>
          </a:solidFill>
          <a:ln w="19050">
            <a:solidFill>
              <a:srgbClr val="DE73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kern="0" dirty="0">
                <a:ln w="0"/>
                <a:solidFill>
                  <a:schemeClr val="bg1"/>
                </a:solidFill>
                <a:latin typeface="Corbel"/>
                <a:ea typeface="微軟正黑體" panose="020B0604030504040204" pitchFamily="34" charset="-120"/>
              </a:rPr>
              <a:t>結果</a:t>
            </a:r>
            <a:endParaRPr lang="zh-HK" altLang="en-US" b="1" kern="0" dirty="0">
              <a:ln w="0"/>
              <a:solidFill>
                <a:schemeClr val="bg1"/>
              </a:solidFill>
              <a:latin typeface="Corbel"/>
              <a:ea typeface="微軟正黑體" panose="020B0604030504040204" pitchFamily="34" charset="-120"/>
            </a:endParaRPr>
          </a:p>
        </p:txBody>
      </p:sp>
      <p:sp>
        <p:nvSpPr>
          <p:cNvPr id="34" name="向右箭號 33"/>
          <p:cNvSpPr/>
          <p:nvPr/>
        </p:nvSpPr>
        <p:spPr>
          <a:xfrm>
            <a:off x="3905262" y="603049"/>
            <a:ext cx="816539" cy="148447"/>
          </a:xfrm>
          <a:prstGeom prst="rightArrow">
            <a:avLst>
              <a:gd name="adj1" fmla="val 50000"/>
              <a:gd name="adj2" fmla="val 86772"/>
            </a:avLst>
          </a:prstGeom>
          <a:solidFill>
            <a:srgbClr val="3D8AAC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0" name="內容版面配置區 8"/>
          <p:cNvSpPr txBox="1">
            <a:spLocks/>
          </p:cNvSpPr>
          <p:nvPr/>
        </p:nvSpPr>
        <p:spPr bwMode="auto">
          <a:xfrm>
            <a:off x="2356367" y="462393"/>
            <a:ext cx="1534248" cy="436840"/>
          </a:xfrm>
          <a:prstGeom prst="rect">
            <a:avLst/>
          </a:prstGeom>
          <a:solidFill>
            <a:schemeClr val="bg1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8900" indent="0">
              <a:buClr>
                <a:srgbClr val="FE8637"/>
              </a:buClr>
              <a:buNone/>
            </a:pPr>
            <a:r>
              <a:rPr lang="zh-TW" altLang="en-US" sz="2000" b="1" dirty="0">
                <a:solidFill>
                  <a:srgbClr val="2F5597"/>
                </a:solidFill>
                <a:latin typeface="Corbel"/>
                <a:ea typeface="微軟正黑體" panose="020B0604030504040204" pitchFamily="34" charset="-120"/>
              </a:rPr>
              <a:t>他經常捱夜</a:t>
            </a:r>
            <a:endParaRPr lang="zh-HK" altLang="en-US" sz="2000" b="1" dirty="0">
              <a:solidFill>
                <a:srgbClr val="2F5597"/>
              </a:solidFill>
              <a:latin typeface="Corbel"/>
              <a:ea typeface="微軟正黑體" panose="020B0604030504040204" pitchFamily="34" charset="-12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539827" y="462392"/>
            <a:ext cx="806121" cy="436839"/>
          </a:xfrm>
          <a:prstGeom prst="rect">
            <a:avLst/>
          </a:prstGeom>
          <a:solidFill>
            <a:srgbClr val="2F5597"/>
          </a:solidFill>
          <a:ln w="19050"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HK" altLang="en-US" b="1" kern="0" dirty="0">
                <a:ln w="0"/>
                <a:solidFill>
                  <a:schemeClr val="bg1"/>
                </a:solidFill>
                <a:latin typeface="Corbel"/>
                <a:ea typeface="微軟正黑體" panose="020B0604030504040204" pitchFamily="34" charset="-120"/>
              </a:rPr>
              <a:t>原因</a:t>
            </a:r>
          </a:p>
        </p:txBody>
      </p:sp>
      <p:grpSp>
        <p:nvGrpSpPr>
          <p:cNvPr id="18" name="群組 17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9" name="圓角化單一角落矩形 1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1" name="矩形 2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結構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80003" y="1008322"/>
              <a:ext cx="480131" cy="23339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構思及組織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23" name="直線接點 2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手繪多邊形 24"/>
          <p:cNvSpPr/>
          <p:nvPr/>
        </p:nvSpPr>
        <p:spPr>
          <a:xfrm flipV="1">
            <a:off x="7223581" y="4069344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29" name="弧形 28"/>
          <p:cNvSpPr/>
          <p:nvPr/>
        </p:nvSpPr>
        <p:spPr>
          <a:xfrm rot="10620496">
            <a:off x="7861889" y="3969752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8" name="群組 37"/>
          <p:cNvGrpSpPr/>
          <p:nvPr/>
        </p:nvGrpSpPr>
        <p:grpSpPr>
          <a:xfrm>
            <a:off x="8322958" y="4006667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39" name="手繪多邊形 38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0" name="手繪多邊形 39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chemeClr val="accent1">
                    <a:lumMod val="50000"/>
                  </a:schemeClr>
                </a:gs>
                <a:gs pos="22000">
                  <a:schemeClr val="accent1">
                    <a:lumMod val="75000"/>
                  </a:schemeClr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1" name="橢圓 40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2" name="橢圓 41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43" name="摺角紙張 42"/>
          <p:cNvSpPr/>
          <p:nvPr/>
        </p:nvSpPr>
        <p:spPr>
          <a:xfrm>
            <a:off x="5063979" y="4006667"/>
            <a:ext cx="2550535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4" name="手繪多邊形 43"/>
          <p:cNvSpPr/>
          <p:nvPr/>
        </p:nvSpPr>
        <p:spPr>
          <a:xfrm rot="15799771">
            <a:off x="7683788" y="3807986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45" name="矩形 44"/>
          <p:cNvSpPr/>
          <p:nvPr/>
        </p:nvSpPr>
        <p:spPr>
          <a:xfrm>
            <a:off x="4867050" y="4642559"/>
            <a:ext cx="27474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FE8637"/>
              </a:buClr>
              <a:defRPr/>
            </a:pPr>
            <a:r>
              <a:rPr lang="en-US" altLang="zh-HK" sz="1500" b="1" dirty="0">
                <a:solidFill>
                  <a:srgbClr val="2F5597"/>
                </a:solidFill>
                <a:latin typeface="+mn-ea"/>
              </a:rPr>
              <a:t>……</a:t>
            </a:r>
            <a:r>
              <a:rPr lang="zh-TW" altLang="en-US" sz="15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之所以</a:t>
            </a:r>
            <a:r>
              <a:rPr lang="en-US" altLang="zh-HK" sz="1500" b="1" dirty="0">
                <a:solidFill>
                  <a:srgbClr val="2F5597"/>
                </a:solidFill>
                <a:latin typeface="+mn-ea"/>
              </a:rPr>
              <a:t>……</a:t>
            </a:r>
            <a:r>
              <a:rPr lang="zh-TW" altLang="en-US" sz="15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是因為</a:t>
            </a:r>
            <a:r>
              <a:rPr lang="en-US" altLang="zh-HK" sz="1500" b="1" dirty="0">
                <a:solidFill>
                  <a:srgbClr val="2F5597"/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rgbClr val="2F5597"/>
              </a:solidFill>
              <a:latin typeface="+mn-ea"/>
            </a:endParaRPr>
          </a:p>
        </p:txBody>
      </p:sp>
      <p:sp>
        <p:nvSpPr>
          <p:cNvPr id="46" name="AutoShape 25"/>
          <p:cNvSpPr txBox="1">
            <a:spLocks noChangeArrowheads="1"/>
          </p:cNvSpPr>
          <p:nvPr/>
        </p:nvSpPr>
        <p:spPr bwMode="auto">
          <a:xfrm>
            <a:off x="5697235" y="4173541"/>
            <a:ext cx="1314743" cy="376916"/>
          </a:xfrm>
          <a:prstGeom prst="flowChartAlternateProcess">
            <a:avLst/>
          </a:prstGeom>
          <a:solidFill>
            <a:srgbClr val="2F5597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grpSp>
        <p:nvGrpSpPr>
          <p:cNvPr id="4" name="群組 3"/>
          <p:cNvGrpSpPr/>
          <p:nvPr/>
        </p:nvGrpSpPr>
        <p:grpSpPr>
          <a:xfrm>
            <a:off x="825596" y="3881365"/>
            <a:ext cx="4085063" cy="2462162"/>
            <a:chOff x="825596" y="3881365"/>
            <a:chExt cx="4085063" cy="2462162"/>
          </a:xfrm>
        </p:grpSpPr>
        <p:pic>
          <p:nvPicPr>
            <p:cNvPr id="35" name="圖片 3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5596" y="3881365"/>
              <a:ext cx="1331872" cy="2462162"/>
            </a:xfrm>
            <a:prstGeom prst="rect">
              <a:avLst/>
            </a:prstGeom>
          </p:spPr>
        </p:pic>
        <p:grpSp>
          <p:nvGrpSpPr>
            <p:cNvPr id="36" name="群組 35"/>
            <p:cNvGrpSpPr/>
            <p:nvPr/>
          </p:nvGrpSpPr>
          <p:grpSpPr>
            <a:xfrm>
              <a:off x="2102286" y="4523250"/>
              <a:ext cx="2808373" cy="1488783"/>
              <a:chOff x="2036100" y="4523250"/>
              <a:chExt cx="2808373" cy="1488783"/>
            </a:xfrm>
          </p:grpSpPr>
          <p:grpSp>
            <p:nvGrpSpPr>
              <p:cNvPr id="37" name="群組 36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49" name="矩形 48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rgbClr val="FFCCD1"/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矩形 49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solidFill>
                  <a:srgbClr val="5F98B2"/>
                </a:solidFill>
                <a:ln>
                  <a:solidFill>
                    <a:srgbClr val="3D8AAC"/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47" name="等腰三角形 46"/>
              <p:cNvSpPr/>
              <p:nvPr/>
            </p:nvSpPr>
            <p:spPr>
              <a:xfrm rot="10800000">
                <a:off x="2122078" y="4620701"/>
                <a:ext cx="2548781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48" name="半框架 47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1795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51" name="圖片 5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8189" y="4400904"/>
              <a:ext cx="313486" cy="237407"/>
            </a:xfrm>
            <a:prstGeom prst="rect">
              <a:avLst/>
            </a:prstGeom>
          </p:spPr>
        </p:pic>
        <p:sp>
          <p:nvSpPr>
            <p:cNvPr id="52" name="矩形 51"/>
            <p:cNvSpPr/>
            <p:nvPr/>
          </p:nvSpPr>
          <p:spPr>
            <a:xfrm>
              <a:off x="2406811" y="4681366"/>
              <a:ext cx="2090282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1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. 構思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想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表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達的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事情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2401980" y="5061778"/>
              <a:ext cx="2356336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2.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找出事情之間的關係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2416008" y="5437698"/>
              <a:ext cx="2129574" cy="342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3.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選用合適的關聯詞</a:t>
              </a:r>
            </a:p>
          </p:txBody>
        </p:sp>
      </p:grpSp>
      <p:sp>
        <p:nvSpPr>
          <p:cNvPr id="55" name="投影片編號版面配置區 2"/>
          <p:cNvSpPr txBox="1">
            <a:spLocks/>
          </p:cNvSpPr>
          <p:nvPr/>
        </p:nvSpPr>
        <p:spPr>
          <a:xfrm>
            <a:off x="6835172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3D8AA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 smtClean="0"/>
              <a:t>27</a:t>
            </a:r>
            <a:endParaRPr lang="zh-HK" altLang="en-US" dirty="0"/>
          </a:p>
        </p:txBody>
      </p:sp>
      <p:sp>
        <p:nvSpPr>
          <p:cNvPr id="56" name="手繪多邊形 5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6437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34" grpId="0" animBg="1"/>
      <p:bldP spid="30" grpId="0" animBg="1"/>
      <p:bldP spid="32" grpId="0" animBg="1"/>
      <p:bldP spid="25" grpId="0" animBg="1"/>
      <p:bldP spid="29" grpId="0" animBg="1"/>
      <p:bldP spid="43" grpId="0" animBg="1"/>
      <p:bldP spid="43" grpId="1" animBg="1"/>
      <p:bldP spid="44" grpId="0" animBg="1"/>
      <p:bldP spid="44" grpId="1" animBg="1"/>
      <p:bldP spid="45" grpId="0"/>
      <p:bldP spid="45" grpId="1"/>
      <p:bldP spid="46" grpId="0" animBg="1"/>
      <p:bldP spid="46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2916091" y="3646837"/>
            <a:ext cx="39790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TW" altLang="en-US" sz="1600" dirty="0">
                <a:solidFill>
                  <a:srgbClr val="D65042"/>
                </a:solidFill>
                <a:ea typeface="微軟正黑體"/>
              </a:rPr>
              <a:t>他</a:t>
            </a:r>
            <a:r>
              <a:rPr lang="zh-TW" altLang="en-US" sz="1600" b="1" u="sng" dirty="0">
                <a:solidFill>
                  <a:srgbClr val="D23E2E"/>
                </a:solidFill>
                <a:ea typeface="微軟正黑體"/>
              </a:rPr>
              <a:t>之所以</a:t>
            </a:r>
            <a:r>
              <a:rPr lang="zh-TW" altLang="en-US" sz="1600" dirty="0">
                <a:solidFill>
                  <a:srgbClr val="D65042"/>
                </a:solidFill>
                <a:ea typeface="微軟正黑體"/>
              </a:rPr>
              <a:t>體弱多病，</a:t>
            </a:r>
            <a:r>
              <a:rPr lang="zh-TW" altLang="en-US" sz="1600" b="1" u="sng" dirty="0">
                <a:solidFill>
                  <a:srgbClr val="2F5597"/>
                </a:solidFill>
                <a:ea typeface="微軟正黑體"/>
              </a:rPr>
              <a:t>是因為</a:t>
            </a:r>
            <a:r>
              <a:rPr lang="zh-TW" altLang="en-US" sz="1600" dirty="0">
                <a:solidFill>
                  <a:srgbClr val="2F5597"/>
                </a:solidFill>
                <a:ea typeface="微軟正黑體"/>
              </a:rPr>
              <a:t>經常捱夜。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zh-HK" altLang="en-US" sz="1600" dirty="0">
              <a:solidFill>
                <a:srgbClr val="000000"/>
              </a:solidFill>
              <a:ea typeface="微軟正黑體"/>
            </a:endParaRPr>
          </a:p>
        </p:txBody>
      </p:sp>
      <p:sp>
        <p:nvSpPr>
          <p:cNvPr id="35" name="剪去對角線角落矩形 34"/>
          <p:cNvSpPr/>
          <p:nvPr/>
        </p:nvSpPr>
        <p:spPr>
          <a:xfrm>
            <a:off x="2740770" y="3499260"/>
            <a:ext cx="4329709" cy="604784"/>
          </a:xfrm>
          <a:prstGeom prst="snip2DiagRect">
            <a:avLst/>
          </a:prstGeom>
          <a:noFill/>
          <a:ln>
            <a:solidFill>
              <a:srgbClr val="3D8AA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ea typeface="微軟正黑體" panose="020B0604030504040204" pitchFamily="34" charset="-12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737645" y="1516340"/>
            <a:ext cx="878414" cy="784830"/>
          </a:xfrm>
          <a:prstGeom prst="rect">
            <a:avLst/>
          </a:prstGeom>
          <a:solidFill>
            <a:srgbClr val="3D8AAC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buClr>
                <a:srgbClr val="FE8637"/>
              </a:buClr>
              <a:defRPr/>
            </a:pPr>
            <a:r>
              <a:rPr lang="zh-TW" altLang="en-US" sz="1500" b="1" dirty="0">
                <a:solidFill>
                  <a:schemeClr val="bg1"/>
                </a:solidFill>
                <a:latin typeface="Corbel"/>
                <a:ea typeface="微軟正黑體"/>
              </a:rPr>
              <a:t>是因為</a:t>
            </a:r>
          </a:p>
          <a:p>
            <a:pPr algn="ctr"/>
            <a:endParaRPr lang="en-US" altLang="zh-TW" sz="15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064722" y="1516858"/>
            <a:ext cx="1062762" cy="784830"/>
          </a:xfrm>
          <a:prstGeom prst="rect">
            <a:avLst/>
          </a:prstGeom>
          <a:solidFill>
            <a:srgbClr val="DE7C6C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buClr>
                <a:srgbClr val="FE8637"/>
              </a:buClr>
            </a:pPr>
            <a:r>
              <a:rPr lang="zh-TW" altLang="en-US" sz="1500" b="1" dirty="0">
                <a:solidFill>
                  <a:schemeClr val="bg1"/>
                </a:solidFill>
                <a:latin typeface="Corbel"/>
                <a:ea typeface="微軟正黑體"/>
              </a:rPr>
              <a:t>之所以</a:t>
            </a:r>
          </a:p>
          <a:p>
            <a:pPr algn="ctr"/>
            <a:endParaRPr lang="zh-HK" altLang="en-US" sz="15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067417" y="1516715"/>
            <a:ext cx="1376707" cy="7848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buClr>
                <a:srgbClr val="FE8637"/>
              </a:buClr>
            </a:pPr>
            <a:r>
              <a:rPr lang="zh-TW" altLang="en-US" sz="1500" b="1" dirty="0">
                <a:solidFill>
                  <a:srgbClr val="2F5597"/>
                </a:solidFill>
                <a:latin typeface="Corbel"/>
                <a:ea typeface="微軟正黑體"/>
              </a:rPr>
              <a:t>經常捱夜。</a:t>
            </a:r>
            <a:endParaRPr lang="zh-HK" altLang="en-US" sz="1500" b="1" dirty="0">
              <a:solidFill>
                <a:srgbClr val="2F5597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569420" y="1518744"/>
            <a:ext cx="1158222" cy="784830"/>
          </a:xfrm>
          <a:prstGeom prst="rect">
            <a:avLst/>
          </a:prstGeom>
          <a:solidFill>
            <a:srgbClr val="F4D3CD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>
                <a:solidFill>
                  <a:srgbClr val="D23E2E"/>
                </a:solidFill>
                <a:latin typeface="Corbel"/>
                <a:ea typeface="微軟正黑體"/>
              </a:rPr>
              <a:t>體弱多病，</a:t>
            </a:r>
            <a:endParaRPr lang="en-US" altLang="zh-HK" sz="1500" b="1" dirty="0">
              <a:solidFill>
                <a:srgbClr val="D23E2E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616059" y="1516031"/>
            <a:ext cx="451358" cy="7848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>
                <a:solidFill>
                  <a:srgbClr val="2F5597"/>
                </a:solidFill>
                <a:latin typeface="Corbel"/>
                <a:ea typeface="微軟正黑體"/>
              </a:rPr>
              <a:t>他</a:t>
            </a:r>
            <a:endParaRPr lang="en-US" altLang="zh-HK" sz="1500" b="1" dirty="0">
              <a:solidFill>
                <a:srgbClr val="2F5597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125166" y="1518073"/>
            <a:ext cx="447683" cy="784830"/>
          </a:xfrm>
          <a:prstGeom prst="rect">
            <a:avLst/>
          </a:prstGeom>
          <a:solidFill>
            <a:srgbClr val="F4D3CD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>
                <a:solidFill>
                  <a:srgbClr val="D65042"/>
                </a:solidFill>
                <a:latin typeface="Corbel"/>
                <a:ea typeface="微軟正黑體"/>
              </a:rPr>
              <a:t>他</a:t>
            </a:r>
            <a:endParaRPr lang="en-US" altLang="zh-HK" sz="1500" b="1" dirty="0">
              <a:solidFill>
                <a:srgbClr val="D65042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357" y="561491"/>
            <a:ext cx="4682370" cy="616839"/>
          </a:xfrm>
          <a:prstGeom prst="rect">
            <a:avLst/>
          </a:prstGeom>
        </p:spPr>
      </p:pic>
      <p:grpSp>
        <p:nvGrpSpPr>
          <p:cNvPr id="20" name="群組 1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1" name="圓角化單一角落矩形 2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2" name="矩形 2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3" name="矩形 2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結構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80003" y="1008322"/>
              <a:ext cx="480131" cy="20787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構思及組織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25" name="直線接點 24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直線接點 27"/>
          <p:cNvCxnSpPr/>
          <p:nvPr/>
        </p:nvCxnSpPr>
        <p:spPr>
          <a:xfrm flipV="1">
            <a:off x="5620151" y="1520764"/>
            <a:ext cx="443173" cy="77234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迴轉箭號 29"/>
          <p:cNvSpPr/>
          <p:nvPr/>
        </p:nvSpPr>
        <p:spPr bwMode="auto">
          <a:xfrm flipH="1">
            <a:off x="1736506" y="1310722"/>
            <a:ext cx="1653513" cy="397518"/>
          </a:xfrm>
          <a:prstGeom prst="uturnArrow">
            <a:avLst>
              <a:gd name="adj1" fmla="val 10845"/>
              <a:gd name="adj2" fmla="val 23231"/>
              <a:gd name="adj3" fmla="val 21461"/>
              <a:gd name="adj4" fmla="val 45602"/>
              <a:gd name="adj5" fmla="val 92922"/>
            </a:avLst>
          </a:prstGeom>
          <a:solidFill>
            <a:srgbClr val="EC7320"/>
          </a:solidFill>
          <a:ln>
            <a:solidFill>
              <a:srgbClr val="EC732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solidFill>
                <a:schemeClr val="tx1"/>
              </a:solidFill>
              <a:ea typeface="微軟正黑體" panose="020B0604030504040204" pitchFamily="34" charset="-120"/>
            </a:endParaRPr>
          </a:p>
        </p:txBody>
      </p:sp>
      <p:pic>
        <p:nvPicPr>
          <p:cNvPr id="26" name="圖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33" y="3871608"/>
            <a:ext cx="1355458" cy="2553389"/>
          </a:xfrm>
          <a:prstGeom prst="rect">
            <a:avLst/>
          </a:prstGeom>
        </p:spPr>
      </p:pic>
      <p:grpSp>
        <p:nvGrpSpPr>
          <p:cNvPr id="27" name="群組 26"/>
          <p:cNvGrpSpPr/>
          <p:nvPr/>
        </p:nvGrpSpPr>
        <p:grpSpPr>
          <a:xfrm>
            <a:off x="2005808" y="4643219"/>
            <a:ext cx="3682136" cy="1163294"/>
            <a:chOff x="2036100" y="4523250"/>
            <a:chExt cx="2808373" cy="1488783"/>
          </a:xfrm>
        </p:grpSpPr>
        <p:grpSp>
          <p:nvGrpSpPr>
            <p:cNvPr id="33" name="群組 32"/>
            <p:cNvGrpSpPr/>
            <p:nvPr/>
          </p:nvGrpSpPr>
          <p:grpSpPr>
            <a:xfrm>
              <a:off x="2036100" y="4525148"/>
              <a:ext cx="2808373" cy="1486885"/>
              <a:chOff x="1368798" y="5453279"/>
              <a:chExt cx="4147164" cy="1486885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368798" y="5453279"/>
                <a:ext cx="4147164" cy="1486885"/>
              </a:xfrm>
              <a:prstGeom prst="rect">
                <a:avLst/>
              </a:prstGeom>
              <a:solidFill>
                <a:srgbClr val="FFCCD1"/>
              </a:solidFill>
              <a:ln w="12700" cap="rnd">
                <a:noFill/>
              </a:ln>
              <a:effectLst>
                <a:outerShdw blurRad="139700" dist="50800" dir="5400000" sx="91000" sy="91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1448844" y="5522129"/>
                <a:ext cx="3988056" cy="1341263"/>
              </a:xfrm>
              <a:prstGeom prst="rect">
                <a:avLst/>
              </a:prstGeom>
              <a:solidFill>
                <a:srgbClr val="5F98B2"/>
              </a:solidFill>
              <a:ln>
                <a:solidFill>
                  <a:srgbClr val="3D8AAC"/>
                </a:solidFill>
              </a:ln>
              <a:effectLst>
                <a:outerShdw blurRad="50800" dist="50800" dir="18000000" sx="88000" sy="88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36" name="等腰三角形 35"/>
            <p:cNvSpPr/>
            <p:nvPr/>
          </p:nvSpPr>
          <p:spPr>
            <a:xfrm rot="10800000">
              <a:off x="2107532" y="4620700"/>
              <a:ext cx="2558123" cy="1293233"/>
            </a:xfrm>
            <a:prstGeom prst="triangle">
              <a:avLst>
                <a:gd name="adj" fmla="val 100000"/>
              </a:avLst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8" name="半框架 37"/>
            <p:cNvSpPr/>
            <p:nvPr/>
          </p:nvSpPr>
          <p:spPr>
            <a:xfrm>
              <a:off x="2036100" y="4523250"/>
              <a:ext cx="2808373" cy="1454309"/>
            </a:xfrm>
            <a:prstGeom prst="halfFrame">
              <a:avLst>
                <a:gd name="adj1" fmla="val 2998"/>
                <a:gd name="adj2" fmla="val 3674"/>
              </a:avLst>
            </a:prstGeom>
            <a:solidFill>
              <a:schemeClr val="accent4">
                <a:lumMod val="40000"/>
                <a:lumOff val="6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42" name="圖片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711" y="4520872"/>
            <a:ext cx="313486" cy="237407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>
            <a:off x="2251711" y="4824701"/>
            <a:ext cx="3300904" cy="3424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4.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把句子及關聯詞</a:t>
            </a:r>
            <a:r>
              <a:rPr lang="zh-HK" altLang="en-US" sz="1300" b="1" spc="3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放在適當的位置</a:t>
            </a:r>
            <a:endParaRPr lang="en-US" altLang="zh-HK" sz="1300" b="1" spc="3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orbel"/>
              <a:ea typeface="微軟正黑體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251180" y="5231101"/>
            <a:ext cx="1239780" cy="3424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5.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調整句式</a:t>
            </a:r>
          </a:p>
        </p:txBody>
      </p:sp>
      <p:grpSp>
        <p:nvGrpSpPr>
          <p:cNvPr id="45" name="群組 44"/>
          <p:cNvGrpSpPr/>
          <p:nvPr/>
        </p:nvGrpSpPr>
        <p:grpSpPr>
          <a:xfrm>
            <a:off x="5552615" y="2439904"/>
            <a:ext cx="2647640" cy="755430"/>
            <a:chOff x="2942912" y="3581488"/>
            <a:chExt cx="2469913" cy="755430"/>
          </a:xfrm>
        </p:grpSpPr>
        <p:sp>
          <p:nvSpPr>
            <p:cNvPr id="46" name="圓角矩形 45"/>
            <p:cNvSpPr/>
            <p:nvPr/>
          </p:nvSpPr>
          <p:spPr>
            <a:xfrm>
              <a:off x="3172794" y="3665321"/>
              <a:ext cx="2240031" cy="67159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38A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>
                <a:defRPr/>
              </a:pP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如果兩句分句的主語相同</a:t>
              </a:r>
              <a:r>
                <a:rPr lang="zh-HK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</a:t>
              </a:r>
              <a:endParaRPr lang="en-US" altLang="zh-HK" sz="1200" b="1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80975">
                <a:defRPr/>
              </a:pPr>
              <a:r>
                <a:rPr lang="zh-HK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可以</a:t>
              </a: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把第二分句的主語刪去。</a:t>
              </a:r>
              <a:endParaRPr lang="en-US" altLang="zh-HK" sz="12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7" name="圓角矩形 46"/>
            <p:cNvSpPr/>
            <p:nvPr/>
          </p:nvSpPr>
          <p:spPr>
            <a:xfrm>
              <a:off x="3216953" y="3681012"/>
              <a:ext cx="2195872" cy="648800"/>
            </a:xfrm>
            <a:prstGeom prst="roundRect">
              <a:avLst/>
            </a:prstGeom>
            <a:gradFill>
              <a:gsLst>
                <a:gs pos="87000">
                  <a:schemeClr val="bg1">
                    <a:alpha val="9000"/>
                  </a:schemeClr>
                </a:gs>
                <a:gs pos="0">
                  <a:schemeClr val="accent4">
                    <a:lumMod val="20000"/>
                    <a:lumOff val="80000"/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grpSp>
          <p:nvGrpSpPr>
            <p:cNvPr id="52" name="群組 51"/>
            <p:cNvGrpSpPr/>
            <p:nvPr/>
          </p:nvGrpSpPr>
          <p:grpSpPr>
            <a:xfrm>
              <a:off x="2942912" y="3581488"/>
              <a:ext cx="434998" cy="376518"/>
              <a:chOff x="3294973" y="3631029"/>
              <a:chExt cx="434998" cy="376518"/>
            </a:xfrm>
          </p:grpSpPr>
          <p:sp>
            <p:nvSpPr>
              <p:cNvPr id="57" name="橢圓 56"/>
              <p:cNvSpPr/>
              <p:nvPr/>
            </p:nvSpPr>
            <p:spPr>
              <a:xfrm>
                <a:off x="3353453" y="3631029"/>
                <a:ext cx="376518" cy="37651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grpSp>
            <p:nvGrpSpPr>
              <p:cNvPr id="58" name="群組 57"/>
              <p:cNvGrpSpPr/>
              <p:nvPr/>
            </p:nvGrpSpPr>
            <p:grpSpPr>
              <a:xfrm>
                <a:off x="3504207" y="3702601"/>
                <a:ext cx="75006" cy="255663"/>
                <a:chOff x="3504207" y="3702601"/>
                <a:chExt cx="75006" cy="255663"/>
              </a:xfrm>
            </p:grpSpPr>
            <p:sp>
              <p:nvSpPr>
                <p:cNvPr id="60" name="梯形 59"/>
                <p:cNvSpPr/>
                <p:nvPr/>
              </p:nvSpPr>
              <p:spPr>
                <a:xfrm rot="10800000">
                  <a:off x="3504207" y="3702601"/>
                  <a:ext cx="75006" cy="174776"/>
                </a:xfrm>
                <a:prstGeom prst="trapezoid">
                  <a:avLst>
                    <a:gd name="adj" fmla="val 25001"/>
                  </a:avLst>
                </a:prstGeom>
                <a:solidFill>
                  <a:schemeClr val="bg1"/>
                </a:solidFill>
                <a:ln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橢圓 60"/>
                <p:cNvSpPr/>
                <p:nvPr/>
              </p:nvSpPr>
              <p:spPr>
                <a:xfrm>
                  <a:off x="3514405" y="3903653"/>
                  <a:ext cx="54611" cy="5461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59" name="手繪多邊形 58"/>
              <p:cNvSpPr/>
              <p:nvPr/>
            </p:nvSpPr>
            <p:spPr>
              <a:xfrm rot="14131024">
                <a:off x="3392309" y="3549896"/>
                <a:ext cx="193195" cy="387868"/>
              </a:xfrm>
              <a:custGeom>
                <a:avLst/>
                <a:gdLst>
                  <a:gd name="connsiteX0" fmla="*/ 0 w 181049"/>
                  <a:gd name="connsiteY0" fmla="*/ 0 h 375064"/>
                  <a:gd name="connsiteX1" fmla="*/ 30731 w 181049"/>
                  <a:gd name="connsiteY1" fmla="*/ 3098 h 375064"/>
                  <a:gd name="connsiteX2" fmla="*/ 181049 w 181049"/>
                  <a:gd name="connsiteY2" fmla="*/ 187532 h 375064"/>
                  <a:gd name="connsiteX3" fmla="*/ 30731 w 181049"/>
                  <a:gd name="connsiteY3" fmla="*/ 371966 h 375064"/>
                  <a:gd name="connsiteX4" fmla="*/ 0 w 181049"/>
                  <a:gd name="connsiteY4" fmla="*/ 375064 h 37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049" h="375064">
                    <a:moveTo>
                      <a:pt x="0" y="0"/>
                    </a:moveTo>
                    <a:lnTo>
                      <a:pt x="30731" y="3098"/>
                    </a:lnTo>
                    <a:cubicBezTo>
                      <a:pt x="116518" y="20652"/>
                      <a:pt x="181049" y="96556"/>
                      <a:pt x="181049" y="187532"/>
                    </a:cubicBezTo>
                    <a:cubicBezTo>
                      <a:pt x="181049" y="278508"/>
                      <a:pt x="116518" y="354412"/>
                      <a:pt x="30731" y="371966"/>
                    </a:cubicBezTo>
                    <a:lnTo>
                      <a:pt x="0" y="375064"/>
                    </a:lnTo>
                    <a:close/>
                  </a:path>
                </a:pathLst>
              </a:custGeom>
              <a:gradFill>
                <a:gsLst>
                  <a:gs pos="90000">
                    <a:schemeClr val="bg1">
                      <a:alpha val="0"/>
                    </a:schemeClr>
                  </a:gs>
                  <a:gs pos="0">
                    <a:schemeClr val="accent4">
                      <a:lumMod val="20000"/>
                      <a:lumOff val="80000"/>
                      <a:alpha val="4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grpSp>
        <p:nvGrpSpPr>
          <p:cNvPr id="62" name="群組 61"/>
          <p:cNvGrpSpPr/>
          <p:nvPr/>
        </p:nvGrpSpPr>
        <p:grpSpPr>
          <a:xfrm>
            <a:off x="2257983" y="2460009"/>
            <a:ext cx="2479661" cy="719172"/>
            <a:chOff x="2942912" y="3581488"/>
            <a:chExt cx="2313210" cy="719172"/>
          </a:xfrm>
        </p:grpSpPr>
        <p:sp>
          <p:nvSpPr>
            <p:cNvPr id="63" name="圓角矩形 62"/>
            <p:cNvSpPr/>
            <p:nvPr/>
          </p:nvSpPr>
          <p:spPr>
            <a:xfrm>
              <a:off x="3172794" y="3665322"/>
              <a:ext cx="2083328" cy="63533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38A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>
                <a:defRPr/>
              </a:pP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如果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用關聯詞「之所以」，主語要提前至句首</a:t>
              </a: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。</a:t>
              </a:r>
              <a:endParaRPr lang="en-US" altLang="zh-HK" sz="12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4" name="圓角矩形 63"/>
            <p:cNvSpPr/>
            <p:nvPr/>
          </p:nvSpPr>
          <p:spPr>
            <a:xfrm>
              <a:off x="3216953" y="3681012"/>
              <a:ext cx="1974718" cy="558432"/>
            </a:xfrm>
            <a:prstGeom prst="roundRect">
              <a:avLst/>
            </a:prstGeom>
            <a:gradFill>
              <a:gsLst>
                <a:gs pos="87000">
                  <a:schemeClr val="bg1">
                    <a:alpha val="9000"/>
                  </a:schemeClr>
                </a:gs>
                <a:gs pos="0">
                  <a:schemeClr val="accent4">
                    <a:lumMod val="20000"/>
                    <a:lumOff val="80000"/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grpSp>
          <p:nvGrpSpPr>
            <p:cNvPr id="65" name="群組 64"/>
            <p:cNvGrpSpPr/>
            <p:nvPr/>
          </p:nvGrpSpPr>
          <p:grpSpPr>
            <a:xfrm>
              <a:off x="2942912" y="3581488"/>
              <a:ext cx="434998" cy="376518"/>
              <a:chOff x="3294973" y="3631029"/>
              <a:chExt cx="434998" cy="376518"/>
            </a:xfrm>
          </p:grpSpPr>
          <p:sp>
            <p:nvSpPr>
              <p:cNvPr id="66" name="橢圓 65"/>
              <p:cNvSpPr/>
              <p:nvPr/>
            </p:nvSpPr>
            <p:spPr>
              <a:xfrm>
                <a:off x="3353453" y="3631029"/>
                <a:ext cx="376518" cy="37651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grpSp>
            <p:nvGrpSpPr>
              <p:cNvPr id="67" name="群組 66"/>
              <p:cNvGrpSpPr/>
              <p:nvPr/>
            </p:nvGrpSpPr>
            <p:grpSpPr>
              <a:xfrm>
                <a:off x="3504207" y="3702601"/>
                <a:ext cx="75006" cy="255663"/>
                <a:chOff x="3504207" y="3702601"/>
                <a:chExt cx="75006" cy="255663"/>
              </a:xfrm>
            </p:grpSpPr>
            <p:sp>
              <p:nvSpPr>
                <p:cNvPr id="69" name="梯形 68"/>
                <p:cNvSpPr/>
                <p:nvPr/>
              </p:nvSpPr>
              <p:spPr>
                <a:xfrm rot="10800000">
                  <a:off x="3504207" y="3702601"/>
                  <a:ext cx="75006" cy="174776"/>
                </a:xfrm>
                <a:prstGeom prst="trapezoid">
                  <a:avLst>
                    <a:gd name="adj" fmla="val 25001"/>
                  </a:avLst>
                </a:prstGeom>
                <a:solidFill>
                  <a:schemeClr val="bg1"/>
                </a:solidFill>
                <a:ln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橢圓 69"/>
                <p:cNvSpPr/>
                <p:nvPr/>
              </p:nvSpPr>
              <p:spPr>
                <a:xfrm>
                  <a:off x="3514405" y="3903653"/>
                  <a:ext cx="54611" cy="5461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68" name="手繪多邊形 67"/>
              <p:cNvSpPr/>
              <p:nvPr/>
            </p:nvSpPr>
            <p:spPr>
              <a:xfrm rot="14131024">
                <a:off x="3392309" y="3549896"/>
                <a:ext cx="193195" cy="387868"/>
              </a:xfrm>
              <a:custGeom>
                <a:avLst/>
                <a:gdLst>
                  <a:gd name="connsiteX0" fmla="*/ 0 w 181049"/>
                  <a:gd name="connsiteY0" fmla="*/ 0 h 375064"/>
                  <a:gd name="connsiteX1" fmla="*/ 30731 w 181049"/>
                  <a:gd name="connsiteY1" fmla="*/ 3098 h 375064"/>
                  <a:gd name="connsiteX2" fmla="*/ 181049 w 181049"/>
                  <a:gd name="connsiteY2" fmla="*/ 187532 h 375064"/>
                  <a:gd name="connsiteX3" fmla="*/ 30731 w 181049"/>
                  <a:gd name="connsiteY3" fmla="*/ 371966 h 375064"/>
                  <a:gd name="connsiteX4" fmla="*/ 0 w 181049"/>
                  <a:gd name="connsiteY4" fmla="*/ 375064 h 37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049" h="375064">
                    <a:moveTo>
                      <a:pt x="0" y="0"/>
                    </a:moveTo>
                    <a:lnTo>
                      <a:pt x="30731" y="3098"/>
                    </a:lnTo>
                    <a:cubicBezTo>
                      <a:pt x="116518" y="20652"/>
                      <a:pt x="181049" y="96556"/>
                      <a:pt x="181049" y="187532"/>
                    </a:cubicBezTo>
                    <a:cubicBezTo>
                      <a:pt x="181049" y="278508"/>
                      <a:pt x="116518" y="354412"/>
                      <a:pt x="30731" y="371966"/>
                    </a:cubicBezTo>
                    <a:lnTo>
                      <a:pt x="0" y="375064"/>
                    </a:lnTo>
                    <a:close/>
                  </a:path>
                </a:pathLst>
              </a:custGeom>
              <a:gradFill>
                <a:gsLst>
                  <a:gs pos="90000">
                    <a:schemeClr val="bg1">
                      <a:alpha val="0"/>
                    </a:schemeClr>
                  </a:gs>
                  <a:gs pos="0">
                    <a:schemeClr val="accent4">
                      <a:lumMod val="20000"/>
                      <a:lumOff val="80000"/>
                      <a:alpha val="4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28</a:t>
            </a:fld>
            <a:endParaRPr lang="zh-HK" altLang="en-US" dirty="0"/>
          </a:p>
        </p:txBody>
      </p:sp>
      <p:sp>
        <p:nvSpPr>
          <p:cNvPr id="53" name="手繪多邊形 5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14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22222E-6 L -0.16441 -2.22222E-6 " pathEditMode="relative" rAng="0" ptsTypes="AA">
                                      <p:cBhvr>
                                        <p:cTn id="51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29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 animBg="1"/>
      <p:bldP spid="37" grpId="0" animBg="1"/>
      <p:bldP spid="40" grpId="0" animBg="1"/>
      <p:bldP spid="40" grpId="1" animBg="1"/>
      <p:bldP spid="48" grpId="0" animBg="1"/>
      <p:bldP spid="49" grpId="0" animBg="1"/>
      <p:bldP spid="50" grpId="0" animBg="1"/>
      <p:bldP spid="50" grpId="1" animBg="1"/>
      <p:bldP spid="51" grpId="0" animBg="1"/>
      <p:bldP spid="51" grpId="1" animBg="1"/>
      <p:bldP spid="3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手繪多邊形 46"/>
          <p:cNvSpPr/>
          <p:nvPr/>
        </p:nvSpPr>
        <p:spPr>
          <a:xfrm rot="20224810">
            <a:off x="3474997" y="1247532"/>
            <a:ext cx="4835353" cy="2768096"/>
          </a:xfrm>
          <a:custGeom>
            <a:avLst/>
            <a:gdLst>
              <a:gd name="connsiteX0" fmla="*/ 1697 w 3692020"/>
              <a:gd name="connsiteY0" fmla="*/ 1533629 h 1975911"/>
              <a:gd name="connsiteX1" fmla="*/ 249868 w 3692020"/>
              <a:gd name="connsiteY1" fmla="*/ 1489837 h 1975911"/>
              <a:gd name="connsiteX2" fmla="*/ 446945 w 3692020"/>
              <a:gd name="connsiteY2" fmla="*/ 1278176 h 1975911"/>
              <a:gd name="connsiteX3" fmla="*/ 425047 w 3692020"/>
              <a:gd name="connsiteY3" fmla="*/ 869452 h 1975911"/>
              <a:gd name="connsiteX4" fmla="*/ 359355 w 3692020"/>
              <a:gd name="connsiteY4" fmla="*/ 533714 h 1975911"/>
              <a:gd name="connsiteX5" fmla="*/ 534534 w 3692020"/>
              <a:gd name="connsiteY5" fmla="*/ 263663 h 1975911"/>
              <a:gd name="connsiteX6" fmla="*/ 906791 w 3692020"/>
              <a:gd name="connsiteY6" fmla="*/ 117690 h 1975911"/>
              <a:gd name="connsiteX7" fmla="*/ 1753491 w 3692020"/>
              <a:gd name="connsiteY7" fmla="*/ 183378 h 1975911"/>
              <a:gd name="connsiteX8" fmla="*/ 2249833 w 3692020"/>
              <a:gd name="connsiteY8" fmla="*/ 22808 h 1975911"/>
              <a:gd name="connsiteX9" fmla="*/ 2651285 w 3692020"/>
              <a:gd name="connsiteY9" fmla="*/ 44704 h 1975911"/>
              <a:gd name="connsiteX10" fmla="*/ 3344704 w 3692020"/>
              <a:gd name="connsiteY10" fmla="*/ 424234 h 1975911"/>
              <a:gd name="connsiteX11" fmla="*/ 3592875 w 3692020"/>
              <a:gd name="connsiteY11" fmla="*/ 723479 h 1975911"/>
              <a:gd name="connsiteX12" fmla="*/ 3687764 w 3692020"/>
              <a:gd name="connsiteY12" fmla="*/ 1234385 h 1975911"/>
              <a:gd name="connsiteX13" fmla="*/ 3468789 w 3692020"/>
              <a:gd name="connsiteY13" fmla="*/ 1657707 h 1975911"/>
              <a:gd name="connsiteX14" fmla="*/ 2906755 w 3692020"/>
              <a:gd name="connsiteY14" fmla="*/ 1920458 h 1975911"/>
              <a:gd name="connsiteX15" fmla="*/ 2498003 w 3692020"/>
              <a:gd name="connsiteY15" fmla="*/ 1752589 h 1975911"/>
              <a:gd name="connsiteX16" fmla="*/ 1943269 w 3692020"/>
              <a:gd name="connsiteY16" fmla="*/ 1927757 h 1975911"/>
              <a:gd name="connsiteX17" fmla="*/ 1541816 w 3692020"/>
              <a:gd name="connsiteY17" fmla="*/ 1956952 h 1975911"/>
              <a:gd name="connsiteX18" fmla="*/ 957885 w 3692020"/>
              <a:gd name="connsiteY18" fmla="*/ 1672304 h 1975911"/>
              <a:gd name="connsiteX19" fmla="*/ 702415 w 3692020"/>
              <a:gd name="connsiteY19" fmla="*/ 1489837 h 1975911"/>
              <a:gd name="connsiteX20" fmla="*/ 381252 w 3692020"/>
              <a:gd name="connsiteY20" fmla="*/ 1628512 h 1975911"/>
              <a:gd name="connsiteX21" fmla="*/ 1697 w 3692020"/>
              <a:gd name="connsiteY21" fmla="*/ 1533629 h 1975911"/>
              <a:gd name="connsiteX0" fmla="*/ 59 w 3690382"/>
              <a:gd name="connsiteY0" fmla="*/ 1533629 h 1975911"/>
              <a:gd name="connsiteX1" fmla="*/ 248230 w 3690382"/>
              <a:gd name="connsiteY1" fmla="*/ 1489837 h 1975911"/>
              <a:gd name="connsiteX2" fmla="*/ 445307 w 3690382"/>
              <a:gd name="connsiteY2" fmla="*/ 1278176 h 1975911"/>
              <a:gd name="connsiteX3" fmla="*/ 423409 w 3690382"/>
              <a:gd name="connsiteY3" fmla="*/ 869452 h 1975911"/>
              <a:gd name="connsiteX4" fmla="*/ 357717 w 3690382"/>
              <a:gd name="connsiteY4" fmla="*/ 533714 h 1975911"/>
              <a:gd name="connsiteX5" fmla="*/ 532896 w 3690382"/>
              <a:gd name="connsiteY5" fmla="*/ 263663 h 1975911"/>
              <a:gd name="connsiteX6" fmla="*/ 905153 w 3690382"/>
              <a:gd name="connsiteY6" fmla="*/ 117690 h 1975911"/>
              <a:gd name="connsiteX7" fmla="*/ 1751853 w 3690382"/>
              <a:gd name="connsiteY7" fmla="*/ 183378 h 1975911"/>
              <a:gd name="connsiteX8" fmla="*/ 2248195 w 3690382"/>
              <a:gd name="connsiteY8" fmla="*/ 22808 h 1975911"/>
              <a:gd name="connsiteX9" fmla="*/ 2649647 w 3690382"/>
              <a:gd name="connsiteY9" fmla="*/ 44704 h 1975911"/>
              <a:gd name="connsiteX10" fmla="*/ 3343066 w 3690382"/>
              <a:gd name="connsiteY10" fmla="*/ 424234 h 1975911"/>
              <a:gd name="connsiteX11" fmla="*/ 3591237 w 3690382"/>
              <a:gd name="connsiteY11" fmla="*/ 723479 h 1975911"/>
              <a:gd name="connsiteX12" fmla="*/ 3686126 w 3690382"/>
              <a:gd name="connsiteY12" fmla="*/ 1234385 h 1975911"/>
              <a:gd name="connsiteX13" fmla="*/ 3467151 w 3690382"/>
              <a:gd name="connsiteY13" fmla="*/ 1657707 h 1975911"/>
              <a:gd name="connsiteX14" fmla="*/ 2905117 w 3690382"/>
              <a:gd name="connsiteY14" fmla="*/ 1920458 h 1975911"/>
              <a:gd name="connsiteX15" fmla="*/ 2496365 w 3690382"/>
              <a:gd name="connsiteY15" fmla="*/ 1752589 h 1975911"/>
              <a:gd name="connsiteX16" fmla="*/ 1941631 w 3690382"/>
              <a:gd name="connsiteY16" fmla="*/ 1927757 h 1975911"/>
              <a:gd name="connsiteX17" fmla="*/ 1540178 w 3690382"/>
              <a:gd name="connsiteY17" fmla="*/ 1956952 h 1975911"/>
              <a:gd name="connsiteX18" fmla="*/ 956247 w 3690382"/>
              <a:gd name="connsiteY18" fmla="*/ 1672304 h 1975911"/>
              <a:gd name="connsiteX19" fmla="*/ 700777 w 3690382"/>
              <a:gd name="connsiteY19" fmla="*/ 1489837 h 1975911"/>
              <a:gd name="connsiteX20" fmla="*/ 379614 w 3690382"/>
              <a:gd name="connsiteY20" fmla="*/ 1628512 h 1975911"/>
              <a:gd name="connsiteX21" fmla="*/ 59 w 3690382"/>
              <a:gd name="connsiteY21" fmla="*/ 1533629 h 1975911"/>
              <a:gd name="connsiteX0" fmla="*/ 83 w 3626906"/>
              <a:gd name="connsiteY0" fmla="*/ 1542701 h 1975911"/>
              <a:gd name="connsiteX1" fmla="*/ 184754 w 3626906"/>
              <a:gd name="connsiteY1" fmla="*/ 1489837 h 1975911"/>
              <a:gd name="connsiteX2" fmla="*/ 381831 w 3626906"/>
              <a:gd name="connsiteY2" fmla="*/ 1278176 h 1975911"/>
              <a:gd name="connsiteX3" fmla="*/ 359933 w 3626906"/>
              <a:gd name="connsiteY3" fmla="*/ 869452 h 1975911"/>
              <a:gd name="connsiteX4" fmla="*/ 294241 w 3626906"/>
              <a:gd name="connsiteY4" fmla="*/ 533714 h 1975911"/>
              <a:gd name="connsiteX5" fmla="*/ 469420 w 3626906"/>
              <a:gd name="connsiteY5" fmla="*/ 263663 h 1975911"/>
              <a:gd name="connsiteX6" fmla="*/ 841677 w 3626906"/>
              <a:gd name="connsiteY6" fmla="*/ 117690 h 1975911"/>
              <a:gd name="connsiteX7" fmla="*/ 1688377 w 3626906"/>
              <a:gd name="connsiteY7" fmla="*/ 183378 h 1975911"/>
              <a:gd name="connsiteX8" fmla="*/ 2184719 w 3626906"/>
              <a:gd name="connsiteY8" fmla="*/ 22808 h 1975911"/>
              <a:gd name="connsiteX9" fmla="*/ 2586171 w 3626906"/>
              <a:gd name="connsiteY9" fmla="*/ 44704 h 1975911"/>
              <a:gd name="connsiteX10" fmla="*/ 3279590 w 3626906"/>
              <a:gd name="connsiteY10" fmla="*/ 424234 h 1975911"/>
              <a:gd name="connsiteX11" fmla="*/ 3527761 w 3626906"/>
              <a:gd name="connsiteY11" fmla="*/ 723479 h 1975911"/>
              <a:gd name="connsiteX12" fmla="*/ 3622650 w 3626906"/>
              <a:gd name="connsiteY12" fmla="*/ 1234385 h 1975911"/>
              <a:gd name="connsiteX13" fmla="*/ 3403675 w 3626906"/>
              <a:gd name="connsiteY13" fmla="*/ 1657707 h 1975911"/>
              <a:gd name="connsiteX14" fmla="*/ 2841641 w 3626906"/>
              <a:gd name="connsiteY14" fmla="*/ 1920458 h 1975911"/>
              <a:gd name="connsiteX15" fmla="*/ 2432889 w 3626906"/>
              <a:gd name="connsiteY15" fmla="*/ 1752589 h 1975911"/>
              <a:gd name="connsiteX16" fmla="*/ 1878155 w 3626906"/>
              <a:gd name="connsiteY16" fmla="*/ 1927757 h 1975911"/>
              <a:gd name="connsiteX17" fmla="*/ 1476702 w 3626906"/>
              <a:gd name="connsiteY17" fmla="*/ 1956952 h 1975911"/>
              <a:gd name="connsiteX18" fmla="*/ 892771 w 3626906"/>
              <a:gd name="connsiteY18" fmla="*/ 1672304 h 1975911"/>
              <a:gd name="connsiteX19" fmla="*/ 637301 w 3626906"/>
              <a:gd name="connsiteY19" fmla="*/ 1489837 h 1975911"/>
              <a:gd name="connsiteX20" fmla="*/ 316138 w 3626906"/>
              <a:gd name="connsiteY20" fmla="*/ 1628512 h 1975911"/>
              <a:gd name="connsiteX21" fmla="*/ 83 w 3626906"/>
              <a:gd name="connsiteY21" fmla="*/ 1542701 h 1975911"/>
              <a:gd name="connsiteX0" fmla="*/ 1139 w 3627962"/>
              <a:gd name="connsiteY0" fmla="*/ 1542701 h 1975911"/>
              <a:gd name="connsiteX1" fmla="*/ 217560 w 3627962"/>
              <a:gd name="connsiteY1" fmla="*/ 1512516 h 1975911"/>
              <a:gd name="connsiteX2" fmla="*/ 382887 w 3627962"/>
              <a:gd name="connsiteY2" fmla="*/ 1278176 h 1975911"/>
              <a:gd name="connsiteX3" fmla="*/ 360989 w 3627962"/>
              <a:gd name="connsiteY3" fmla="*/ 869452 h 1975911"/>
              <a:gd name="connsiteX4" fmla="*/ 295297 w 3627962"/>
              <a:gd name="connsiteY4" fmla="*/ 533714 h 1975911"/>
              <a:gd name="connsiteX5" fmla="*/ 470476 w 3627962"/>
              <a:gd name="connsiteY5" fmla="*/ 263663 h 1975911"/>
              <a:gd name="connsiteX6" fmla="*/ 842733 w 3627962"/>
              <a:gd name="connsiteY6" fmla="*/ 117690 h 1975911"/>
              <a:gd name="connsiteX7" fmla="*/ 1689433 w 3627962"/>
              <a:gd name="connsiteY7" fmla="*/ 183378 h 1975911"/>
              <a:gd name="connsiteX8" fmla="*/ 2185775 w 3627962"/>
              <a:gd name="connsiteY8" fmla="*/ 22808 h 1975911"/>
              <a:gd name="connsiteX9" fmla="*/ 2587227 w 3627962"/>
              <a:gd name="connsiteY9" fmla="*/ 44704 h 1975911"/>
              <a:gd name="connsiteX10" fmla="*/ 3280646 w 3627962"/>
              <a:gd name="connsiteY10" fmla="*/ 424234 h 1975911"/>
              <a:gd name="connsiteX11" fmla="*/ 3528817 w 3627962"/>
              <a:gd name="connsiteY11" fmla="*/ 723479 h 1975911"/>
              <a:gd name="connsiteX12" fmla="*/ 3623706 w 3627962"/>
              <a:gd name="connsiteY12" fmla="*/ 1234385 h 1975911"/>
              <a:gd name="connsiteX13" fmla="*/ 3404731 w 3627962"/>
              <a:gd name="connsiteY13" fmla="*/ 1657707 h 1975911"/>
              <a:gd name="connsiteX14" fmla="*/ 2842697 w 3627962"/>
              <a:gd name="connsiteY14" fmla="*/ 1920458 h 1975911"/>
              <a:gd name="connsiteX15" fmla="*/ 2433945 w 3627962"/>
              <a:gd name="connsiteY15" fmla="*/ 1752589 h 1975911"/>
              <a:gd name="connsiteX16" fmla="*/ 1879211 w 3627962"/>
              <a:gd name="connsiteY16" fmla="*/ 1927757 h 1975911"/>
              <a:gd name="connsiteX17" fmla="*/ 1477758 w 3627962"/>
              <a:gd name="connsiteY17" fmla="*/ 1956952 h 1975911"/>
              <a:gd name="connsiteX18" fmla="*/ 893827 w 3627962"/>
              <a:gd name="connsiteY18" fmla="*/ 1672304 h 1975911"/>
              <a:gd name="connsiteX19" fmla="*/ 638357 w 3627962"/>
              <a:gd name="connsiteY19" fmla="*/ 1489837 h 1975911"/>
              <a:gd name="connsiteX20" fmla="*/ 317194 w 3627962"/>
              <a:gd name="connsiteY20" fmla="*/ 1628512 h 1975911"/>
              <a:gd name="connsiteX21" fmla="*/ 1139 w 3627962"/>
              <a:gd name="connsiteY21" fmla="*/ 1542701 h 197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27962" h="1975911">
                <a:moveTo>
                  <a:pt x="1139" y="1542701"/>
                </a:moveTo>
                <a:cubicBezTo>
                  <a:pt x="-15467" y="1523368"/>
                  <a:pt x="153935" y="1556603"/>
                  <a:pt x="217560" y="1512516"/>
                </a:cubicBezTo>
                <a:cubicBezTo>
                  <a:pt x="281185" y="1468429"/>
                  <a:pt x="358982" y="1385353"/>
                  <a:pt x="382887" y="1278176"/>
                </a:cubicBezTo>
                <a:cubicBezTo>
                  <a:pt x="406792" y="1170999"/>
                  <a:pt x="375587" y="993529"/>
                  <a:pt x="360989" y="869452"/>
                </a:cubicBezTo>
                <a:cubicBezTo>
                  <a:pt x="346391" y="745375"/>
                  <a:pt x="277049" y="634679"/>
                  <a:pt x="295297" y="533714"/>
                </a:cubicBezTo>
                <a:cubicBezTo>
                  <a:pt x="313545" y="432749"/>
                  <a:pt x="379237" y="333000"/>
                  <a:pt x="470476" y="263663"/>
                </a:cubicBezTo>
                <a:cubicBezTo>
                  <a:pt x="561715" y="194326"/>
                  <a:pt x="639573" y="131071"/>
                  <a:pt x="842733" y="117690"/>
                </a:cubicBezTo>
                <a:cubicBezTo>
                  <a:pt x="1045893" y="104309"/>
                  <a:pt x="1465593" y="199192"/>
                  <a:pt x="1689433" y="183378"/>
                </a:cubicBezTo>
                <a:cubicBezTo>
                  <a:pt x="1913273" y="167564"/>
                  <a:pt x="2036143" y="45920"/>
                  <a:pt x="2185775" y="22808"/>
                </a:cubicBezTo>
                <a:cubicBezTo>
                  <a:pt x="2335407" y="-304"/>
                  <a:pt x="2404749" y="-22200"/>
                  <a:pt x="2587227" y="44704"/>
                </a:cubicBezTo>
                <a:cubicBezTo>
                  <a:pt x="2769706" y="111608"/>
                  <a:pt x="3123714" y="311105"/>
                  <a:pt x="3280646" y="424234"/>
                </a:cubicBezTo>
                <a:cubicBezTo>
                  <a:pt x="3437578" y="537363"/>
                  <a:pt x="3471640" y="588454"/>
                  <a:pt x="3528817" y="723479"/>
                </a:cubicBezTo>
                <a:cubicBezTo>
                  <a:pt x="3585994" y="858504"/>
                  <a:pt x="3644387" y="1078680"/>
                  <a:pt x="3623706" y="1234385"/>
                </a:cubicBezTo>
                <a:cubicBezTo>
                  <a:pt x="3603025" y="1390090"/>
                  <a:pt x="3534899" y="1543361"/>
                  <a:pt x="3404731" y="1657707"/>
                </a:cubicBezTo>
                <a:cubicBezTo>
                  <a:pt x="3274563" y="1772053"/>
                  <a:pt x="3004495" y="1904644"/>
                  <a:pt x="2842697" y="1920458"/>
                </a:cubicBezTo>
                <a:cubicBezTo>
                  <a:pt x="2680899" y="1936272"/>
                  <a:pt x="2594526" y="1751373"/>
                  <a:pt x="2433945" y="1752589"/>
                </a:cubicBezTo>
                <a:cubicBezTo>
                  <a:pt x="2273364" y="1753805"/>
                  <a:pt x="2038575" y="1893697"/>
                  <a:pt x="1879211" y="1927757"/>
                </a:cubicBezTo>
                <a:cubicBezTo>
                  <a:pt x="1719847" y="1961817"/>
                  <a:pt x="1641989" y="1999527"/>
                  <a:pt x="1477758" y="1956952"/>
                </a:cubicBezTo>
                <a:cubicBezTo>
                  <a:pt x="1313527" y="1914377"/>
                  <a:pt x="1033727" y="1750156"/>
                  <a:pt x="893827" y="1672304"/>
                </a:cubicBezTo>
                <a:cubicBezTo>
                  <a:pt x="753927" y="1594452"/>
                  <a:pt x="734462" y="1497136"/>
                  <a:pt x="638357" y="1489837"/>
                </a:cubicBezTo>
                <a:cubicBezTo>
                  <a:pt x="542252" y="1482538"/>
                  <a:pt x="423397" y="1619701"/>
                  <a:pt x="317194" y="1628512"/>
                </a:cubicBezTo>
                <a:cubicBezTo>
                  <a:pt x="210991" y="1637323"/>
                  <a:pt x="17745" y="1562034"/>
                  <a:pt x="1139" y="1542701"/>
                </a:cubicBezTo>
                <a:close/>
              </a:path>
            </a:pathLst>
          </a:custGeom>
          <a:solidFill>
            <a:srgbClr val="FFF8E5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7" name="手繪多邊形 16"/>
          <p:cNvSpPr/>
          <p:nvPr/>
        </p:nvSpPr>
        <p:spPr>
          <a:xfrm rot="20224810">
            <a:off x="1234182" y="2391941"/>
            <a:ext cx="2650066" cy="1706946"/>
          </a:xfrm>
          <a:custGeom>
            <a:avLst/>
            <a:gdLst>
              <a:gd name="connsiteX0" fmla="*/ 1697 w 3692020"/>
              <a:gd name="connsiteY0" fmla="*/ 1533629 h 1975911"/>
              <a:gd name="connsiteX1" fmla="*/ 249868 w 3692020"/>
              <a:gd name="connsiteY1" fmla="*/ 1489837 h 1975911"/>
              <a:gd name="connsiteX2" fmla="*/ 446945 w 3692020"/>
              <a:gd name="connsiteY2" fmla="*/ 1278176 h 1975911"/>
              <a:gd name="connsiteX3" fmla="*/ 425047 w 3692020"/>
              <a:gd name="connsiteY3" fmla="*/ 869452 h 1975911"/>
              <a:gd name="connsiteX4" fmla="*/ 359355 w 3692020"/>
              <a:gd name="connsiteY4" fmla="*/ 533714 h 1975911"/>
              <a:gd name="connsiteX5" fmla="*/ 534534 w 3692020"/>
              <a:gd name="connsiteY5" fmla="*/ 263663 h 1975911"/>
              <a:gd name="connsiteX6" fmla="*/ 906791 w 3692020"/>
              <a:gd name="connsiteY6" fmla="*/ 117690 h 1975911"/>
              <a:gd name="connsiteX7" fmla="*/ 1753491 w 3692020"/>
              <a:gd name="connsiteY7" fmla="*/ 183378 h 1975911"/>
              <a:gd name="connsiteX8" fmla="*/ 2249833 w 3692020"/>
              <a:gd name="connsiteY8" fmla="*/ 22808 h 1975911"/>
              <a:gd name="connsiteX9" fmla="*/ 2651285 w 3692020"/>
              <a:gd name="connsiteY9" fmla="*/ 44704 h 1975911"/>
              <a:gd name="connsiteX10" fmla="*/ 3344704 w 3692020"/>
              <a:gd name="connsiteY10" fmla="*/ 424234 h 1975911"/>
              <a:gd name="connsiteX11" fmla="*/ 3592875 w 3692020"/>
              <a:gd name="connsiteY11" fmla="*/ 723479 h 1975911"/>
              <a:gd name="connsiteX12" fmla="*/ 3687764 w 3692020"/>
              <a:gd name="connsiteY12" fmla="*/ 1234385 h 1975911"/>
              <a:gd name="connsiteX13" fmla="*/ 3468789 w 3692020"/>
              <a:gd name="connsiteY13" fmla="*/ 1657707 h 1975911"/>
              <a:gd name="connsiteX14" fmla="*/ 2906755 w 3692020"/>
              <a:gd name="connsiteY14" fmla="*/ 1920458 h 1975911"/>
              <a:gd name="connsiteX15" fmla="*/ 2498003 w 3692020"/>
              <a:gd name="connsiteY15" fmla="*/ 1752589 h 1975911"/>
              <a:gd name="connsiteX16" fmla="*/ 1943269 w 3692020"/>
              <a:gd name="connsiteY16" fmla="*/ 1927757 h 1975911"/>
              <a:gd name="connsiteX17" fmla="*/ 1541816 w 3692020"/>
              <a:gd name="connsiteY17" fmla="*/ 1956952 h 1975911"/>
              <a:gd name="connsiteX18" fmla="*/ 957885 w 3692020"/>
              <a:gd name="connsiteY18" fmla="*/ 1672304 h 1975911"/>
              <a:gd name="connsiteX19" fmla="*/ 702415 w 3692020"/>
              <a:gd name="connsiteY19" fmla="*/ 1489837 h 1975911"/>
              <a:gd name="connsiteX20" fmla="*/ 381252 w 3692020"/>
              <a:gd name="connsiteY20" fmla="*/ 1628512 h 1975911"/>
              <a:gd name="connsiteX21" fmla="*/ 1697 w 3692020"/>
              <a:gd name="connsiteY21" fmla="*/ 1533629 h 1975911"/>
              <a:gd name="connsiteX0" fmla="*/ 59 w 3690382"/>
              <a:gd name="connsiteY0" fmla="*/ 1533629 h 1975911"/>
              <a:gd name="connsiteX1" fmla="*/ 248230 w 3690382"/>
              <a:gd name="connsiteY1" fmla="*/ 1489837 h 1975911"/>
              <a:gd name="connsiteX2" fmla="*/ 445307 w 3690382"/>
              <a:gd name="connsiteY2" fmla="*/ 1278176 h 1975911"/>
              <a:gd name="connsiteX3" fmla="*/ 423409 w 3690382"/>
              <a:gd name="connsiteY3" fmla="*/ 869452 h 1975911"/>
              <a:gd name="connsiteX4" fmla="*/ 357717 w 3690382"/>
              <a:gd name="connsiteY4" fmla="*/ 533714 h 1975911"/>
              <a:gd name="connsiteX5" fmla="*/ 532896 w 3690382"/>
              <a:gd name="connsiteY5" fmla="*/ 263663 h 1975911"/>
              <a:gd name="connsiteX6" fmla="*/ 905153 w 3690382"/>
              <a:gd name="connsiteY6" fmla="*/ 117690 h 1975911"/>
              <a:gd name="connsiteX7" fmla="*/ 1751853 w 3690382"/>
              <a:gd name="connsiteY7" fmla="*/ 183378 h 1975911"/>
              <a:gd name="connsiteX8" fmla="*/ 2248195 w 3690382"/>
              <a:gd name="connsiteY8" fmla="*/ 22808 h 1975911"/>
              <a:gd name="connsiteX9" fmla="*/ 2649647 w 3690382"/>
              <a:gd name="connsiteY9" fmla="*/ 44704 h 1975911"/>
              <a:gd name="connsiteX10" fmla="*/ 3343066 w 3690382"/>
              <a:gd name="connsiteY10" fmla="*/ 424234 h 1975911"/>
              <a:gd name="connsiteX11" fmla="*/ 3591237 w 3690382"/>
              <a:gd name="connsiteY11" fmla="*/ 723479 h 1975911"/>
              <a:gd name="connsiteX12" fmla="*/ 3686126 w 3690382"/>
              <a:gd name="connsiteY12" fmla="*/ 1234385 h 1975911"/>
              <a:gd name="connsiteX13" fmla="*/ 3467151 w 3690382"/>
              <a:gd name="connsiteY13" fmla="*/ 1657707 h 1975911"/>
              <a:gd name="connsiteX14" fmla="*/ 2905117 w 3690382"/>
              <a:gd name="connsiteY14" fmla="*/ 1920458 h 1975911"/>
              <a:gd name="connsiteX15" fmla="*/ 2496365 w 3690382"/>
              <a:gd name="connsiteY15" fmla="*/ 1752589 h 1975911"/>
              <a:gd name="connsiteX16" fmla="*/ 1941631 w 3690382"/>
              <a:gd name="connsiteY16" fmla="*/ 1927757 h 1975911"/>
              <a:gd name="connsiteX17" fmla="*/ 1540178 w 3690382"/>
              <a:gd name="connsiteY17" fmla="*/ 1956952 h 1975911"/>
              <a:gd name="connsiteX18" fmla="*/ 956247 w 3690382"/>
              <a:gd name="connsiteY18" fmla="*/ 1672304 h 1975911"/>
              <a:gd name="connsiteX19" fmla="*/ 700777 w 3690382"/>
              <a:gd name="connsiteY19" fmla="*/ 1489837 h 1975911"/>
              <a:gd name="connsiteX20" fmla="*/ 379614 w 3690382"/>
              <a:gd name="connsiteY20" fmla="*/ 1628512 h 1975911"/>
              <a:gd name="connsiteX21" fmla="*/ 59 w 3690382"/>
              <a:gd name="connsiteY21" fmla="*/ 1533629 h 1975911"/>
              <a:gd name="connsiteX0" fmla="*/ 83 w 3626906"/>
              <a:gd name="connsiteY0" fmla="*/ 1542701 h 1975911"/>
              <a:gd name="connsiteX1" fmla="*/ 184754 w 3626906"/>
              <a:gd name="connsiteY1" fmla="*/ 1489837 h 1975911"/>
              <a:gd name="connsiteX2" fmla="*/ 381831 w 3626906"/>
              <a:gd name="connsiteY2" fmla="*/ 1278176 h 1975911"/>
              <a:gd name="connsiteX3" fmla="*/ 359933 w 3626906"/>
              <a:gd name="connsiteY3" fmla="*/ 869452 h 1975911"/>
              <a:gd name="connsiteX4" fmla="*/ 294241 w 3626906"/>
              <a:gd name="connsiteY4" fmla="*/ 533714 h 1975911"/>
              <a:gd name="connsiteX5" fmla="*/ 469420 w 3626906"/>
              <a:gd name="connsiteY5" fmla="*/ 263663 h 1975911"/>
              <a:gd name="connsiteX6" fmla="*/ 841677 w 3626906"/>
              <a:gd name="connsiteY6" fmla="*/ 117690 h 1975911"/>
              <a:gd name="connsiteX7" fmla="*/ 1688377 w 3626906"/>
              <a:gd name="connsiteY7" fmla="*/ 183378 h 1975911"/>
              <a:gd name="connsiteX8" fmla="*/ 2184719 w 3626906"/>
              <a:gd name="connsiteY8" fmla="*/ 22808 h 1975911"/>
              <a:gd name="connsiteX9" fmla="*/ 2586171 w 3626906"/>
              <a:gd name="connsiteY9" fmla="*/ 44704 h 1975911"/>
              <a:gd name="connsiteX10" fmla="*/ 3279590 w 3626906"/>
              <a:gd name="connsiteY10" fmla="*/ 424234 h 1975911"/>
              <a:gd name="connsiteX11" fmla="*/ 3527761 w 3626906"/>
              <a:gd name="connsiteY11" fmla="*/ 723479 h 1975911"/>
              <a:gd name="connsiteX12" fmla="*/ 3622650 w 3626906"/>
              <a:gd name="connsiteY12" fmla="*/ 1234385 h 1975911"/>
              <a:gd name="connsiteX13" fmla="*/ 3403675 w 3626906"/>
              <a:gd name="connsiteY13" fmla="*/ 1657707 h 1975911"/>
              <a:gd name="connsiteX14" fmla="*/ 2841641 w 3626906"/>
              <a:gd name="connsiteY14" fmla="*/ 1920458 h 1975911"/>
              <a:gd name="connsiteX15" fmla="*/ 2432889 w 3626906"/>
              <a:gd name="connsiteY15" fmla="*/ 1752589 h 1975911"/>
              <a:gd name="connsiteX16" fmla="*/ 1878155 w 3626906"/>
              <a:gd name="connsiteY16" fmla="*/ 1927757 h 1975911"/>
              <a:gd name="connsiteX17" fmla="*/ 1476702 w 3626906"/>
              <a:gd name="connsiteY17" fmla="*/ 1956952 h 1975911"/>
              <a:gd name="connsiteX18" fmla="*/ 892771 w 3626906"/>
              <a:gd name="connsiteY18" fmla="*/ 1672304 h 1975911"/>
              <a:gd name="connsiteX19" fmla="*/ 637301 w 3626906"/>
              <a:gd name="connsiteY19" fmla="*/ 1489837 h 1975911"/>
              <a:gd name="connsiteX20" fmla="*/ 316138 w 3626906"/>
              <a:gd name="connsiteY20" fmla="*/ 1628512 h 1975911"/>
              <a:gd name="connsiteX21" fmla="*/ 83 w 3626906"/>
              <a:gd name="connsiteY21" fmla="*/ 1542701 h 1975911"/>
              <a:gd name="connsiteX0" fmla="*/ 1139 w 3627962"/>
              <a:gd name="connsiteY0" fmla="*/ 1542701 h 1975911"/>
              <a:gd name="connsiteX1" fmla="*/ 217560 w 3627962"/>
              <a:gd name="connsiteY1" fmla="*/ 1512516 h 1975911"/>
              <a:gd name="connsiteX2" fmla="*/ 382887 w 3627962"/>
              <a:gd name="connsiteY2" fmla="*/ 1278176 h 1975911"/>
              <a:gd name="connsiteX3" fmla="*/ 360989 w 3627962"/>
              <a:gd name="connsiteY3" fmla="*/ 869452 h 1975911"/>
              <a:gd name="connsiteX4" fmla="*/ 295297 w 3627962"/>
              <a:gd name="connsiteY4" fmla="*/ 533714 h 1975911"/>
              <a:gd name="connsiteX5" fmla="*/ 470476 w 3627962"/>
              <a:gd name="connsiteY5" fmla="*/ 263663 h 1975911"/>
              <a:gd name="connsiteX6" fmla="*/ 842733 w 3627962"/>
              <a:gd name="connsiteY6" fmla="*/ 117690 h 1975911"/>
              <a:gd name="connsiteX7" fmla="*/ 1689433 w 3627962"/>
              <a:gd name="connsiteY7" fmla="*/ 183378 h 1975911"/>
              <a:gd name="connsiteX8" fmla="*/ 2185775 w 3627962"/>
              <a:gd name="connsiteY8" fmla="*/ 22808 h 1975911"/>
              <a:gd name="connsiteX9" fmla="*/ 2587227 w 3627962"/>
              <a:gd name="connsiteY9" fmla="*/ 44704 h 1975911"/>
              <a:gd name="connsiteX10" fmla="*/ 3280646 w 3627962"/>
              <a:gd name="connsiteY10" fmla="*/ 424234 h 1975911"/>
              <a:gd name="connsiteX11" fmla="*/ 3528817 w 3627962"/>
              <a:gd name="connsiteY11" fmla="*/ 723479 h 1975911"/>
              <a:gd name="connsiteX12" fmla="*/ 3623706 w 3627962"/>
              <a:gd name="connsiteY12" fmla="*/ 1234385 h 1975911"/>
              <a:gd name="connsiteX13" fmla="*/ 3404731 w 3627962"/>
              <a:gd name="connsiteY13" fmla="*/ 1657707 h 1975911"/>
              <a:gd name="connsiteX14" fmla="*/ 2842697 w 3627962"/>
              <a:gd name="connsiteY14" fmla="*/ 1920458 h 1975911"/>
              <a:gd name="connsiteX15" fmla="*/ 2433945 w 3627962"/>
              <a:gd name="connsiteY15" fmla="*/ 1752589 h 1975911"/>
              <a:gd name="connsiteX16" fmla="*/ 1879211 w 3627962"/>
              <a:gd name="connsiteY16" fmla="*/ 1927757 h 1975911"/>
              <a:gd name="connsiteX17" fmla="*/ 1477758 w 3627962"/>
              <a:gd name="connsiteY17" fmla="*/ 1956952 h 1975911"/>
              <a:gd name="connsiteX18" fmla="*/ 893827 w 3627962"/>
              <a:gd name="connsiteY18" fmla="*/ 1672304 h 1975911"/>
              <a:gd name="connsiteX19" fmla="*/ 638357 w 3627962"/>
              <a:gd name="connsiteY19" fmla="*/ 1489837 h 1975911"/>
              <a:gd name="connsiteX20" fmla="*/ 317194 w 3627962"/>
              <a:gd name="connsiteY20" fmla="*/ 1628512 h 1975911"/>
              <a:gd name="connsiteX21" fmla="*/ 1139 w 3627962"/>
              <a:gd name="connsiteY21" fmla="*/ 1542701 h 197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27962" h="1975911">
                <a:moveTo>
                  <a:pt x="1139" y="1542701"/>
                </a:moveTo>
                <a:cubicBezTo>
                  <a:pt x="-15467" y="1523368"/>
                  <a:pt x="153935" y="1556603"/>
                  <a:pt x="217560" y="1512516"/>
                </a:cubicBezTo>
                <a:cubicBezTo>
                  <a:pt x="281185" y="1468429"/>
                  <a:pt x="358982" y="1385353"/>
                  <a:pt x="382887" y="1278176"/>
                </a:cubicBezTo>
                <a:cubicBezTo>
                  <a:pt x="406792" y="1170999"/>
                  <a:pt x="375587" y="993529"/>
                  <a:pt x="360989" y="869452"/>
                </a:cubicBezTo>
                <a:cubicBezTo>
                  <a:pt x="346391" y="745375"/>
                  <a:pt x="277049" y="634679"/>
                  <a:pt x="295297" y="533714"/>
                </a:cubicBezTo>
                <a:cubicBezTo>
                  <a:pt x="313545" y="432749"/>
                  <a:pt x="379237" y="333000"/>
                  <a:pt x="470476" y="263663"/>
                </a:cubicBezTo>
                <a:cubicBezTo>
                  <a:pt x="561715" y="194326"/>
                  <a:pt x="639573" y="131071"/>
                  <a:pt x="842733" y="117690"/>
                </a:cubicBezTo>
                <a:cubicBezTo>
                  <a:pt x="1045893" y="104309"/>
                  <a:pt x="1465593" y="199192"/>
                  <a:pt x="1689433" y="183378"/>
                </a:cubicBezTo>
                <a:cubicBezTo>
                  <a:pt x="1913273" y="167564"/>
                  <a:pt x="2036143" y="45920"/>
                  <a:pt x="2185775" y="22808"/>
                </a:cubicBezTo>
                <a:cubicBezTo>
                  <a:pt x="2335407" y="-304"/>
                  <a:pt x="2404749" y="-22200"/>
                  <a:pt x="2587227" y="44704"/>
                </a:cubicBezTo>
                <a:cubicBezTo>
                  <a:pt x="2769706" y="111608"/>
                  <a:pt x="3123714" y="311105"/>
                  <a:pt x="3280646" y="424234"/>
                </a:cubicBezTo>
                <a:cubicBezTo>
                  <a:pt x="3437578" y="537363"/>
                  <a:pt x="3471640" y="588454"/>
                  <a:pt x="3528817" y="723479"/>
                </a:cubicBezTo>
                <a:cubicBezTo>
                  <a:pt x="3585994" y="858504"/>
                  <a:pt x="3644387" y="1078680"/>
                  <a:pt x="3623706" y="1234385"/>
                </a:cubicBezTo>
                <a:cubicBezTo>
                  <a:pt x="3603025" y="1390090"/>
                  <a:pt x="3534899" y="1543361"/>
                  <a:pt x="3404731" y="1657707"/>
                </a:cubicBezTo>
                <a:cubicBezTo>
                  <a:pt x="3274563" y="1772053"/>
                  <a:pt x="3004495" y="1904644"/>
                  <a:pt x="2842697" y="1920458"/>
                </a:cubicBezTo>
                <a:cubicBezTo>
                  <a:pt x="2680899" y="1936272"/>
                  <a:pt x="2594526" y="1751373"/>
                  <a:pt x="2433945" y="1752589"/>
                </a:cubicBezTo>
                <a:cubicBezTo>
                  <a:pt x="2273364" y="1753805"/>
                  <a:pt x="2038575" y="1893697"/>
                  <a:pt x="1879211" y="1927757"/>
                </a:cubicBezTo>
                <a:cubicBezTo>
                  <a:pt x="1719847" y="1961817"/>
                  <a:pt x="1641989" y="1999527"/>
                  <a:pt x="1477758" y="1956952"/>
                </a:cubicBezTo>
                <a:cubicBezTo>
                  <a:pt x="1313527" y="1914377"/>
                  <a:pt x="1033727" y="1750156"/>
                  <a:pt x="893827" y="1672304"/>
                </a:cubicBezTo>
                <a:cubicBezTo>
                  <a:pt x="753927" y="1594452"/>
                  <a:pt x="734462" y="1497136"/>
                  <a:pt x="638357" y="1489837"/>
                </a:cubicBezTo>
                <a:cubicBezTo>
                  <a:pt x="542252" y="1482538"/>
                  <a:pt x="423397" y="1619701"/>
                  <a:pt x="317194" y="1628512"/>
                </a:cubicBezTo>
                <a:cubicBezTo>
                  <a:pt x="210991" y="1637323"/>
                  <a:pt x="17745" y="1562034"/>
                  <a:pt x="1139" y="1542701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2" name="矩形 1"/>
          <p:cNvSpPr/>
          <p:nvPr/>
        </p:nvSpPr>
        <p:spPr>
          <a:xfrm>
            <a:off x="1372018" y="2947248"/>
            <a:ext cx="24812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TW" altLang="en-US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諮詢有助政府集思廣益，完善公共政策</a:t>
            </a:r>
            <a:r>
              <a:rPr lang="zh-HK" altLang="en-US" b="1" dirty="0">
                <a:solidFill>
                  <a:srgbClr val="2F5597"/>
                </a:solidFill>
                <a:ea typeface="微軟正黑體" panose="020B0604030504040204" pitchFamily="34" charset="-120"/>
              </a:rPr>
              <a:t>。</a:t>
            </a:r>
            <a:endParaRPr lang="en-US" altLang="zh-HK" b="1" dirty="0">
              <a:solidFill>
                <a:srgbClr val="2F5597"/>
              </a:solidFill>
              <a:latin typeface="Corbel"/>
              <a:ea typeface="微軟正黑體"/>
            </a:endParaRPr>
          </a:p>
        </p:txBody>
      </p:sp>
      <p:sp>
        <p:nvSpPr>
          <p:cNvPr id="18" name="手繪多邊形 17"/>
          <p:cNvSpPr/>
          <p:nvPr/>
        </p:nvSpPr>
        <p:spPr>
          <a:xfrm rot="20224810">
            <a:off x="2293085" y="1048439"/>
            <a:ext cx="2650066" cy="1517084"/>
          </a:xfrm>
          <a:custGeom>
            <a:avLst/>
            <a:gdLst>
              <a:gd name="connsiteX0" fmla="*/ 1697 w 3692020"/>
              <a:gd name="connsiteY0" fmla="*/ 1533629 h 1975911"/>
              <a:gd name="connsiteX1" fmla="*/ 249868 w 3692020"/>
              <a:gd name="connsiteY1" fmla="*/ 1489837 h 1975911"/>
              <a:gd name="connsiteX2" fmla="*/ 446945 w 3692020"/>
              <a:gd name="connsiteY2" fmla="*/ 1278176 h 1975911"/>
              <a:gd name="connsiteX3" fmla="*/ 425047 w 3692020"/>
              <a:gd name="connsiteY3" fmla="*/ 869452 h 1975911"/>
              <a:gd name="connsiteX4" fmla="*/ 359355 w 3692020"/>
              <a:gd name="connsiteY4" fmla="*/ 533714 h 1975911"/>
              <a:gd name="connsiteX5" fmla="*/ 534534 w 3692020"/>
              <a:gd name="connsiteY5" fmla="*/ 263663 h 1975911"/>
              <a:gd name="connsiteX6" fmla="*/ 906791 w 3692020"/>
              <a:gd name="connsiteY6" fmla="*/ 117690 h 1975911"/>
              <a:gd name="connsiteX7" fmla="*/ 1753491 w 3692020"/>
              <a:gd name="connsiteY7" fmla="*/ 183378 h 1975911"/>
              <a:gd name="connsiteX8" fmla="*/ 2249833 w 3692020"/>
              <a:gd name="connsiteY8" fmla="*/ 22808 h 1975911"/>
              <a:gd name="connsiteX9" fmla="*/ 2651285 w 3692020"/>
              <a:gd name="connsiteY9" fmla="*/ 44704 h 1975911"/>
              <a:gd name="connsiteX10" fmla="*/ 3344704 w 3692020"/>
              <a:gd name="connsiteY10" fmla="*/ 424234 h 1975911"/>
              <a:gd name="connsiteX11" fmla="*/ 3592875 w 3692020"/>
              <a:gd name="connsiteY11" fmla="*/ 723479 h 1975911"/>
              <a:gd name="connsiteX12" fmla="*/ 3687764 w 3692020"/>
              <a:gd name="connsiteY12" fmla="*/ 1234385 h 1975911"/>
              <a:gd name="connsiteX13" fmla="*/ 3468789 w 3692020"/>
              <a:gd name="connsiteY13" fmla="*/ 1657707 h 1975911"/>
              <a:gd name="connsiteX14" fmla="*/ 2906755 w 3692020"/>
              <a:gd name="connsiteY14" fmla="*/ 1920458 h 1975911"/>
              <a:gd name="connsiteX15" fmla="*/ 2498003 w 3692020"/>
              <a:gd name="connsiteY15" fmla="*/ 1752589 h 1975911"/>
              <a:gd name="connsiteX16" fmla="*/ 1943269 w 3692020"/>
              <a:gd name="connsiteY16" fmla="*/ 1927757 h 1975911"/>
              <a:gd name="connsiteX17" fmla="*/ 1541816 w 3692020"/>
              <a:gd name="connsiteY17" fmla="*/ 1956952 h 1975911"/>
              <a:gd name="connsiteX18" fmla="*/ 957885 w 3692020"/>
              <a:gd name="connsiteY18" fmla="*/ 1672304 h 1975911"/>
              <a:gd name="connsiteX19" fmla="*/ 702415 w 3692020"/>
              <a:gd name="connsiteY19" fmla="*/ 1489837 h 1975911"/>
              <a:gd name="connsiteX20" fmla="*/ 381252 w 3692020"/>
              <a:gd name="connsiteY20" fmla="*/ 1628512 h 1975911"/>
              <a:gd name="connsiteX21" fmla="*/ 1697 w 3692020"/>
              <a:gd name="connsiteY21" fmla="*/ 1533629 h 1975911"/>
              <a:gd name="connsiteX0" fmla="*/ 59 w 3690382"/>
              <a:gd name="connsiteY0" fmla="*/ 1533629 h 1975911"/>
              <a:gd name="connsiteX1" fmla="*/ 248230 w 3690382"/>
              <a:gd name="connsiteY1" fmla="*/ 1489837 h 1975911"/>
              <a:gd name="connsiteX2" fmla="*/ 445307 w 3690382"/>
              <a:gd name="connsiteY2" fmla="*/ 1278176 h 1975911"/>
              <a:gd name="connsiteX3" fmla="*/ 423409 w 3690382"/>
              <a:gd name="connsiteY3" fmla="*/ 869452 h 1975911"/>
              <a:gd name="connsiteX4" fmla="*/ 357717 w 3690382"/>
              <a:gd name="connsiteY4" fmla="*/ 533714 h 1975911"/>
              <a:gd name="connsiteX5" fmla="*/ 532896 w 3690382"/>
              <a:gd name="connsiteY5" fmla="*/ 263663 h 1975911"/>
              <a:gd name="connsiteX6" fmla="*/ 905153 w 3690382"/>
              <a:gd name="connsiteY6" fmla="*/ 117690 h 1975911"/>
              <a:gd name="connsiteX7" fmla="*/ 1751853 w 3690382"/>
              <a:gd name="connsiteY7" fmla="*/ 183378 h 1975911"/>
              <a:gd name="connsiteX8" fmla="*/ 2248195 w 3690382"/>
              <a:gd name="connsiteY8" fmla="*/ 22808 h 1975911"/>
              <a:gd name="connsiteX9" fmla="*/ 2649647 w 3690382"/>
              <a:gd name="connsiteY9" fmla="*/ 44704 h 1975911"/>
              <a:gd name="connsiteX10" fmla="*/ 3343066 w 3690382"/>
              <a:gd name="connsiteY10" fmla="*/ 424234 h 1975911"/>
              <a:gd name="connsiteX11" fmla="*/ 3591237 w 3690382"/>
              <a:gd name="connsiteY11" fmla="*/ 723479 h 1975911"/>
              <a:gd name="connsiteX12" fmla="*/ 3686126 w 3690382"/>
              <a:gd name="connsiteY12" fmla="*/ 1234385 h 1975911"/>
              <a:gd name="connsiteX13" fmla="*/ 3467151 w 3690382"/>
              <a:gd name="connsiteY13" fmla="*/ 1657707 h 1975911"/>
              <a:gd name="connsiteX14" fmla="*/ 2905117 w 3690382"/>
              <a:gd name="connsiteY14" fmla="*/ 1920458 h 1975911"/>
              <a:gd name="connsiteX15" fmla="*/ 2496365 w 3690382"/>
              <a:gd name="connsiteY15" fmla="*/ 1752589 h 1975911"/>
              <a:gd name="connsiteX16" fmla="*/ 1941631 w 3690382"/>
              <a:gd name="connsiteY16" fmla="*/ 1927757 h 1975911"/>
              <a:gd name="connsiteX17" fmla="*/ 1540178 w 3690382"/>
              <a:gd name="connsiteY17" fmla="*/ 1956952 h 1975911"/>
              <a:gd name="connsiteX18" fmla="*/ 956247 w 3690382"/>
              <a:gd name="connsiteY18" fmla="*/ 1672304 h 1975911"/>
              <a:gd name="connsiteX19" fmla="*/ 700777 w 3690382"/>
              <a:gd name="connsiteY19" fmla="*/ 1489837 h 1975911"/>
              <a:gd name="connsiteX20" fmla="*/ 379614 w 3690382"/>
              <a:gd name="connsiteY20" fmla="*/ 1628512 h 1975911"/>
              <a:gd name="connsiteX21" fmla="*/ 59 w 3690382"/>
              <a:gd name="connsiteY21" fmla="*/ 1533629 h 1975911"/>
              <a:gd name="connsiteX0" fmla="*/ 83 w 3626906"/>
              <a:gd name="connsiteY0" fmla="*/ 1542701 h 1975911"/>
              <a:gd name="connsiteX1" fmla="*/ 184754 w 3626906"/>
              <a:gd name="connsiteY1" fmla="*/ 1489837 h 1975911"/>
              <a:gd name="connsiteX2" fmla="*/ 381831 w 3626906"/>
              <a:gd name="connsiteY2" fmla="*/ 1278176 h 1975911"/>
              <a:gd name="connsiteX3" fmla="*/ 359933 w 3626906"/>
              <a:gd name="connsiteY3" fmla="*/ 869452 h 1975911"/>
              <a:gd name="connsiteX4" fmla="*/ 294241 w 3626906"/>
              <a:gd name="connsiteY4" fmla="*/ 533714 h 1975911"/>
              <a:gd name="connsiteX5" fmla="*/ 469420 w 3626906"/>
              <a:gd name="connsiteY5" fmla="*/ 263663 h 1975911"/>
              <a:gd name="connsiteX6" fmla="*/ 841677 w 3626906"/>
              <a:gd name="connsiteY6" fmla="*/ 117690 h 1975911"/>
              <a:gd name="connsiteX7" fmla="*/ 1688377 w 3626906"/>
              <a:gd name="connsiteY7" fmla="*/ 183378 h 1975911"/>
              <a:gd name="connsiteX8" fmla="*/ 2184719 w 3626906"/>
              <a:gd name="connsiteY8" fmla="*/ 22808 h 1975911"/>
              <a:gd name="connsiteX9" fmla="*/ 2586171 w 3626906"/>
              <a:gd name="connsiteY9" fmla="*/ 44704 h 1975911"/>
              <a:gd name="connsiteX10" fmla="*/ 3279590 w 3626906"/>
              <a:gd name="connsiteY10" fmla="*/ 424234 h 1975911"/>
              <a:gd name="connsiteX11" fmla="*/ 3527761 w 3626906"/>
              <a:gd name="connsiteY11" fmla="*/ 723479 h 1975911"/>
              <a:gd name="connsiteX12" fmla="*/ 3622650 w 3626906"/>
              <a:gd name="connsiteY12" fmla="*/ 1234385 h 1975911"/>
              <a:gd name="connsiteX13" fmla="*/ 3403675 w 3626906"/>
              <a:gd name="connsiteY13" fmla="*/ 1657707 h 1975911"/>
              <a:gd name="connsiteX14" fmla="*/ 2841641 w 3626906"/>
              <a:gd name="connsiteY14" fmla="*/ 1920458 h 1975911"/>
              <a:gd name="connsiteX15" fmla="*/ 2432889 w 3626906"/>
              <a:gd name="connsiteY15" fmla="*/ 1752589 h 1975911"/>
              <a:gd name="connsiteX16" fmla="*/ 1878155 w 3626906"/>
              <a:gd name="connsiteY16" fmla="*/ 1927757 h 1975911"/>
              <a:gd name="connsiteX17" fmla="*/ 1476702 w 3626906"/>
              <a:gd name="connsiteY17" fmla="*/ 1956952 h 1975911"/>
              <a:gd name="connsiteX18" fmla="*/ 892771 w 3626906"/>
              <a:gd name="connsiteY18" fmla="*/ 1672304 h 1975911"/>
              <a:gd name="connsiteX19" fmla="*/ 637301 w 3626906"/>
              <a:gd name="connsiteY19" fmla="*/ 1489837 h 1975911"/>
              <a:gd name="connsiteX20" fmla="*/ 316138 w 3626906"/>
              <a:gd name="connsiteY20" fmla="*/ 1628512 h 1975911"/>
              <a:gd name="connsiteX21" fmla="*/ 83 w 3626906"/>
              <a:gd name="connsiteY21" fmla="*/ 1542701 h 1975911"/>
              <a:gd name="connsiteX0" fmla="*/ 1139 w 3627962"/>
              <a:gd name="connsiteY0" fmla="*/ 1542701 h 1975911"/>
              <a:gd name="connsiteX1" fmla="*/ 217560 w 3627962"/>
              <a:gd name="connsiteY1" fmla="*/ 1512516 h 1975911"/>
              <a:gd name="connsiteX2" fmla="*/ 382887 w 3627962"/>
              <a:gd name="connsiteY2" fmla="*/ 1278176 h 1975911"/>
              <a:gd name="connsiteX3" fmla="*/ 360989 w 3627962"/>
              <a:gd name="connsiteY3" fmla="*/ 869452 h 1975911"/>
              <a:gd name="connsiteX4" fmla="*/ 295297 w 3627962"/>
              <a:gd name="connsiteY4" fmla="*/ 533714 h 1975911"/>
              <a:gd name="connsiteX5" fmla="*/ 470476 w 3627962"/>
              <a:gd name="connsiteY5" fmla="*/ 263663 h 1975911"/>
              <a:gd name="connsiteX6" fmla="*/ 842733 w 3627962"/>
              <a:gd name="connsiteY6" fmla="*/ 117690 h 1975911"/>
              <a:gd name="connsiteX7" fmla="*/ 1689433 w 3627962"/>
              <a:gd name="connsiteY7" fmla="*/ 183378 h 1975911"/>
              <a:gd name="connsiteX8" fmla="*/ 2185775 w 3627962"/>
              <a:gd name="connsiteY8" fmla="*/ 22808 h 1975911"/>
              <a:gd name="connsiteX9" fmla="*/ 2587227 w 3627962"/>
              <a:gd name="connsiteY9" fmla="*/ 44704 h 1975911"/>
              <a:gd name="connsiteX10" fmla="*/ 3280646 w 3627962"/>
              <a:gd name="connsiteY10" fmla="*/ 424234 h 1975911"/>
              <a:gd name="connsiteX11" fmla="*/ 3528817 w 3627962"/>
              <a:gd name="connsiteY11" fmla="*/ 723479 h 1975911"/>
              <a:gd name="connsiteX12" fmla="*/ 3623706 w 3627962"/>
              <a:gd name="connsiteY12" fmla="*/ 1234385 h 1975911"/>
              <a:gd name="connsiteX13" fmla="*/ 3404731 w 3627962"/>
              <a:gd name="connsiteY13" fmla="*/ 1657707 h 1975911"/>
              <a:gd name="connsiteX14" fmla="*/ 2842697 w 3627962"/>
              <a:gd name="connsiteY14" fmla="*/ 1920458 h 1975911"/>
              <a:gd name="connsiteX15" fmla="*/ 2433945 w 3627962"/>
              <a:gd name="connsiteY15" fmla="*/ 1752589 h 1975911"/>
              <a:gd name="connsiteX16" fmla="*/ 1879211 w 3627962"/>
              <a:gd name="connsiteY16" fmla="*/ 1927757 h 1975911"/>
              <a:gd name="connsiteX17" fmla="*/ 1477758 w 3627962"/>
              <a:gd name="connsiteY17" fmla="*/ 1956952 h 1975911"/>
              <a:gd name="connsiteX18" fmla="*/ 893827 w 3627962"/>
              <a:gd name="connsiteY18" fmla="*/ 1672304 h 1975911"/>
              <a:gd name="connsiteX19" fmla="*/ 638357 w 3627962"/>
              <a:gd name="connsiteY19" fmla="*/ 1489837 h 1975911"/>
              <a:gd name="connsiteX20" fmla="*/ 317194 w 3627962"/>
              <a:gd name="connsiteY20" fmla="*/ 1628512 h 1975911"/>
              <a:gd name="connsiteX21" fmla="*/ 1139 w 3627962"/>
              <a:gd name="connsiteY21" fmla="*/ 1542701 h 197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27962" h="1975911">
                <a:moveTo>
                  <a:pt x="1139" y="1542701"/>
                </a:moveTo>
                <a:cubicBezTo>
                  <a:pt x="-15467" y="1523368"/>
                  <a:pt x="153935" y="1556603"/>
                  <a:pt x="217560" y="1512516"/>
                </a:cubicBezTo>
                <a:cubicBezTo>
                  <a:pt x="281185" y="1468429"/>
                  <a:pt x="358982" y="1385353"/>
                  <a:pt x="382887" y="1278176"/>
                </a:cubicBezTo>
                <a:cubicBezTo>
                  <a:pt x="406792" y="1170999"/>
                  <a:pt x="375587" y="993529"/>
                  <a:pt x="360989" y="869452"/>
                </a:cubicBezTo>
                <a:cubicBezTo>
                  <a:pt x="346391" y="745375"/>
                  <a:pt x="277049" y="634679"/>
                  <a:pt x="295297" y="533714"/>
                </a:cubicBezTo>
                <a:cubicBezTo>
                  <a:pt x="313545" y="432749"/>
                  <a:pt x="379237" y="333000"/>
                  <a:pt x="470476" y="263663"/>
                </a:cubicBezTo>
                <a:cubicBezTo>
                  <a:pt x="561715" y="194326"/>
                  <a:pt x="639573" y="131071"/>
                  <a:pt x="842733" y="117690"/>
                </a:cubicBezTo>
                <a:cubicBezTo>
                  <a:pt x="1045893" y="104309"/>
                  <a:pt x="1465593" y="199192"/>
                  <a:pt x="1689433" y="183378"/>
                </a:cubicBezTo>
                <a:cubicBezTo>
                  <a:pt x="1913273" y="167564"/>
                  <a:pt x="2036143" y="45920"/>
                  <a:pt x="2185775" y="22808"/>
                </a:cubicBezTo>
                <a:cubicBezTo>
                  <a:pt x="2335407" y="-304"/>
                  <a:pt x="2404749" y="-22200"/>
                  <a:pt x="2587227" y="44704"/>
                </a:cubicBezTo>
                <a:cubicBezTo>
                  <a:pt x="2769706" y="111608"/>
                  <a:pt x="3123714" y="311105"/>
                  <a:pt x="3280646" y="424234"/>
                </a:cubicBezTo>
                <a:cubicBezTo>
                  <a:pt x="3437578" y="537363"/>
                  <a:pt x="3471640" y="588454"/>
                  <a:pt x="3528817" y="723479"/>
                </a:cubicBezTo>
                <a:cubicBezTo>
                  <a:pt x="3585994" y="858504"/>
                  <a:pt x="3644387" y="1078680"/>
                  <a:pt x="3623706" y="1234385"/>
                </a:cubicBezTo>
                <a:cubicBezTo>
                  <a:pt x="3603025" y="1390090"/>
                  <a:pt x="3534899" y="1543361"/>
                  <a:pt x="3404731" y="1657707"/>
                </a:cubicBezTo>
                <a:cubicBezTo>
                  <a:pt x="3274563" y="1772053"/>
                  <a:pt x="3004495" y="1904644"/>
                  <a:pt x="2842697" y="1920458"/>
                </a:cubicBezTo>
                <a:cubicBezTo>
                  <a:pt x="2680899" y="1936272"/>
                  <a:pt x="2594526" y="1751373"/>
                  <a:pt x="2433945" y="1752589"/>
                </a:cubicBezTo>
                <a:cubicBezTo>
                  <a:pt x="2273364" y="1753805"/>
                  <a:pt x="2038575" y="1893697"/>
                  <a:pt x="1879211" y="1927757"/>
                </a:cubicBezTo>
                <a:cubicBezTo>
                  <a:pt x="1719847" y="1961817"/>
                  <a:pt x="1641989" y="1999527"/>
                  <a:pt x="1477758" y="1956952"/>
                </a:cubicBezTo>
                <a:cubicBezTo>
                  <a:pt x="1313527" y="1914377"/>
                  <a:pt x="1033727" y="1750156"/>
                  <a:pt x="893827" y="1672304"/>
                </a:cubicBezTo>
                <a:cubicBezTo>
                  <a:pt x="753927" y="1594452"/>
                  <a:pt x="734462" y="1497136"/>
                  <a:pt x="638357" y="1489837"/>
                </a:cubicBezTo>
                <a:cubicBezTo>
                  <a:pt x="542252" y="1482538"/>
                  <a:pt x="423397" y="1619701"/>
                  <a:pt x="317194" y="1628512"/>
                </a:cubicBezTo>
                <a:cubicBezTo>
                  <a:pt x="210991" y="1637323"/>
                  <a:pt x="17745" y="1562034"/>
                  <a:pt x="1139" y="1542701"/>
                </a:cubicBezTo>
                <a:close/>
              </a:path>
            </a:pathLst>
          </a:custGeom>
          <a:solidFill>
            <a:srgbClr val="F4D3CD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3" name="矩形 2"/>
          <p:cNvSpPr/>
          <p:nvPr/>
        </p:nvSpPr>
        <p:spPr>
          <a:xfrm>
            <a:off x="2322327" y="1429442"/>
            <a:ext cx="25915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HK" altLang="en-US" b="1" dirty="0">
                <a:solidFill>
                  <a:srgbClr val="D6504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政府在政策制訂過程</a:t>
            </a:r>
            <a:r>
              <a:rPr lang="zh-HK" altLang="en-US" b="1" dirty="0" smtClean="0">
                <a:solidFill>
                  <a:srgbClr val="D6504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</a:t>
            </a:r>
            <a:r>
              <a:rPr lang="zh-TW" altLang="en-US" b="1" dirty="0" smtClean="0">
                <a:solidFill>
                  <a:srgbClr val="D6504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b="1" dirty="0">
                <a:solidFill>
                  <a:srgbClr val="D6504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需要諮詢公眾</a:t>
            </a:r>
            <a:r>
              <a:rPr lang="zh-HK" altLang="en-US" b="1" dirty="0">
                <a:solidFill>
                  <a:srgbClr val="D6504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</p:txBody>
      </p:sp>
      <p:sp>
        <p:nvSpPr>
          <p:cNvPr id="23" name="圓角矩形 22"/>
          <p:cNvSpPr/>
          <p:nvPr/>
        </p:nvSpPr>
        <p:spPr>
          <a:xfrm>
            <a:off x="1361693" y="2356309"/>
            <a:ext cx="715879" cy="427861"/>
          </a:xfrm>
          <a:prstGeom prst="roundRect">
            <a:avLst/>
          </a:prstGeom>
          <a:solidFill>
            <a:srgbClr val="2F559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原因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6" name="圓角矩形 25"/>
          <p:cNvSpPr/>
          <p:nvPr/>
        </p:nvSpPr>
        <p:spPr>
          <a:xfrm>
            <a:off x="2297613" y="844398"/>
            <a:ext cx="715879" cy="427861"/>
          </a:xfrm>
          <a:prstGeom prst="roundRect">
            <a:avLst/>
          </a:prstGeom>
          <a:solidFill>
            <a:srgbClr val="DE736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9" name="群組 1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2" name="圓角化單一角落矩形 2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4" name="矩形 2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5" name="矩形 2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結構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80003" y="1008322"/>
              <a:ext cx="480131" cy="182375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構思及組織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31" name="直線接點 3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手繪多邊形 51"/>
          <p:cNvSpPr/>
          <p:nvPr/>
        </p:nvSpPr>
        <p:spPr>
          <a:xfrm flipV="1">
            <a:off x="7223581" y="4771611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53" name="弧形 52"/>
          <p:cNvSpPr/>
          <p:nvPr/>
        </p:nvSpPr>
        <p:spPr>
          <a:xfrm rot="10620496">
            <a:off x="7861889" y="4672019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4" name="群組 53"/>
          <p:cNvGrpSpPr/>
          <p:nvPr/>
        </p:nvGrpSpPr>
        <p:grpSpPr>
          <a:xfrm>
            <a:off x="8322958" y="4708934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55" name="手繪多邊形 54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6" name="手繪多邊形 55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chemeClr val="accent1">
                    <a:lumMod val="50000"/>
                  </a:schemeClr>
                </a:gs>
                <a:gs pos="22000">
                  <a:schemeClr val="accent1">
                    <a:lumMod val="75000"/>
                  </a:schemeClr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7" name="橢圓 56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8" name="橢圓 57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59" name="摺角紙張 58"/>
          <p:cNvSpPr/>
          <p:nvPr/>
        </p:nvSpPr>
        <p:spPr>
          <a:xfrm>
            <a:off x="5441668" y="4708934"/>
            <a:ext cx="2138019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0" name="手繪多邊形 59"/>
          <p:cNvSpPr/>
          <p:nvPr/>
        </p:nvSpPr>
        <p:spPr>
          <a:xfrm rot="15799771">
            <a:off x="7683788" y="4510253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61" name="矩形 60"/>
          <p:cNvSpPr/>
          <p:nvPr/>
        </p:nvSpPr>
        <p:spPr>
          <a:xfrm>
            <a:off x="5785862" y="5352354"/>
            <a:ext cx="14713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FE8637"/>
              </a:buClr>
              <a:defRPr/>
            </a:pPr>
            <a:r>
              <a:rPr lang="en-US" altLang="zh-HK" sz="1400" b="1" dirty="0">
                <a:solidFill>
                  <a:srgbClr val="2F5597"/>
                </a:solidFill>
                <a:latin typeface="+mn-ea"/>
              </a:rPr>
              <a:t>……</a:t>
            </a:r>
            <a:r>
              <a:rPr lang="zh-TW" altLang="en-US" sz="14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是由於</a:t>
            </a:r>
            <a:r>
              <a:rPr lang="en-US" altLang="zh-HK" sz="1400" b="1" dirty="0">
                <a:solidFill>
                  <a:srgbClr val="2F5597"/>
                </a:solidFill>
                <a:latin typeface="+mn-ea"/>
              </a:rPr>
              <a:t>……</a:t>
            </a:r>
            <a:endParaRPr lang="zh-HK" altLang="en-US" sz="1400" b="1" dirty="0">
              <a:solidFill>
                <a:srgbClr val="2F5597"/>
              </a:solidFill>
              <a:latin typeface="+mn-ea"/>
            </a:endParaRPr>
          </a:p>
        </p:txBody>
      </p:sp>
      <p:sp>
        <p:nvSpPr>
          <p:cNvPr id="62" name="AutoShape 25"/>
          <p:cNvSpPr txBox="1">
            <a:spLocks noChangeArrowheads="1"/>
          </p:cNvSpPr>
          <p:nvPr/>
        </p:nvSpPr>
        <p:spPr bwMode="auto">
          <a:xfrm>
            <a:off x="5859477" y="4875808"/>
            <a:ext cx="1314743" cy="376916"/>
          </a:xfrm>
          <a:prstGeom prst="flowChartAlternateProcess">
            <a:avLst/>
          </a:prstGeom>
          <a:solidFill>
            <a:srgbClr val="2F5597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grpSp>
        <p:nvGrpSpPr>
          <p:cNvPr id="4" name="群組 3"/>
          <p:cNvGrpSpPr/>
          <p:nvPr/>
        </p:nvGrpSpPr>
        <p:grpSpPr>
          <a:xfrm>
            <a:off x="825596" y="3881365"/>
            <a:ext cx="4085063" cy="2462162"/>
            <a:chOff x="825596" y="3881365"/>
            <a:chExt cx="4085063" cy="2462162"/>
          </a:xfrm>
        </p:grpSpPr>
        <p:pic>
          <p:nvPicPr>
            <p:cNvPr id="29" name="圖片 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5596" y="3881365"/>
              <a:ext cx="1331872" cy="2462162"/>
            </a:xfrm>
            <a:prstGeom prst="rect">
              <a:avLst/>
            </a:prstGeom>
          </p:spPr>
        </p:pic>
        <p:grpSp>
          <p:nvGrpSpPr>
            <p:cNvPr id="32" name="群組 31"/>
            <p:cNvGrpSpPr/>
            <p:nvPr/>
          </p:nvGrpSpPr>
          <p:grpSpPr>
            <a:xfrm>
              <a:off x="2102286" y="4523250"/>
              <a:ext cx="2808373" cy="1488783"/>
              <a:chOff x="2036100" y="4523250"/>
              <a:chExt cx="2808373" cy="1488783"/>
            </a:xfrm>
          </p:grpSpPr>
          <p:grpSp>
            <p:nvGrpSpPr>
              <p:cNvPr id="33" name="群組 32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36" name="矩形 35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rgbClr val="FFCCD1"/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solidFill>
                  <a:srgbClr val="5F98B2"/>
                </a:solidFill>
                <a:ln>
                  <a:solidFill>
                    <a:srgbClr val="3D8AAC"/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34" name="等腰三角形 33"/>
              <p:cNvSpPr/>
              <p:nvPr/>
            </p:nvSpPr>
            <p:spPr>
              <a:xfrm rot="10800000">
                <a:off x="2122078" y="4620701"/>
                <a:ext cx="2548781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5" name="半框架 34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1795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38" name="圖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8189" y="4400904"/>
              <a:ext cx="313486" cy="237407"/>
            </a:xfrm>
            <a:prstGeom prst="rect">
              <a:avLst/>
            </a:prstGeom>
          </p:spPr>
        </p:pic>
        <p:sp>
          <p:nvSpPr>
            <p:cNvPr id="39" name="矩形 38"/>
            <p:cNvSpPr/>
            <p:nvPr/>
          </p:nvSpPr>
          <p:spPr>
            <a:xfrm>
              <a:off x="2406811" y="4681366"/>
              <a:ext cx="2090282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1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. 構思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想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表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達的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事情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2401980" y="5061778"/>
              <a:ext cx="2356336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2.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找出事情之間的關係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2416008" y="5437698"/>
              <a:ext cx="2129574" cy="342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3.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選用合適的關聯詞</a:t>
              </a:r>
            </a:p>
          </p:txBody>
        </p:sp>
      </p:grp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29</a:t>
            </a:fld>
            <a:endParaRPr lang="zh-HK" altLang="en-US" dirty="0"/>
          </a:p>
        </p:txBody>
      </p:sp>
      <p:sp>
        <p:nvSpPr>
          <p:cNvPr id="42" name="手繪多邊形 4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273" y="1187839"/>
            <a:ext cx="3203831" cy="2856218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115" y="1713389"/>
            <a:ext cx="503865" cy="467875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9654" y="822332"/>
            <a:ext cx="444369" cy="47753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8401" y="1655012"/>
            <a:ext cx="491779" cy="473788"/>
          </a:xfrm>
          <a:prstGeom prst="rect">
            <a:avLst/>
          </a:prstGeom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5614">
            <a:off x="6514305" y="789360"/>
            <a:ext cx="409812" cy="457326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4602" y="1384309"/>
            <a:ext cx="372222" cy="441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28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17" grpId="0" animBg="1"/>
      <p:bldP spid="2" grpId="0"/>
      <p:bldP spid="18" grpId="0" animBg="1"/>
      <p:bldP spid="3" grpId="0"/>
      <p:bldP spid="23" grpId="0" animBg="1"/>
      <p:bldP spid="26" grpId="0" animBg="1"/>
      <p:bldP spid="52" grpId="0" animBg="1"/>
      <p:bldP spid="53" grpId="0" animBg="1"/>
      <p:bldP spid="59" grpId="0" animBg="1"/>
      <p:bldP spid="59" grpId="1" animBg="1"/>
      <p:bldP spid="60" grpId="0" animBg="1"/>
      <p:bldP spid="60" grpId="1" animBg="1"/>
      <p:bldP spid="61" grpId="0"/>
      <p:bldP spid="61" grpId="1"/>
      <p:bldP spid="62" grpId="0" animBg="1"/>
      <p:bldP spid="6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4D3CD"/>
              </a:gs>
              <a:gs pos="100000">
                <a:srgbClr val="3D8AAC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>
              <a:ea typeface="微軟正黑體" panose="020B0604030504040204" pitchFamily="34" charset="-120"/>
            </a:endParaRPr>
          </a:p>
        </p:txBody>
      </p:sp>
      <p:sp>
        <p:nvSpPr>
          <p:cNvPr id="108" name="內容版面配置區 2">
            <a:extLst>
              <a:ext uri="{FF2B5EF4-FFF2-40B4-BE49-F238E27FC236}">
                <a16:creationId xmlns:a16="http://schemas.microsoft.com/office/drawing/2014/main" id="{D9845DFB-87A2-4749-B11C-B29423BC50D8}"/>
              </a:ext>
            </a:extLst>
          </p:cNvPr>
          <p:cNvSpPr txBox="1">
            <a:spLocks/>
          </p:cNvSpPr>
          <p:nvPr/>
        </p:nvSpPr>
        <p:spPr>
          <a:xfrm>
            <a:off x="1409825" y="1922814"/>
            <a:ext cx="4085774" cy="32643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TW" altLang="en-US" sz="2000" b="1" spc="300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在日常生活或學習上，學生需要就事情的結果解釋原因</a:t>
            </a:r>
            <a:endParaRPr lang="en-US" altLang="zh-TW" sz="2000" b="1" spc="300" dirty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30000"/>
              </a:lnSpc>
            </a:pPr>
            <a:endParaRPr lang="en-US" altLang="zh-TW" sz="2000" b="1" spc="300" dirty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30000"/>
              </a:lnSpc>
            </a:pPr>
            <a:r>
              <a:rPr lang="zh-TW" altLang="en-US" sz="2000" b="1" spc="300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可運用因果關係闡述事情的原因和結果</a:t>
            </a:r>
            <a:endParaRPr lang="en-US" altLang="zh-TW" sz="2000" b="1" spc="300" dirty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9" name="圓角矩形 108"/>
          <p:cNvSpPr/>
          <p:nvPr/>
        </p:nvSpPr>
        <p:spPr>
          <a:xfrm>
            <a:off x="4273939" y="828387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5F98B2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2F5597"/>
              </a:solidFill>
            </a:endParaRPr>
          </a:p>
        </p:txBody>
      </p:sp>
      <p:sp>
        <p:nvSpPr>
          <p:cNvPr id="110" name="手繪多邊形 109"/>
          <p:cNvSpPr/>
          <p:nvPr/>
        </p:nvSpPr>
        <p:spPr>
          <a:xfrm>
            <a:off x="4588916" y="341318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4D3CD"/>
              </a:gs>
              <a:gs pos="100000">
                <a:srgbClr val="3D8AAC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>
              <a:ea typeface="微軟正黑體" panose="020B0604030504040204" pitchFamily="34" charset="-120"/>
            </a:endParaRPr>
          </a:p>
        </p:txBody>
      </p:sp>
      <p:sp>
        <p:nvSpPr>
          <p:cNvPr id="111" name="手繪多邊形 110"/>
          <p:cNvSpPr/>
          <p:nvPr/>
        </p:nvSpPr>
        <p:spPr>
          <a:xfrm>
            <a:off x="7617827" y="512560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4D3CD"/>
              </a:gs>
              <a:gs pos="100000">
                <a:srgbClr val="3D8AAC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>
              <a:ea typeface="微軟正黑體" panose="020B0604030504040204" pitchFamily="34" charset="-120"/>
            </a:endParaRPr>
          </a:p>
        </p:txBody>
      </p:sp>
      <p:sp>
        <p:nvSpPr>
          <p:cNvPr id="112" name="圓角矩形 111"/>
          <p:cNvSpPr/>
          <p:nvPr/>
        </p:nvSpPr>
        <p:spPr>
          <a:xfrm>
            <a:off x="7353234" y="5633330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5F98B2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3" name="手繪多邊形 112"/>
          <p:cNvSpPr/>
          <p:nvPr/>
        </p:nvSpPr>
        <p:spPr>
          <a:xfrm>
            <a:off x="877001" y="5790734"/>
            <a:ext cx="941071" cy="503433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rgbClr val="F4D3CD"/>
              </a:gs>
              <a:gs pos="100000">
                <a:srgbClr val="3D8AAC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>
              <a:ea typeface="微軟正黑體" panose="020B0604030504040204" pitchFamily="34" charset="-120"/>
            </a:endParaRPr>
          </a:p>
        </p:txBody>
      </p:sp>
      <p:sp>
        <p:nvSpPr>
          <p:cNvPr id="115" name="標題 1"/>
          <p:cNvSpPr txBox="1">
            <a:spLocks/>
          </p:cNvSpPr>
          <p:nvPr/>
        </p:nvSpPr>
        <p:spPr>
          <a:xfrm>
            <a:off x="408733" y="877668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zh-TW" altLang="en-US" sz="2300" b="1" spc="300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解釋</a:t>
            </a:r>
            <a:endParaRPr lang="en-US" altLang="zh-HK" sz="2300" b="1" spc="300" dirty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>
              <a:lnSpc>
                <a:spcPct val="90000"/>
              </a:lnSpc>
            </a:pPr>
            <a:r>
              <a:rPr lang="zh-TW" altLang="en-US" sz="2300" b="1" spc="300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</a:t>
            </a:r>
            <a:endParaRPr lang="en-US" altLang="zh-TW" sz="2300" b="1" spc="300" dirty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cxnSp>
        <p:nvCxnSpPr>
          <p:cNvPr id="116" name="直線接點 115"/>
          <p:cNvCxnSpPr/>
          <p:nvPr/>
        </p:nvCxnSpPr>
        <p:spPr>
          <a:xfrm>
            <a:off x="234080" y="1712839"/>
            <a:ext cx="961336" cy="0"/>
          </a:xfrm>
          <a:prstGeom prst="line">
            <a:avLst/>
          </a:prstGeom>
          <a:ln w="19050">
            <a:solidFill>
              <a:srgbClr val="5F98B2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8" name="圖片 1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48159" y="4055820"/>
            <a:ext cx="1147839" cy="2469406"/>
          </a:xfrm>
          <a:prstGeom prst="rect">
            <a:avLst/>
          </a:prstGeom>
          <a:effectLst>
            <a:reflection blurRad="76200" stA="23000" endPos="43000" dist="12700" dir="5400000" sy="-100000" algn="bl" rotWithShape="0"/>
          </a:effectLst>
        </p:spPr>
      </p:pic>
      <p:pic>
        <p:nvPicPr>
          <p:cNvPr id="119" name="圖片 1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215" y="314074"/>
            <a:ext cx="481742" cy="1872225"/>
          </a:xfrm>
          <a:prstGeom prst="rect">
            <a:avLst/>
          </a:prstGeom>
        </p:spPr>
      </p:pic>
      <p:sp>
        <p:nvSpPr>
          <p:cNvPr id="120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71838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63" presetClass="path" presetSubtype="0" accel="58000" decel="4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48148E-6 L 0.09184 1.48148E-6 " pathEditMode="relative" rAng="0" ptsTypes="AA">
                                      <p:cBhvr>
                                        <p:cTn id="32" dur="27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3" presetClass="path" presetSubtype="0" accel="58000" decel="4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0.09184 2.22222E-6 " pathEditMode="relative" rAng="0" ptsTypes="AA">
                                      <p:cBhvr>
                                        <p:cTn id="34" dur="21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3" presetClass="path" presetSubtype="0" accel="58000" decel="4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48148E-6 L 0.09184 1.48148E-6 " pathEditMode="relative" rAng="0" ptsTypes="AA">
                                      <p:cBhvr>
                                        <p:cTn id="36" dur="16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81481E-6 L -0.17466 -0.00023 " pathEditMode="relative" rAng="0" ptsTypes="AA">
                                      <p:cBhvr>
                                        <p:cTn id="38" dur="2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33" y="-2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7.40741E-7 L -0.09982 -7.40741E-7 " pathEditMode="relative" rAng="0" ptsTypes="AA">
                                      <p:cBhvr>
                                        <p:cTn id="40" dur="18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7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7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投影片編號版面配置區 7"/>
          <p:cNvSpPr>
            <a:spLocks noGrp="1"/>
          </p:cNvSpPr>
          <p:nvPr>
            <p:ph type="sldNum" sz="quarter" idx="4"/>
          </p:nvPr>
        </p:nvSpPr>
        <p:spPr>
          <a:xfrm>
            <a:off x="8534400" y="7472363"/>
            <a:ext cx="609600" cy="5207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5DD1C8-0560-4461-B8B6-A1AFA9F5C4F2}" type="slidenum">
              <a:rPr kumimoji="0" lang="zh-HK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zh-HK" alt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sp>
        <p:nvSpPr>
          <p:cNvPr id="16" name="投影片編號版面配置區 6"/>
          <p:cNvSpPr txBox="1">
            <a:spLocks/>
          </p:cNvSpPr>
          <p:nvPr/>
        </p:nvSpPr>
        <p:spPr>
          <a:xfrm>
            <a:off x="8077124" y="5691717"/>
            <a:ext cx="6096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457200" rtl="0" eaLnBrk="1" latinLnBrk="0" hangingPunct="1">
              <a:defRPr kumimoji="0" sz="1400" b="1" kern="1200" smtClean="0">
                <a:solidFill>
                  <a:srgbClr val="FFFFFF"/>
                </a:solidFill>
                <a:latin typeface="Corbel" panose="020B0503020204020204" pitchFamily="34" charset="0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r>
              <a:rPr lang="en-US" altLang="zh-HK" dirty="0">
                <a:ea typeface="微軟正黑體"/>
              </a:rPr>
              <a:t>49</a:t>
            </a:r>
            <a:endParaRPr lang="zh-HK" altLang="en-US" dirty="0">
              <a:ea typeface="微軟正黑體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560" y="1094438"/>
            <a:ext cx="3120920" cy="563944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4313576" y="2146490"/>
            <a:ext cx="758881" cy="784830"/>
          </a:xfrm>
          <a:prstGeom prst="rect">
            <a:avLst/>
          </a:prstGeom>
          <a:solidFill>
            <a:srgbClr val="3D8AAC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buClr>
                <a:srgbClr val="FE8637"/>
              </a:buClr>
              <a:defRPr/>
            </a:pPr>
            <a:r>
              <a:rPr lang="zh-TW" altLang="en-US" sz="1500" b="1" dirty="0">
                <a:solidFill>
                  <a:schemeClr val="bg1"/>
                </a:solidFill>
                <a:latin typeface="Corbel"/>
                <a:ea typeface="微軟正黑體"/>
              </a:rPr>
              <a:t>是由於</a:t>
            </a:r>
          </a:p>
          <a:p>
            <a:pPr algn="ctr"/>
            <a:endParaRPr lang="en-US" altLang="zh-TW" sz="15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072457" y="2146865"/>
            <a:ext cx="3614267" cy="7848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buClr>
                <a:srgbClr val="FE8637"/>
              </a:buClr>
            </a:pPr>
            <a:r>
              <a:rPr lang="zh-TW" altLang="en-US" sz="1500" b="1" dirty="0">
                <a:solidFill>
                  <a:srgbClr val="2F5597"/>
                </a:solidFill>
                <a:latin typeface="Corbel"/>
                <a:ea typeface="微軟正黑體"/>
              </a:rPr>
              <a:t>諮詢有助政府集思廣益，完善公共政策。</a:t>
            </a:r>
            <a:endParaRPr lang="zh-HK" altLang="en-US" sz="1500" b="1" dirty="0">
              <a:solidFill>
                <a:srgbClr val="2F5597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78415" y="2148894"/>
            <a:ext cx="3437190" cy="784830"/>
          </a:xfrm>
          <a:prstGeom prst="rect">
            <a:avLst/>
          </a:prstGeom>
          <a:solidFill>
            <a:srgbClr val="F4D3CD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rgbClr val="D65042"/>
                </a:solidFill>
                <a:latin typeface="Corbel"/>
                <a:ea typeface="微軟正黑體"/>
              </a:rPr>
              <a:t>政</a:t>
            </a:r>
            <a:r>
              <a:rPr lang="zh-HK" altLang="en-US" sz="1500" b="1" dirty="0" smtClean="0">
                <a:solidFill>
                  <a:srgbClr val="D65042"/>
                </a:solidFill>
                <a:latin typeface="Corbel"/>
                <a:ea typeface="微軟正黑體"/>
              </a:rPr>
              <a:t>府</a:t>
            </a:r>
            <a:r>
              <a:rPr lang="zh-HK" altLang="en-US" sz="1500" b="1" dirty="0">
                <a:solidFill>
                  <a:srgbClr val="D65042"/>
                </a:solidFill>
                <a:latin typeface="Corbel"/>
                <a:ea typeface="微軟正黑體"/>
              </a:rPr>
              <a:t>在政策制訂過程</a:t>
            </a:r>
            <a:r>
              <a:rPr lang="zh-HK" altLang="en-US" sz="1500" b="1" dirty="0" smtClean="0">
                <a:solidFill>
                  <a:srgbClr val="D65042"/>
                </a:solidFill>
                <a:latin typeface="Corbel"/>
                <a:ea typeface="微軟正黑體"/>
              </a:rPr>
              <a:t>中</a:t>
            </a:r>
            <a:r>
              <a:rPr lang="zh-TW" altLang="en-US" sz="1500" b="1" dirty="0" smtClean="0">
                <a:solidFill>
                  <a:srgbClr val="D23E2E"/>
                </a:solidFill>
                <a:latin typeface="Corbel"/>
                <a:ea typeface="微軟正黑體"/>
              </a:rPr>
              <a:t>，需要諮詢公眾</a:t>
            </a:r>
            <a:endParaRPr lang="en-US" altLang="zh-HK" sz="1500" b="1" dirty="0" smtClean="0">
              <a:solidFill>
                <a:srgbClr val="D23E2E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082345" y="3284889"/>
            <a:ext cx="5199557" cy="818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zh-TW" altLang="en-US" sz="1600" dirty="0">
                <a:solidFill>
                  <a:srgbClr val="D65042"/>
                </a:solidFill>
                <a:ea typeface="微軟正黑體"/>
              </a:rPr>
              <a:t>政</a:t>
            </a:r>
            <a:r>
              <a:rPr lang="zh-HK" altLang="en-US" sz="1600" dirty="0">
                <a:solidFill>
                  <a:srgbClr val="D65042"/>
                </a:solidFill>
                <a:ea typeface="微軟正黑體"/>
              </a:rPr>
              <a:t>府在政策制訂過程</a:t>
            </a:r>
            <a:r>
              <a:rPr lang="zh-HK" altLang="en-US" sz="1600" dirty="0" smtClean="0">
                <a:solidFill>
                  <a:srgbClr val="D65042"/>
                </a:solidFill>
                <a:ea typeface="微軟正黑體"/>
              </a:rPr>
              <a:t>中</a:t>
            </a:r>
            <a:r>
              <a:rPr lang="zh-TW" altLang="en-US" sz="1600" dirty="0" smtClean="0">
                <a:solidFill>
                  <a:srgbClr val="D65042"/>
                </a:solidFill>
                <a:ea typeface="微軟正黑體"/>
              </a:rPr>
              <a:t>，</a:t>
            </a:r>
            <a:r>
              <a:rPr lang="zh-TW" altLang="en-US" sz="1600" dirty="0">
                <a:solidFill>
                  <a:srgbClr val="D65042"/>
                </a:solidFill>
                <a:ea typeface="微軟正黑體"/>
              </a:rPr>
              <a:t>需要諮詢公眾</a:t>
            </a:r>
            <a:r>
              <a:rPr lang="zh-TW" altLang="en-US" sz="1600" b="1" u="sng" dirty="0">
                <a:solidFill>
                  <a:srgbClr val="2F5597"/>
                </a:solidFill>
                <a:ea typeface="微軟正黑體"/>
              </a:rPr>
              <a:t>是由於</a:t>
            </a:r>
            <a:r>
              <a:rPr lang="zh-TW" altLang="en-US" sz="1600" dirty="0">
                <a:solidFill>
                  <a:srgbClr val="2F5597"/>
                </a:solidFill>
                <a:ea typeface="微軟正黑體"/>
              </a:rPr>
              <a:t>諮詢有助政府集思廣益，完善公共政策。</a:t>
            </a:r>
            <a:endParaRPr lang="en-US" altLang="zh-HK" sz="1600" dirty="0">
              <a:solidFill>
                <a:srgbClr val="2F5597"/>
              </a:solidFill>
              <a:ea typeface="微軟正黑體"/>
            </a:endParaRPr>
          </a:p>
        </p:txBody>
      </p:sp>
      <p:sp>
        <p:nvSpPr>
          <p:cNvPr id="41" name="剪去對角線角落矩形 40"/>
          <p:cNvSpPr/>
          <p:nvPr/>
        </p:nvSpPr>
        <p:spPr>
          <a:xfrm>
            <a:off x="1944602" y="3211661"/>
            <a:ext cx="5437819" cy="972342"/>
          </a:xfrm>
          <a:prstGeom prst="snip2DiagRect">
            <a:avLst/>
          </a:prstGeom>
          <a:noFill/>
          <a:ln>
            <a:solidFill>
              <a:srgbClr val="3D8AA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ea typeface="微軟正黑體" panose="020B0604030504040204" pitchFamily="34" charset="-120"/>
            </a:endParaRPr>
          </a:p>
        </p:txBody>
      </p:sp>
      <p:grpSp>
        <p:nvGrpSpPr>
          <p:cNvPr id="14" name="群組 1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5" name="圓角化單一角落矩形 1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8" name="矩形 1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結構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0003" y="1008321"/>
              <a:ext cx="480131" cy="199763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構思及組織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21" name="直線接點 2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群組 1"/>
          <p:cNvGrpSpPr/>
          <p:nvPr/>
        </p:nvGrpSpPr>
        <p:grpSpPr>
          <a:xfrm>
            <a:off x="722333" y="3871608"/>
            <a:ext cx="4965611" cy="2553389"/>
            <a:chOff x="722333" y="3871608"/>
            <a:chExt cx="4965611" cy="2553389"/>
          </a:xfrm>
        </p:grpSpPr>
        <p:pic>
          <p:nvPicPr>
            <p:cNvPr id="20" name="圖片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2333" y="3871608"/>
              <a:ext cx="1355458" cy="2553389"/>
            </a:xfrm>
            <a:prstGeom prst="rect">
              <a:avLst/>
            </a:prstGeom>
          </p:spPr>
        </p:pic>
        <p:grpSp>
          <p:nvGrpSpPr>
            <p:cNvPr id="22" name="群組 21"/>
            <p:cNvGrpSpPr/>
            <p:nvPr/>
          </p:nvGrpSpPr>
          <p:grpSpPr>
            <a:xfrm>
              <a:off x="2005808" y="4643219"/>
              <a:ext cx="3682136" cy="1163294"/>
              <a:chOff x="2036100" y="4523250"/>
              <a:chExt cx="2808373" cy="1488783"/>
            </a:xfrm>
          </p:grpSpPr>
          <p:grpSp>
            <p:nvGrpSpPr>
              <p:cNvPr id="23" name="群組 22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27" name="矩形 26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rgbClr val="FFCCD1"/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solidFill>
                  <a:srgbClr val="5F98B2"/>
                </a:solidFill>
                <a:ln>
                  <a:solidFill>
                    <a:srgbClr val="3D8AAC"/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24" name="等腰三角形 23"/>
              <p:cNvSpPr/>
              <p:nvPr/>
            </p:nvSpPr>
            <p:spPr>
              <a:xfrm rot="10800000">
                <a:off x="2107532" y="4620700"/>
                <a:ext cx="2558123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6" name="半框架 25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3674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30" name="圖片 2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1711" y="4520872"/>
              <a:ext cx="313486" cy="237407"/>
            </a:xfrm>
            <a:prstGeom prst="rect">
              <a:avLst/>
            </a:prstGeom>
          </p:spPr>
        </p:pic>
        <p:sp>
          <p:nvSpPr>
            <p:cNvPr id="31" name="矩形 30"/>
            <p:cNvSpPr/>
            <p:nvPr/>
          </p:nvSpPr>
          <p:spPr>
            <a:xfrm>
              <a:off x="2251711" y="4824701"/>
              <a:ext cx="3300904" cy="342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4.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</a:t>
              </a:r>
              <a:r>
                <a:rPr lang="zh-HK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把句子及關聯詞</a:t>
              </a:r>
              <a:r>
                <a:rPr lang="zh-HK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放在適當的位置</a:t>
              </a:r>
              <a:endParaRPr lang="en-US" altLang="zh-HK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251180" y="5231101"/>
              <a:ext cx="1239780" cy="342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5.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</a:t>
              </a:r>
              <a:r>
                <a:rPr lang="zh-HK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調整句式</a:t>
              </a:r>
            </a:p>
          </p:txBody>
        </p:sp>
      </p:grpSp>
      <p:sp>
        <p:nvSpPr>
          <p:cNvPr id="28" name="投影片編號版面配置區 4"/>
          <p:cNvSpPr txBox="1">
            <a:spLocks/>
          </p:cNvSpPr>
          <p:nvPr/>
        </p:nvSpPr>
        <p:spPr>
          <a:xfrm>
            <a:off x="6835172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3D8AA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 smtClean="0"/>
              <a:t>30</a:t>
            </a:r>
            <a:endParaRPr lang="zh-HK" altLang="en-US" dirty="0"/>
          </a:p>
        </p:txBody>
      </p:sp>
      <p:sp>
        <p:nvSpPr>
          <p:cNvPr id="33" name="手繪多邊形 3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67865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 animBg="1"/>
      <p:bldP spid="37" grpId="0" animBg="1"/>
      <p:bldP spid="40" grpId="0"/>
      <p:bldP spid="4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" name="群組 2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4" name="群組 3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4" name="群組 13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7" name="弧形 8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" name="弧形 8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5" name="群組 14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0" name="弧形 69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2" name="弧形 71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6" name="群組 15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3" name="弧形 52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5" name="弧形 54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6" name="弧形 35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8" name="弧形 37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9" name="弧形 1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0" name="弧形 1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1" name="弧形 2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5" name="弧形 4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弧形 5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" name="弧形 6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4" name="圓角化單一角落矩形 103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5" name="矩形 104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4D3CD"/>
              </a:gs>
              <a:gs pos="100000">
                <a:srgbClr val="3D8AAC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>
              <a:ea typeface="微軟正黑體" panose="020B0604030504040204" pitchFamily="34" charset="-120"/>
            </a:endParaRPr>
          </a:p>
        </p:txBody>
      </p:sp>
      <p:sp>
        <p:nvSpPr>
          <p:cNvPr id="106" name="文字方塊 105"/>
          <p:cNvSpPr txBox="1"/>
          <p:nvPr/>
        </p:nvSpPr>
        <p:spPr>
          <a:xfrm>
            <a:off x="5682991" y="2312479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3D8AAC"/>
                </a:solidFill>
                <a:ea typeface="微軟正黑體"/>
              </a:rPr>
              <a:t>應用</a:t>
            </a:r>
          </a:p>
        </p:txBody>
      </p:sp>
      <p:sp>
        <p:nvSpPr>
          <p:cNvPr id="107" name="文字方塊 106"/>
          <p:cNvSpPr txBox="1"/>
          <p:nvPr/>
        </p:nvSpPr>
        <p:spPr>
          <a:xfrm>
            <a:off x="1656805" y="2546418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3D8AAC"/>
                </a:solidFill>
                <a:ea typeface="微軟正黑體"/>
              </a:rPr>
              <a:t>介紹</a:t>
            </a:r>
          </a:p>
        </p:txBody>
      </p:sp>
      <p:cxnSp>
        <p:nvCxnSpPr>
          <p:cNvPr id="108" name="直線接點 107"/>
          <p:cNvCxnSpPr/>
          <p:nvPr/>
        </p:nvCxnSpPr>
        <p:spPr>
          <a:xfrm>
            <a:off x="1566913" y="3343264"/>
            <a:ext cx="1511390" cy="0"/>
          </a:xfrm>
          <a:prstGeom prst="line">
            <a:avLst/>
          </a:prstGeom>
          <a:ln w="9525">
            <a:solidFill>
              <a:srgbClr val="3D8A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矩形 108"/>
          <p:cNvSpPr/>
          <p:nvPr/>
        </p:nvSpPr>
        <p:spPr>
          <a:xfrm>
            <a:off x="1539177" y="3491146"/>
            <a:ext cx="1647118" cy="209593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3D8AAC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3D8AAC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3D8AAC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例子</a:t>
            </a:r>
          </a:p>
        </p:txBody>
      </p:sp>
      <p:sp>
        <p:nvSpPr>
          <p:cNvPr id="110" name="矩形 109"/>
          <p:cNvSpPr/>
          <p:nvPr/>
        </p:nvSpPr>
        <p:spPr>
          <a:xfrm>
            <a:off x="3864822" y="3498659"/>
            <a:ext cx="1271054" cy="203214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3D8AAC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3D8AAC"/>
              </a:solidFill>
              <a:ea typeface="微軟正黑體"/>
            </a:endParaRPr>
          </a:p>
        </p:txBody>
      </p:sp>
      <p:cxnSp>
        <p:nvCxnSpPr>
          <p:cNvPr id="111" name="直線接點 110"/>
          <p:cNvCxnSpPr/>
          <p:nvPr/>
        </p:nvCxnSpPr>
        <p:spPr>
          <a:xfrm>
            <a:off x="3891698" y="3343408"/>
            <a:ext cx="1131020" cy="0"/>
          </a:xfrm>
          <a:prstGeom prst="line">
            <a:avLst/>
          </a:prstGeom>
          <a:ln w="9525">
            <a:solidFill>
              <a:srgbClr val="3D8A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矩形 111"/>
          <p:cNvSpPr/>
          <p:nvPr/>
        </p:nvSpPr>
        <p:spPr>
          <a:xfrm>
            <a:off x="5812387" y="3497479"/>
            <a:ext cx="1097993" cy="2452045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3D8AAC"/>
                </a:solidFill>
                <a:ea typeface="微軟正黑體"/>
              </a:rPr>
              <a:t>練習</a:t>
            </a:r>
            <a:endParaRPr lang="en-US" altLang="zh-TW" b="1" spc="-9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3D8AAC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3" name="直線接點 112"/>
          <p:cNvCxnSpPr/>
          <p:nvPr/>
        </p:nvCxnSpPr>
        <p:spPr>
          <a:xfrm>
            <a:off x="5682991" y="3338042"/>
            <a:ext cx="1421493" cy="0"/>
          </a:xfrm>
          <a:prstGeom prst="line">
            <a:avLst/>
          </a:prstGeom>
          <a:ln w="9525">
            <a:solidFill>
              <a:srgbClr val="3D8A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文字方塊 113"/>
          <p:cNvSpPr txBox="1"/>
          <p:nvPr/>
        </p:nvSpPr>
        <p:spPr>
          <a:xfrm>
            <a:off x="3795996" y="2543690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3D8AAC"/>
                </a:solidFill>
                <a:ea typeface="微軟正黑體"/>
              </a:rPr>
              <a:t>結構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3D8AAC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</a:t>
            </a:r>
            <a:endParaRPr lang="en-US" altLang="zh-TW" sz="2300" b="1" spc="300" dirty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r>
              <a:rPr lang="zh-TW" altLang="en-US" sz="2300" b="1" spc="3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154" name="群組 153"/>
          <p:cNvGrpSpPr/>
          <p:nvPr/>
        </p:nvGrpSpPr>
        <p:grpSpPr>
          <a:xfrm>
            <a:off x="1190096" y="195299"/>
            <a:ext cx="5310376" cy="6167963"/>
            <a:chOff x="1190096" y="195299"/>
            <a:chExt cx="5310376" cy="6167963"/>
          </a:xfrm>
        </p:grpSpPr>
        <p:sp>
          <p:nvSpPr>
            <p:cNvPr id="148" name="圓角矩形 147"/>
            <p:cNvSpPr/>
            <p:nvPr/>
          </p:nvSpPr>
          <p:spPr>
            <a:xfrm>
              <a:off x="5145469" y="634348"/>
              <a:ext cx="1150127" cy="266286"/>
            </a:xfrm>
            <a:prstGeom prst="roundRect">
              <a:avLst>
                <a:gd name="adj" fmla="val 50000"/>
              </a:avLst>
            </a:prstGeom>
            <a:solidFill>
              <a:srgbClr val="5F98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9" name="手繪多邊形 148"/>
            <p:cNvSpPr/>
            <p:nvPr/>
          </p:nvSpPr>
          <p:spPr>
            <a:xfrm>
              <a:off x="5454260" y="195299"/>
              <a:ext cx="1046212" cy="599980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4D3CD"/>
                </a:gs>
                <a:gs pos="100000">
                  <a:srgbClr val="3D8AAC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50" name="手繪多邊形 149"/>
            <p:cNvSpPr/>
            <p:nvPr/>
          </p:nvSpPr>
          <p:spPr>
            <a:xfrm>
              <a:off x="3244436" y="5710131"/>
              <a:ext cx="1017831" cy="583705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4D3CD"/>
                </a:gs>
                <a:gs pos="100000">
                  <a:srgbClr val="3D8AAC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51" name="圓角矩形 150"/>
            <p:cNvSpPr/>
            <p:nvPr/>
          </p:nvSpPr>
          <p:spPr>
            <a:xfrm>
              <a:off x="3691290" y="6184174"/>
              <a:ext cx="773508" cy="179088"/>
            </a:xfrm>
            <a:prstGeom prst="roundRect">
              <a:avLst>
                <a:gd name="adj" fmla="val 50000"/>
              </a:avLst>
            </a:prstGeom>
            <a:solidFill>
              <a:srgbClr val="5F98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2" name="手繪多邊形 151"/>
            <p:cNvSpPr/>
            <p:nvPr/>
          </p:nvSpPr>
          <p:spPr>
            <a:xfrm>
              <a:off x="1190096" y="4943895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gradFill>
              <a:gsLst>
                <a:gs pos="23000">
                  <a:srgbClr val="F4D3CD"/>
                </a:gs>
                <a:gs pos="100000">
                  <a:srgbClr val="3D8AAC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</p:grpSp>
      <p:sp>
        <p:nvSpPr>
          <p:cNvPr id="153" name="圓角矩形 152"/>
          <p:cNvSpPr/>
          <p:nvPr/>
        </p:nvSpPr>
        <p:spPr>
          <a:xfrm>
            <a:off x="5901249" y="3465747"/>
            <a:ext cx="429267" cy="1131095"/>
          </a:xfrm>
          <a:prstGeom prst="roundRect">
            <a:avLst/>
          </a:prstGeom>
          <a:noFill/>
          <a:ln>
            <a:solidFill>
              <a:srgbClr val="3D8A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56" name="圖片 1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753" y="1876266"/>
            <a:ext cx="1170590" cy="1277894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57" name="圖片 1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431" y="1902651"/>
            <a:ext cx="955220" cy="1289708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58" name="圖片 1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617" y="1440012"/>
            <a:ext cx="842906" cy="180090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59" name="圖片 15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166" y="914567"/>
            <a:ext cx="742579" cy="65039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grpSp>
        <p:nvGrpSpPr>
          <p:cNvPr id="118" name="群組 117"/>
          <p:cNvGrpSpPr/>
          <p:nvPr/>
        </p:nvGrpSpPr>
        <p:grpSpPr>
          <a:xfrm>
            <a:off x="6228978" y="4882578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19" name="群組 118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1" name="群組 120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23" name="群組 122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25" name="圓角化同側角落矩形 124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26" name="圓角化同側角落矩形 125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27" name="群組 126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28" name="圓角化同側角落矩形 127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29" name="圓角化同側角落矩形 128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24" name="弧形 123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22" name="圓角化同側角落矩形 121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20" name="圓角矩形 119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30" name="圓角化同側角落矩形 129"/>
          <p:cNvSpPr/>
          <p:nvPr/>
        </p:nvSpPr>
        <p:spPr>
          <a:xfrm>
            <a:off x="6794786" y="5382089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1" name="圓角矩形 130"/>
          <p:cNvSpPr/>
          <p:nvPr/>
        </p:nvSpPr>
        <p:spPr>
          <a:xfrm>
            <a:off x="7053304" y="5030356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2" name="圓角矩形 131"/>
          <p:cNvSpPr/>
          <p:nvPr/>
        </p:nvSpPr>
        <p:spPr>
          <a:xfrm>
            <a:off x="6891790" y="4610094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3" name="手繪多邊形 132"/>
          <p:cNvSpPr/>
          <p:nvPr/>
        </p:nvSpPr>
        <p:spPr>
          <a:xfrm>
            <a:off x="6858725" y="4421047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4" name="弧形 133"/>
          <p:cNvSpPr/>
          <p:nvPr/>
        </p:nvSpPr>
        <p:spPr>
          <a:xfrm rot="13638684">
            <a:off x="7025355" y="5032154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5" name="橢圓 134"/>
          <p:cNvSpPr/>
          <p:nvPr/>
        </p:nvSpPr>
        <p:spPr>
          <a:xfrm>
            <a:off x="6924321" y="4989396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6" name="橢圓 135"/>
          <p:cNvSpPr/>
          <p:nvPr/>
        </p:nvSpPr>
        <p:spPr>
          <a:xfrm>
            <a:off x="7162781" y="4994760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7" name="弧形 136"/>
          <p:cNvSpPr/>
          <p:nvPr/>
        </p:nvSpPr>
        <p:spPr>
          <a:xfrm rot="11272823">
            <a:off x="7081475" y="5090441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8" name="弧形 137"/>
          <p:cNvSpPr/>
          <p:nvPr/>
        </p:nvSpPr>
        <p:spPr>
          <a:xfrm rot="18133355">
            <a:off x="6893241" y="4955858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9" name="弧形 138"/>
          <p:cNvSpPr/>
          <p:nvPr/>
        </p:nvSpPr>
        <p:spPr>
          <a:xfrm rot="18731171">
            <a:off x="7133856" y="495657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0" name="手繪多邊形 139"/>
          <p:cNvSpPr/>
          <p:nvPr/>
        </p:nvSpPr>
        <p:spPr>
          <a:xfrm>
            <a:off x="7370891" y="4901630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1" name="弧形 140"/>
          <p:cNvSpPr/>
          <p:nvPr/>
        </p:nvSpPr>
        <p:spPr>
          <a:xfrm rot="1461097">
            <a:off x="7297724" y="4911780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2" name="弧形 141"/>
          <p:cNvSpPr/>
          <p:nvPr/>
        </p:nvSpPr>
        <p:spPr>
          <a:xfrm rot="5704529">
            <a:off x="6999772" y="519226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43" name="群組 142"/>
          <p:cNvGrpSpPr/>
          <p:nvPr/>
        </p:nvGrpSpPr>
        <p:grpSpPr>
          <a:xfrm>
            <a:off x="7439742" y="5643479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4" name="圓角化同側角落矩形 143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5" name="圓角化同側角落矩形 144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6" name="弧形 145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7" name="弧形 146"/>
          <p:cNvSpPr/>
          <p:nvPr/>
        </p:nvSpPr>
        <p:spPr>
          <a:xfrm rot="15944160">
            <a:off x="6909188" y="4460923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60" name="圖片 1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215" y="314074"/>
            <a:ext cx="481742" cy="1872225"/>
          </a:xfrm>
          <a:prstGeom prst="rect">
            <a:avLst/>
          </a:prstGeom>
        </p:spPr>
      </p:pic>
      <p:sp>
        <p:nvSpPr>
          <p:cNvPr id="161" name="流程圖: 程序 160">
            <a:hlinkClick r:id="rId7" action="ppaction://hlinksldjump"/>
          </p:cNvPr>
          <p:cNvSpPr/>
          <p:nvPr/>
        </p:nvSpPr>
        <p:spPr>
          <a:xfrm>
            <a:off x="1686430" y="3816324"/>
            <a:ext cx="250009" cy="113067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8" action="ppaction://hlinksldjump"/>
          </p:cNvPr>
          <p:cNvSpPr/>
          <p:nvPr/>
        </p:nvSpPr>
        <p:spPr>
          <a:xfrm>
            <a:off x="2054300" y="3822837"/>
            <a:ext cx="250009" cy="66155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9" action="ppaction://hlinksldjump"/>
          </p:cNvPr>
          <p:cNvSpPr/>
          <p:nvPr/>
        </p:nvSpPr>
        <p:spPr>
          <a:xfrm>
            <a:off x="2434387" y="3837695"/>
            <a:ext cx="199044" cy="83615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0" action="ppaction://hlinksldjump"/>
          </p:cNvPr>
          <p:cNvSpPr/>
          <p:nvPr/>
        </p:nvSpPr>
        <p:spPr>
          <a:xfrm>
            <a:off x="2770438" y="3840852"/>
            <a:ext cx="222011" cy="85082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1" action="ppaction://hlinksldjump"/>
          </p:cNvPr>
          <p:cNvSpPr/>
          <p:nvPr/>
        </p:nvSpPr>
        <p:spPr>
          <a:xfrm>
            <a:off x="4000669" y="3841572"/>
            <a:ext cx="274985" cy="86573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2" action="ppaction://hlinksldjump"/>
          </p:cNvPr>
          <p:cNvSpPr/>
          <p:nvPr/>
        </p:nvSpPr>
        <p:spPr>
          <a:xfrm>
            <a:off x="4387910" y="3845947"/>
            <a:ext cx="252125" cy="8613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3" action="ppaction://hlinksldjump"/>
          </p:cNvPr>
          <p:cNvSpPr/>
          <p:nvPr/>
        </p:nvSpPr>
        <p:spPr>
          <a:xfrm>
            <a:off x="4710124" y="3861247"/>
            <a:ext cx="266579" cy="147385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4" action="ppaction://hlinksldjump"/>
          </p:cNvPr>
          <p:cNvSpPr/>
          <p:nvPr/>
        </p:nvSpPr>
        <p:spPr>
          <a:xfrm>
            <a:off x="5961379" y="3927111"/>
            <a:ext cx="288784" cy="57748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流程圖: 程序 168">
            <a:hlinkClick r:id="rId15" action="ppaction://hlinksldjump"/>
          </p:cNvPr>
          <p:cNvSpPr/>
          <p:nvPr/>
        </p:nvSpPr>
        <p:spPr>
          <a:xfrm>
            <a:off x="6408450" y="3907199"/>
            <a:ext cx="294125" cy="200196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0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9357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"/>
                            </p:stCondLst>
                            <p:childTnLst>
                              <p:par>
                                <p:cTn id="118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105" grpId="0" animBg="1"/>
      <p:bldP spid="106" grpId="0"/>
      <p:bldP spid="107" grpId="0"/>
      <p:bldP spid="109" grpId="0"/>
      <p:bldP spid="110" grpId="0"/>
      <p:bldP spid="112" grpId="0"/>
      <p:bldP spid="114" grpId="0"/>
      <p:bldP spid="116" grpId="0"/>
      <p:bldP spid="153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7" grpId="0" animBg="1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958" y="2496025"/>
            <a:ext cx="2308770" cy="3171862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448" y="2296869"/>
            <a:ext cx="2625725" cy="337101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414261" y="1281640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3D8AAC"/>
                </a:solidFill>
                <a:ea typeface="微軟正黑體"/>
              </a:rPr>
              <a:t>通識</a:t>
            </a:r>
            <a:r>
              <a:rPr lang="zh-HK" altLang="en-US" sz="1200" b="1" dirty="0">
                <a:solidFill>
                  <a:srgbClr val="3D8AAC"/>
                </a:solidFill>
                <a:ea typeface="微軟正黑體"/>
              </a:rPr>
              <a:t>科</a:t>
            </a:r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769" y="382199"/>
            <a:ext cx="969356" cy="874784"/>
          </a:xfrm>
          <a:prstGeom prst="rect">
            <a:avLst/>
          </a:prstGeom>
        </p:spPr>
      </p:pic>
      <p:grpSp>
        <p:nvGrpSpPr>
          <p:cNvPr id="4" name="群組 3"/>
          <p:cNvGrpSpPr/>
          <p:nvPr/>
        </p:nvGrpSpPr>
        <p:grpSpPr>
          <a:xfrm>
            <a:off x="5907449" y="2197262"/>
            <a:ext cx="503098" cy="635671"/>
            <a:chOff x="5907449" y="2197262"/>
            <a:chExt cx="503098" cy="635671"/>
          </a:xfrm>
        </p:grpSpPr>
        <p:sp>
          <p:nvSpPr>
            <p:cNvPr id="20" name="手繪多邊形 19"/>
            <p:cNvSpPr/>
            <p:nvPr/>
          </p:nvSpPr>
          <p:spPr>
            <a:xfrm rot="13327375">
              <a:off x="5907449" y="2197262"/>
              <a:ext cx="503098" cy="635671"/>
            </a:xfrm>
            <a:custGeom>
              <a:avLst/>
              <a:gdLst>
                <a:gd name="connsiteX0" fmla="*/ 420267 w 503098"/>
                <a:gd name="connsiteY0" fmla="*/ 570697 h 635671"/>
                <a:gd name="connsiteX1" fmla="*/ 64974 w 503098"/>
                <a:gd name="connsiteY1" fmla="*/ 552841 h 635671"/>
                <a:gd name="connsiteX2" fmla="*/ 82830 w 503098"/>
                <a:gd name="connsiteY2" fmla="*/ 197548 h 635671"/>
                <a:gd name="connsiteX3" fmla="*/ 168712 w 503098"/>
                <a:gd name="connsiteY3" fmla="*/ 146537 h 635671"/>
                <a:gd name="connsiteX4" fmla="*/ 207015 w 503098"/>
                <a:gd name="connsiteY4" fmla="*/ 137249 h 635671"/>
                <a:gd name="connsiteX5" fmla="*/ 257559 w 503098"/>
                <a:gd name="connsiteY5" fmla="*/ 0 h 635671"/>
                <a:gd name="connsiteX6" fmla="*/ 308917 w 503098"/>
                <a:gd name="connsiteY6" fmla="*/ 139461 h 635671"/>
                <a:gd name="connsiteX7" fmla="*/ 311927 w 503098"/>
                <a:gd name="connsiteY7" fmla="*/ 139903 h 635671"/>
                <a:gd name="connsiteX8" fmla="*/ 438123 w 503098"/>
                <a:gd name="connsiteY8" fmla="*/ 215404 h 635671"/>
                <a:gd name="connsiteX9" fmla="*/ 420267 w 503098"/>
                <a:gd name="connsiteY9" fmla="*/ 570697 h 63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3098" h="635671">
                  <a:moveTo>
                    <a:pt x="420267" y="570697"/>
                  </a:moveTo>
                  <a:cubicBezTo>
                    <a:pt x="317225" y="663878"/>
                    <a:pt x="158155" y="655883"/>
                    <a:pt x="64974" y="552841"/>
                  </a:cubicBezTo>
                  <a:cubicBezTo>
                    <a:pt x="-28206" y="449798"/>
                    <a:pt x="-20212" y="290729"/>
                    <a:pt x="82830" y="197548"/>
                  </a:cubicBezTo>
                  <a:cubicBezTo>
                    <a:pt x="108591" y="174253"/>
                    <a:pt x="137853" y="157281"/>
                    <a:pt x="168712" y="146537"/>
                  </a:cubicBezTo>
                  <a:lnTo>
                    <a:pt x="207015" y="137249"/>
                  </a:lnTo>
                  <a:lnTo>
                    <a:pt x="257559" y="0"/>
                  </a:lnTo>
                  <a:lnTo>
                    <a:pt x="308917" y="139461"/>
                  </a:lnTo>
                  <a:lnTo>
                    <a:pt x="311927" y="139903"/>
                  </a:lnTo>
                  <a:cubicBezTo>
                    <a:pt x="358972" y="151488"/>
                    <a:pt x="403180" y="176763"/>
                    <a:pt x="438123" y="215404"/>
                  </a:cubicBezTo>
                  <a:cubicBezTo>
                    <a:pt x="531304" y="318446"/>
                    <a:pt x="523310" y="477516"/>
                    <a:pt x="420267" y="57069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5994005" y="2281350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你</a:t>
              </a:r>
              <a:endParaRPr lang="zh-HK" altLang="en-US" dirty="0"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21" name="群組 2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2" name="圓角化單一角落矩形 2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3" name="矩形 2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4" name="矩形 2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3D8AAC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練習一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26" name="直線接點 25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圓角矩形 28"/>
          <p:cNvSpPr/>
          <p:nvPr/>
        </p:nvSpPr>
        <p:spPr>
          <a:xfrm>
            <a:off x="691441" y="308289"/>
            <a:ext cx="1564105" cy="613256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775353" y="37910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zh-TW" altLang="en-US" sz="2400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選舉透視</a:t>
            </a:r>
            <a:endParaRPr lang="zh-HK" altLang="en-US" sz="2400" dirty="0">
              <a:solidFill>
                <a:srgbClr val="2F5597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1" name="文字方塊 30"/>
          <p:cNvSpPr txBox="1"/>
          <p:nvPr/>
        </p:nvSpPr>
        <p:spPr>
          <a:xfrm>
            <a:off x="1208545" y="1053964"/>
            <a:ext cx="43548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b="1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你有資格參加競選</a:t>
            </a:r>
            <a:r>
              <a:rPr lang="zh-TW" altLang="en-US" sz="1600" b="1" dirty="0" smtClean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，成為</a:t>
            </a:r>
            <a:r>
              <a:rPr lang="zh-TW" altLang="en-US" sz="1600" b="1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行政長官嗎？為甚麼？</a:t>
            </a:r>
            <a:endParaRPr lang="zh-HK" altLang="en-US" sz="1600" b="1" dirty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2" name="剪去單一角落矩形 31"/>
          <p:cNvSpPr/>
          <p:nvPr/>
        </p:nvSpPr>
        <p:spPr>
          <a:xfrm>
            <a:off x="891683" y="921545"/>
            <a:ext cx="5102322" cy="575010"/>
          </a:xfrm>
          <a:prstGeom prst="snip1Rect">
            <a:avLst/>
          </a:prstGeom>
          <a:noFill/>
          <a:ln w="12700">
            <a:solidFill>
              <a:srgbClr val="3D8A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橢圓 32"/>
          <p:cNvSpPr/>
          <p:nvPr/>
        </p:nvSpPr>
        <p:spPr>
          <a:xfrm>
            <a:off x="640137" y="746541"/>
            <a:ext cx="503093" cy="489990"/>
          </a:xfrm>
          <a:prstGeom prst="ellipse">
            <a:avLst/>
          </a:prstGeom>
          <a:solidFill>
            <a:srgbClr val="3D8AA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32</a:t>
            </a:fld>
            <a:endParaRPr lang="zh-HK" altLang="en-US" dirty="0"/>
          </a:p>
        </p:txBody>
      </p:sp>
      <p:sp>
        <p:nvSpPr>
          <p:cNvPr id="27" name="手繪多邊形 26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5401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1" grpId="0"/>
      <p:bldP spid="32" grpId="0" animBg="1"/>
      <p:bldP spid="3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009404"/>
              </p:ext>
            </p:extLst>
          </p:nvPr>
        </p:nvGraphicFramePr>
        <p:xfrm>
          <a:off x="870033" y="2580196"/>
          <a:ext cx="4176181" cy="2646849"/>
        </p:xfrm>
        <a:graphic>
          <a:graphicData uri="http://schemas.openxmlformats.org/drawingml/2006/table">
            <a:tbl>
              <a:tblPr bandRow="1">
                <a:tableStyleId>{21E4AEA4-8DFA-4A89-87EB-49C32662AFE0}</a:tableStyleId>
              </a:tblPr>
              <a:tblGrid>
                <a:gridCol w="41761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7951">
                <a:tc>
                  <a:txBody>
                    <a:bodyPr/>
                    <a:lstStyle/>
                    <a:p>
                      <a:pPr marL="87312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DE7C6C"/>
                        </a:buClr>
                        <a:buSzPct val="115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zh-HK" altLang="en-US" b="0" dirty="0">
                          <a:solidFill>
                            <a:srgbClr val="2F5597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香港永久性居</a:t>
                      </a:r>
                      <a:r>
                        <a:rPr lang="zh-TW" altLang="en-US" b="0" dirty="0">
                          <a:solidFill>
                            <a:srgbClr val="2F5597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民</a:t>
                      </a:r>
                      <a:r>
                        <a:rPr lang="zh-HK" altLang="en-US" b="0" dirty="0">
                          <a:solidFill>
                            <a:srgbClr val="2F5597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及中</a:t>
                      </a:r>
                      <a:r>
                        <a:rPr lang="zh-TW" altLang="en-US" b="0" dirty="0">
                          <a:solidFill>
                            <a:srgbClr val="2F5597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</a:t>
                      </a:r>
                      <a:r>
                        <a:rPr lang="zh-HK" altLang="en-US" b="0" dirty="0">
                          <a:solidFill>
                            <a:srgbClr val="2F5597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公民，</a:t>
                      </a:r>
                      <a:endParaRPr lang="en-US" altLang="zh-HK" b="0" dirty="0">
                        <a:solidFill>
                          <a:srgbClr val="2F5597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87312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DE7C6C"/>
                        </a:buClr>
                        <a:buSzPct val="115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zh-HK" altLang="en-US" b="0" dirty="0">
                          <a:solidFill>
                            <a:srgbClr val="2F5597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並</a:t>
                      </a:r>
                      <a:r>
                        <a:rPr lang="zh-HK" altLang="en-US" b="1" dirty="0">
                          <a:solidFill>
                            <a:srgbClr val="2F5597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無任何外國居留權</a:t>
                      </a:r>
                      <a:r>
                        <a:rPr lang="zh-HK" altLang="en-US" b="0" dirty="0">
                          <a:solidFill>
                            <a:srgbClr val="2F5597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endParaRPr lang="zh-TW" altLang="en-US" b="0" dirty="0">
                        <a:solidFill>
                          <a:srgbClr val="2F5597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97B5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B5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B5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B5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8619">
                <a:tc>
                  <a:txBody>
                    <a:bodyPr/>
                    <a:lstStyle/>
                    <a:p>
                      <a:pPr marL="87312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DE7C6C"/>
                        </a:buClr>
                        <a:buSzPct val="115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zh-HK" altLang="en-US" b="0" dirty="0">
                          <a:solidFill>
                            <a:srgbClr val="2F5597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年滿</a:t>
                      </a:r>
                      <a:r>
                        <a:rPr lang="en-US" altLang="zh-HK" b="1" u="none" dirty="0">
                          <a:solidFill>
                            <a:srgbClr val="2F5597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40</a:t>
                      </a:r>
                      <a:r>
                        <a:rPr lang="zh-HK" altLang="en-US" b="1" u="none" dirty="0">
                          <a:solidFill>
                            <a:srgbClr val="2F5597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歲</a:t>
                      </a:r>
                      <a:r>
                        <a:rPr lang="zh-HK" altLang="en-US" b="0" u="none" dirty="0">
                          <a:solidFill>
                            <a:srgbClr val="2F5597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endParaRPr lang="zh-TW" altLang="en-US" b="0" u="none" dirty="0">
                        <a:solidFill>
                          <a:srgbClr val="2F5597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97B5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B5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B5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B5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6093">
                <a:tc>
                  <a:txBody>
                    <a:bodyPr/>
                    <a:lstStyle/>
                    <a:p>
                      <a:pPr marL="87312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DE7C6C"/>
                        </a:buClr>
                        <a:buSzPct val="115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zh-HK" altLang="en-US" b="0" dirty="0">
                          <a:solidFill>
                            <a:srgbClr val="2F5597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在香港通常居住連續滿</a:t>
                      </a:r>
                      <a:r>
                        <a:rPr lang="en-US" altLang="zh-HK" b="1" u="none" dirty="0">
                          <a:solidFill>
                            <a:srgbClr val="2F5597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</a:t>
                      </a:r>
                      <a:r>
                        <a:rPr lang="zh-HK" altLang="en-US" b="1" u="none" dirty="0">
                          <a:solidFill>
                            <a:srgbClr val="2F5597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 </a:t>
                      </a:r>
                      <a:endParaRPr lang="zh-TW" altLang="en-US" b="1" u="none" dirty="0">
                        <a:solidFill>
                          <a:srgbClr val="2F5597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97B5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B5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B5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B5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4186">
                <a:tc>
                  <a:txBody>
                    <a:bodyPr/>
                    <a:lstStyle/>
                    <a:p>
                      <a:pPr marL="87312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DE7C6C"/>
                        </a:buClr>
                        <a:buSzPct val="115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zh-HK" altLang="en-US" b="0" dirty="0">
                          <a:solidFill>
                            <a:srgbClr val="2F5597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不少於</a:t>
                      </a:r>
                      <a:r>
                        <a:rPr lang="en-US" altLang="zh-HK" b="1" u="none" dirty="0">
                          <a:solidFill>
                            <a:srgbClr val="2F5597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r>
                        <a:rPr lang="en-US" altLang="zh-TW" b="1" u="none" dirty="0">
                          <a:solidFill>
                            <a:srgbClr val="2F5597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</a:t>
                      </a:r>
                      <a:r>
                        <a:rPr lang="en-US" altLang="zh-HK" b="1" u="none" dirty="0">
                          <a:solidFill>
                            <a:srgbClr val="2F5597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</a:t>
                      </a:r>
                      <a:r>
                        <a:rPr lang="zh-HK" altLang="en-US" b="1" dirty="0">
                          <a:solidFill>
                            <a:srgbClr val="2F5597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名</a:t>
                      </a:r>
                      <a:r>
                        <a:rPr lang="zh-HK" altLang="en-US" b="0" dirty="0">
                          <a:solidFill>
                            <a:srgbClr val="2F5597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選舉委員會委員提名 </a:t>
                      </a:r>
                      <a:endParaRPr lang="zh-TW" altLang="en-US" b="0" dirty="0">
                        <a:solidFill>
                          <a:srgbClr val="2F5597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97B5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7B5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7B5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7B5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8" name="矩形 17"/>
          <p:cNvSpPr/>
          <p:nvPr/>
        </p:nvSpPr>
        <p:spPr>
          <a:xfrm>
            <a:off x="7414261" y="1281640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3D8AAC"/>
                </a:solidFill>
                <a:ea typeface="微軟正黑體"/>
              </a:rPr>
              <a:t>通識</a:t>
            </a:r>
            <a:r>
              <a:rPr lang="zh-HK" altLang="en-US" sz="1200" b="1" dirty="0">
                <a:solidFill>
                  <a:srgbClr val="3D8AAC"/>
                </a:solidFill>
                <a:ea typeface="微軟正黑體"/>
              </a:rPr>
              <a:t>科</a:t>
            </a:r>
          </a:p>
        </p:txBody>
      </p:sp>
      <p:pic>
        <p:nvPicPr>
          <p:cNvPr id="21" name="圖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769" y="382199"/>
            <a:ext cx="969356" cy="874784"/>
          </a:xfrm>
          <a:prstGeom prst="rect">
            <a:avLst/>
          </a:prstGeom>
        </p:spPr>
      </p:pic>
      <p:sp>
        <p:nvSpPr>
          <p:cNvPr id="35" name="矩形 34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1480795" y="192441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450"/>
              </a:spcBef>
              <a:buClr>
                <a:srgbClr val="FE8637"/>
              </a:buClr>
              <a:buSzPct val="70000"/>
            </a:pPr>
            <a:r>
              <a:rPr lang="zh-TW" altLang="en-US" sz="2400" b="1" u="sng" dirty="0">
                <a:latin typeface="Corbel" pitchFamily="34" charset="0"/>
                <a:ea typeface="FangSong" panose="02010609060101010101" pitchFamily="49" charset="-122"/>
              </a:rPr>
              <a:t>參選行政長官的資格</a:t>
            </a:r>
          </a:p>
        </p:txBody>
      </p:sp>
      <p:sp>
        <p:nvSpPr>
          <p:cNvPr id="40" name="文字方塊 39"/>
          <p:cNvSpPr txBox="1"/>
          <p:nvPr/>
        </p:nvSpPr>
        <p:spPr>
          <a:xfrm rot="666829">
            <a:off x="4778250" y="4707066"/>
            <a:ext cx="306049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HK" sz="4000" b="1" dirty="0">
                <a:ln w="22225">
                  <a:solidFill>
                    <a:schemeClr val="bg1"/>
                  </a:solidFill>
                </a:ln>
                <a:latin typeface="Arial Black" panose="020B0A04020102020204" pitchFamily="34" charset="0"/>
              </a:rPr>
              <a:t>?</a:t>
            </a:r>
            <a:endParaRPr lang="zh-HK" altLang="en-US" sz="4000" b="1" dirty="0">
              <a:ln w="22225">
                <a:solidFill>
                  <a:schemeClr val="bg1"/>
                </a:solidFill>
              </a:ln>
              <a:latin typeface="Arial Black" panose="020B0A04020102020204" pitchFamily="34" charset="0"/>
            </a:endParaRPr>
          </a:p>
        </p:txBody>
      </p:sp>
      <p:sp>
        <p:nvSpPr>
          <p:cNvPr id="41" name="乘號 40"/>
          <p:cNvSpPr/>
          <p:nvPr/>
        </p:nvSpPr>
        <p:spPr>
          <a:xfrm rot="523560">
            <a:off x="4782691" y="3611909"/>
            <a:ext cx="527045" cy="530646"/>
          </a:xfrm>
          <a:prstGeom prst="mathMultiply">
            <a:avLst>
              <a:gd name="adj1" fmla="val 23353"/>
            </a:avLst>
          </a:pr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sz="2400" dirty="0"/>
          </a:p>
        </p:txBody>
      </p:sp>
      <p:sp>
        <p:nvSpPr>
          <p:cNvPr id="45" name="L-圖案 44"/>
          <p:cNvSpPr/>
          <p:nvPr/>
        </p:nvSpPr>
        <p:spPr>
          <a:xfrm rot="2702592" flipH="1">
            <a:off x="4963921" y="2810809"/>
            <a:ext cx="246376" cy="458898"/>
          </a:xfrm>
          <a:prstGeom prst="corner">
            <a:avLst>
              <a:gd name="adj1" fmla="val 49375"/>
              <a:gd name="adj2" fmla="val 50292"/>
            </a:avLst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6" name="乘號 45"/>
          <p:cNvSpPr/>
          <p:nvPr/>
        </p:nvSpPr>
        <p:spPr>
          <a:xfrm rot="305787">
            <a:off x="4764713" y="4155264"/>
            <a:ext cx="527045" cy="530646"/>
          </a:xfrm>
          <a:prstGeom prst="mathMultiply">
            <a:avLst>
              <a:gd name="adj1" fmla="val 23353"/>
            </a:avLst>
          </a:pr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sz="2400" dirty="0"/>
          </a:p>
        </p:txBody>
      </p:sp>
      <p:grpSp>
        <p:nvGrpSpPr>
          <p:cNvPr id="19" name="群組 18"/>
          <p:cNvGrpSpPr/>
          <p:nvPr/>
        </p:nvGrpSpPr>
        <p:grpSpPr>
          <a:xfrm>
            <a:off x="0" y="254001"/>
            <a:ext cx="555282" cy="5835576"/>
            <a:chOff x="0" y="254001"/>
            <a:chExt cx="555282" cy="5835576"/>
          </a:xfrm>
        </p:grpSpPr>
        <p:sp>
          <p:nvSpPr>
            <p:cNvPr id="20" name="圓角化單一角落矩形 1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3" name="矩形 2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4" name="矩形 2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75151" y="1008321"/>
              <a:ext cx="480131" cy="188202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練習一</a:t>
              </a:r>
              <a:r>
                <a:rPr lang="en-US" altLang="zh-TW" sz="1600" b="1" spc="300" dirty="0">
                  <a:solidFill>
                    <a:srgbClr val="3D8AAC"/>
                  </a:solidFill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3D8AAC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28" name="直線接點 2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圓角矩形 28"/>
          <p:cNvSpPr/>
          <p:nvPr/>
        </p:nvSpPr>
        <p:spPr>
          <a:xfrm>
            <a:off x="691441" y="308289"/>
            <a:ext cx="1564105" cy="613256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775353" y="37910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zh-TW" altLang="en-US" sz="2400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選舉透視</a:t>
            </a:r>
            <a:endParaRPr lang="zh-HK" altLang="en-US" sz="2400" dirty="0">
              <a:solidFill>
                <a:srgbClr val="2F5597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7" name="文字方塊 36"/>
          <p:cNvSpPr txBox="1"/>
          <p:nvPr/>
        </p:nvSpPr>
        <p:spPr>
          <a:xfrm>
            <a:off x="1208545" y="1053964"/>
            <a:ext cx="44773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b="1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你有資格參加競選，成為行政長官嗎？為甚麼？</a:t>
            </a:r>
            <a:endParaRPr lang="zh-HK" altLang="en-US" sz="1600" b="1" dirty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8" name="剪去單一角落矩形 37"/>
          <p:cNvSpPr/>
          <p:nvPr/>
        </p:nvSpPr>
        <p:spPr>
          <a:xfrm>
            <a:off x="891683" y="921545"/>
            <a:ext cx="5126732" cy="575010"/>
          </a:xfrm>
          <a:prstGeom prst="snip1Rect">
            <a:avLst/>
          </a:prstGeom>
          <a:noFill/>
          <a:ln w="12700">
            <a:solidFill>
              <a:srgbClr val="3D8A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9" name="橢圓 38"/>
          <p:cNvSpPr/>
          <p:nvPr/>
        </p:nvSpPr>
        <p:spPr>
          <a:xfrm>
            <a:off x="640137" y="746541"/>
            <a:ext cx="503093" cy="489990"/>
          </a:xfrm>
          <a:prstGeom prst="ellipse">
            <a:avLst/>
          </a:prstGeom>
          <a:solidFill>
            <a:srgbClr val="3D8AA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grpSp>
        <p:nvGrpSpPr>
          <p:cNvPr id="4" name="群組 3"/>
          <p:cNvGrpSpPr/>
          <p:nvPr/>
        </p:nvGrpSpPr>
        <p:grpSpPr>
          <a:xfrm>
            <a:off x="5879749" y="3345270"/>
            <a:ext cx="2758040" cy="2597371"/>
            <a:chOff x="5879749" y="3797877"/>
            <a:chExt cx="2758040" cy="2597371"/>
          </a:xfrm>
        </p:grpSpPr>
        <p:pic>
          <p:nvPicPr>
            <p:cNvPr id="30" name="圖片 2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79749" y="4149586"/>
              <a:ext cx="1634598" cy="2245662"/>
            </a:xfrm>
            <a:prstGeom prst="rect">
              <a:avLst/>
            </a:prstGeom>
          </p:spPr>
        </p:pic>
        <p:pic>
          <p:nvPicPr>
            <p:cNvPr id="31" name="圖片 3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78788" y="4008583"/>
              <a:ext cx="1859001" cy="2386665"/>
            </a:xfrm>
            <a:prstGeom prst="rect">
              <a:avLst/>
            </a:prstGeom>
          </p:spPr>
        </p:pic>
        <p:sp>
          <p:nvSpPr>
            <p:cNvPr id="42" name="手繪多邊形 41"/>
            <p:cNvSpPr/>
            <p:nvPr/>
          </p:nvSpPr>
          <p:spPr>
            <a:xfrm rot="13327375">
              <a:off x="8025720" y="3797877"/>
              <a:ext cx="356190" cy="450052"/>
            </a:xfrm>
            <a:custGeom>
              <a:avLst/>
              <a:gdLst>
                <a:gd name="connsiteX0" fmla="*/ 297547 w 356190"/>
                <a:gd name="connsiteY0" fmla="*/ 404050 h 450052"/>
                <a:gd name="connsiteX1" fmla="*/ 46001 w 356190"/>
                <a:gd name="connsiteY1" fmla="*/ 391409 h 450052"/>
                <a:gd name="connsiteX2" fmla="*/ 58643 w 356190"/>
                <a:gd name="connsiteY2" fmla="*/ 139863 h 450052"/>
                <a:gd name="connsiteX3" fmla="*/ 119447 w 356190"/>
                <a:gd name="connsiteY3" fmla="*/ 103747 h 450052"/>
                <a:gd name="connsiteX4" fmla="*/ 145515 w 356190"/>
                <a:gd name="connsiteY4" fmla="*/ 100021 h 450052"/>
                <a:gd name="connsiteX5" fmla="*/ 182350 w 356190"/>
                <a:gd name="connsiteY5" fmla="*/ 0 h 450052"/>
                <a:gd name="connsiteX6" fmla="*/ 220000 w 356190"/>
                <a:gd name="connsiteY6" fmla="*/ 102238 h 450052"/>
                <a:gd name="connsiteX7" fmla="*/ 253312 w 356190"/>
                <a:gd name="connsiteY7" fmla="*/ 110475 h 450052"/>
                <a:gd name="connsiteX8" fmla="*/ 310189 w 356190"/>
                <a:gd name="connsiteY8" fmla="*/ 152505 h 450052"/>
                <a:gd name="connsiteX9" fmla="*/ 297547 w 356190"/>
                <a:gd name="connsiteY9" fmla="*/ 404050 h 450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6190" h="450052">
                  <a:moveTo>
                    <a:pt x="297547" y="404050"/>
                  </a:moveTo>
                  <a:cubicBezTo>
                    <a:pt x="224593" y="470022"/>
                    <a:pt x="111973" y="464362"/>
                    <a:pt x="46001" y="391409"/>
                  </a:cubicBezTo>
                  <a:cubicBezTo>
                    <a:pt x="-19970" y="318455"/>
                    <a:pt x="-14310" y="205835"/>
                    <a:pt x="58643" y="139863"/>
                  </a:cubicBezTo>
                  <a:cubicBezTo>
                    <a:pt x="76881" y="123370"/>
                    <a:pt x="97599" y="111354"/>
                    <a:pt x="119447" y="103747"/>
                  </a:cubicBezTo>
                  <a:lnTo>
                    <a:pt x="145515" y="100021"/>
                  </a:lnTo>
                  <a:lnTo>
                    <a:pt x="182350" y="0"/>
                  </a:lnTo>
                  <a:lnTo>
                    <a:pt x="220000" y="102238"/>
                  </a:lnTo>
                  <a:lnTo>
                    <a:pt x="253312" y="110475"/>
                  </a:lnTo>
                  <a:cubicBezTo>
                    <a:pt x="274287" y="120234"/>
                    <a:pt x="293696" y="134266"/>
                    <a:pt x="310189" y="152505"/>
                  </a:cubicBezTo>
                  <a:cubicBezTo>
                    <a:pt x="376160" y="225459"/>
                    <a:pt x="370500" y="338079"/>
                    <a:pt x="297547" y="40405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8027639" y="3803059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你</a:t>
              </a:r>
              <a:endParaRPr lang="zh-HK" altLang="en-US" dirty="0">
                <a:ea typeface="微軟正黑體" panose="020B0604030504040204" pitchFamily="34" charset="-120"/>
              </a:endParaRPr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33</a:t>
            </a:fld>
            <a:endParaRPr lang="zh-HK" altLang="en-US" dirty="0"/>
          </a:p>
        </p:txBody>
      </p:sp>
      <p:sp>
        <p:nvSpPr>
          <p:cNvPr id="32" name="手繪多邊形 3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29367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0" grpId="0"/>
      <p:bldP spid="41" grpId="0" animBg="1"/>
      <p:bldP spid="45" grpId="0" animBg="1"/>
      <p:bldP spid="46" grpId="0" animBg="1"/>
      <p:bldP spid="29" grpId="0" animBg="1"/>
      <p:bldP spid="36" grpId="0"/>
      <p:bldP spid="37" grpId="0"/>
      <p:bldP spid="38" grpId="0" animBg="1"/>
      <p:bldP spid="3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921147" y="2156206"/>
            <a:ext cx="2630905" cy="156270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文字方塊 21"/>
          <p:cNvSpPr txBox="1"/>
          <p:nvPr/>
        </p:nvSpPr>
        <p:spPr>
          <a:xfrm>
            <a:off x="699278" y="1700808"/>
            <a:ext cx="4299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dirty="0">
                <a:ea typeface="微軟正黑體" panose="020B0604030504040204" pitchFamily="34" charset="-120"/>
              </a:rPr>
              <a:t>   </a:t>
            </a:r>
            <a:endParaRPr lang="zh-HK" altLang="en-US" sz="2800" dirty="0">
              <a:ea typeface="微軟正黑體" panose="020B0604030504040204" pitchFamily="34" charset="-120"/>
            </a:endParaRPr>
          </a:p>
        </p:txBody>
      </p:sp>
      <p:sp>
        <p:nvSpPr>
          <p:cNvPr id="25" name="文字方塊 24"/>
          <p:cNvSpPr txBox="1"/>
          <p:nvPr/>
        </p:nvSpPr>
        <p:spPr>
          <a:xfrm>
            <a:off x="810675" y="1841380"/>
            <a:ext cx="4464636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不符合競選行政長官的其中兩項條件：</a:t>
            </a:r>
            <a:endParaRPr lang="zh-HK" altLang="en-US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14261" y="1281640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3D8AAC"/>
                </a:solidFill>
                <a:ea typeface="微軟正黑體"/>
              </a:rPr>
              <a:t>通識</a:t>
            </a:r>
            <a:r>
              <a:rPr lang="zh-HK" altLang="en-US" sz="1200" b="1" dirty="0">
                <a:solidFill>
                  <a:srgbClr val="3D8AAC"/>
                </a:solidFill>
                <a:ea typeface="微軟正黑體"/>
              </a:rPr>
              <a:t>科</a:t>
            </a:r>
          </a:p>
        </p:txBody>
      </p:sp>
      <p:pic>
        <p:nvPicPr>
          <p:cNvPr id="20" name="圖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769" y="382199"/>
            <a:ext cx="969356" cy="874784"/>
          </a:xfrm>
          <a:prstGeom prst="rect">
            <a:avLst/>
          </a:prstGeom>
        </p:spPr>
      </p:pic>
      <p:sp>
        <p:nvSpPr>
          <p:cNvPr id="36" name="內容版面配置區 8"/>
          <p:cNvSpPr txBox="1">
            <a:spLocks/>
          </p:cNvSpPr>
          <p:nvPr/>
        </p:nvSpPr>
        <p:spPr bwMode="auto">
          <a:xfrm>
            <a:off x="1518570" y="2403972"/>
            <a:ext cx="3822736" cy="499914"/>
          </a:xfrm>
          <a:prstGeom prst="rect">
            <a:avLst/>
          </a:prstGeom>
          <a:solidFill>
            <a:schemeClr val="bg1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20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未年滿</a:t>
            </a:r>
            <a:r>
              <a:rPr lang="en-US" altLang="zh-TW" sz="20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40</a:t>
            </a:r>
            <a:r>
              <a:rPr lang="zh-TW" altLang="en-US" sz="20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歲</a:t>
            </a:r>
            <a:endParaRPr lang="zh-HK" altLang="zh-HK" sz="2000" b="1" dirty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8" name="內容版面配置區 8"/>
          <p:cNvSpPr txBox="1">
            <a:spLocks/>
          </p:cNvSpPr>
          <p:nvPr/>
        </p:nvSpPr>
        <p:spPr bwMode="auto">
          <a:xfrm>
            <a:off x="6922616" y="2403972"/>
            <a:ext cx="1401785" cy="1008251"/>
          </a:xfrm>
          <a:prstGeom prst="rect">
            <a:avLst/>
          </a:prstGeom>
          <a:solidFill>
            <a:schemeClr val="bg1"/>
          </a:solidFill>
          <a:ln w="19050" cap="rnd" cmpd="sng" algn="ctr">
            <a:solidFill>
              <a:srgbClr val="DE7368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FE8637"/>
              </a:buClr>
              <a:buNone/>
              <a:defRPr/>
            </a:pPr>
            <a:r>
              <a:rPr lang="zh-TW" altLang="en-US" sz="2100" b="1" dirty="0">
                <a:solidFill>
                  <a:srgbClr val="DE7368"/>
                </a:solidFill>
                <a:latin typeface="Corbel"/>
                <a:ea typeface="微軟正黑體" panose="020B0604030504040204" pitchFamily="34" charset="-120"/>
              </a:rPr>
              <a:t>沒有資格競選特首</a:t>
            </a:r>
            <a:endParaRPr lang="zh-HK" altLang="en-US" sz="2100" b="1" dirty="0">
              <a:solidFill>
                <a:srgbClr val="DE7368"/>
              </a:solidFill>
              <a:latin typeface="Corbel"/>
              <a:ea typeface="微軟正黑體" panose="020B0604030504040204" pitchFamily="34" charset="-12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02030" y="2403972"/>
            <a:ext cx="806121" cy="1008251"/>
          </a:xfrm>
          <a:prstGeom prst="rect">
            <a:avLst/>
          </a:prstGeom>
          <a:solidFill>
            <a:srgbClr val="2F5597"/>
          </a:solidFill>
          <a:ln w="19050"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HK" altLang="en-US" b="1" kern="0" dirty="0">
                <a:ln w="0"/>
                <a:solidFill>
                  <a:schemeClr val="bg1"/>
                </a:solidFill>
                <a:latin typeface="Corbel"/>
                <a:ea typeface="微軟正黑體" panose="020B0604030504040204" pitchFamily="34" charset="-120"/>
              </a:rPr>
              <a:t>原因</a:t>
            </a:r>
          </a:p>
        </p:txBody>
      </p:sp>
      <p:sp>
        <p:nvSpPr>
          <p:cNvPr id="40" name="矩形 39"/>
          <p:cNvSpPr/>
          <p:nvPr/>
        </p:nvSpPr>
        <p:spPr>
          <a:xfrm>
            <a:off x="6141067" y="2403972"/>
            <a:ext cx="781550" cy="1008251"/>
          </a:xfrm>
          <a:prstGeom prst="rect">
            <a:avLst/>
          </a:prstGeom>
          <a:solidFill>
            <a:srgbClr val="DE7368"/>
          </a:solidFill>
          <a:ln w="19050">
            <a:solidFill>
              <a:srgbClr val="DE73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kern="0" dirty="0">
                <a:ln w="0"/>
                <a:solidFill>
                  <a:schemeClr val="bg1"/>
                </a:solidFill>
                <a:latin typeface="Corbel"/>
                <a:ea typeface="微軟正黑體" panose="020B0604030504040204" pitchFamily="34" charset="-120"/>
              </a:rPr>
              <a:t>結果</a:t>
            </a:r>
            <a:endParaRPr lang="zh-HK" altLang="en-US" b="1" kern="0" dirty="0">
              <a:ln w="0"/>
              <a:solidFill>
                <a:schemeClr val="bg1"/>
              </a:solidFill>
              <a:latin typeface="Corbel"/>
              <a:ea typeface="微軟正黑體" panose="020B0604030504040204" pitchFamily="34" charset="-120"/>
            </a:endParaRPr>
          </a:p>
        </p:txBody>
      </p:sp>
      <p:sp>
        <p:nvSpPr>
          <p:cNvPr id="41" name="向右箭號 40"/>
          <p:cNvSpPr/>
          <p:nvPr/>
        </p:nvSpPr>
        <p:spPr>
          <a:xfrm>
            <a:off x="5386555" y="2792613"/>
            <a:ext cx="832038" cy="211094"/>
          </a:xfrm>
          <a:prstGeom prst="rightArrow">
            <a:avLst>
              <a:gd name="adj1" fmla="val 56768"/>
              <a:gd name="adj2" fmla="val 86772"/>
            </a:avLst>
          </a:prstGeom>
          <a:solidFill>
            <a:srgbClr val="3D8AAC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2" name="內容版面配置區 8"/>
          <p:cNvSpPr txBox="1">
            <a:spLocks/>
          </p:cNvSpPr>
          <p:nvPr/>
        </p:nvSpPr>
        <p:spPr bwMode="auto">
          <a:xfrm>
            <a:off x="1518570" y="2903886"/>
            <a:ext cx="3822736" cy="499914"/>
          </a:xfrm>
          <a:prstGeom prst="rect">
            <a:avLst/>
          </a:prstGeom>
          <a:solidFill>
            <a:schemeClr val="bg1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20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未有在香港通常居住連續滿</a:t>
            </a:r>
            <a:r>
              <a:rPr lang="en-US" altLang="zh-TW" sz="20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</a:t>
            </a:r>
            <a:r>
              <a:rPr lang="zh-TW" altLang="en-US" sz="20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 </a:t>
            </a:r>
          </a:p>
        </p:txBody>
      </p:sp>
      <p:sp>
        <p:nvSpPr>
          <p:cNvPr id="43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937269" y="4131956"/>
            <a:ext cx="4404037" cy="1631436"/>
          </a:xfrm>
          <a:prstGeom prst="snip1Rect">
            <a:avLst/>
          </a:prstGeom>
          <a:solidFill>
            <a:schemeClr val="bg1"/>
          </a:solidFill>
          <a:ln w="12700">
            <a:solidFill>
              <a:srgbClr val="3D8A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4" name="橢圓 43"/>
          <p:cNvSpPr/>
          <p:nvPr/>
        </p:nvSpPr>
        <p:spPr>
          <a:xfrm>
            <a:off x="685585" y="3900660"/>
            <a:ext cx="503093" cy="503093"/>
          </a:xfrm>
          <a:prstGeom prst="ellipse">
            <a:avLst/>
          </a:prstGeom>
          <a:solidFill>
            <a:srgbClr val="3D8AA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45" name="矩形 44"/>
          <p:cNvSpPr/>
          <p:nvPr/>
        </p:nvSpPr>
        <p:spPr>
          <a:xfrm>
            <a:off x="1234143" y="4243430"/>
            <a:ext cx="3873585" cy="1408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900" b="1" u="sng" dirty="0">
                <a:solidFill>
                  <a:srgbClr val="2F5597"/>
                </a:solidFill>
                <a:ea typeface="微軟正黑體" panose="020B0604030504040204" pitchFamily="34" charset="-120"/>
              </a:rPr>
              <a:t>因為</a:t>
            </a:r>
            <a:r>
              <a:rPr lang="zh-TW" altLang="en-US" sz="1900" dirty="0">
                <a:solidFill>
                  <a:srgbClr val="2F5597"/>
                </a:solidFill>
                <a:ea typeface="微軟正黑體" panose="020B0604030504040204" pitchFamily="34" charset="-120"/>
              </a:rPr>
              <a:t>我</a:t>
            </a:r>
            <a:r>
              <a:rPr lang="zh-TW" altLang="zh-HK" sz="1900" dirty="0">
                <a:solidFill>
                  <a:srgbClr val="2F5597"/>
                </a:solidFill>
                <a:ea typeface="微軟正黑體" panose="020B0604030504040204" pitchFamily="34" charset="-120"/>
              </a:rPr>
              <a:t>未</a:t>
            </a:r>
            <a:r>
              <a:rPr lang="zh-TW" altLang="en-US" sz="1900" dirty="0">
                <a:solidFill>
                  <a:srgbClr val="2F5597"/>
                </a:solidFill>
                <a:ea typeface="微軟正黑體" panose="020B0604030504040204" pitchFamily="34" charset="-120"/>
              </a:rPr>
              <a:t>年</a:t>
            </a:r>
            <a:r>
              <a:rPr lang="zh-TW" altLang="zh-HK" sz="1900" dirty="0">
                <a:solidFill>
                  <a:srgbClr val="2F5597"/>
                </a:solidFill>
                <a:ea typeface="微軟正黑體" panose="020B0604030504040204" pitchFamily="34" charset="-120"/>
              </a:rPr>
              <a:t>滿</a:t>
            </a:r>
            <a:r>
              <a:rPr lang="en-US" altLang="zh-HK" sz="1900" dirty="0">
                <a:solidFill>
                  <a:srgbClr val="2F5597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40</a:t>
            </a:r>
            <a:r>
              <a:rPr lang="zh-TW" altLang="zh-HK" sz="1900" dirty="0">
                <a:solidFill>
                  <a:srgbClr val="2F5597"/>
                </a:solidFill>
                <a:ea typeface="微軟正黑體" panose="020B0604030504040204" pitchFamily="34" charset="-120"/>
              </a:rPr>
              <a:t>歲</a:t>
            </a:r>
            <a:r>
              <a:rPr lang="zh-TW" altLang="en-US" sz="1900" dirty="0">
                <a:solidFill>
                  <a:srgbClr val="2F5597"/>
                </a:solidFill>
                <a:ea typeface="微軟正黑體" panose="020B0604030504040204" pitchFamily="34" charset="-120"/>
              </a:rPr>
              <a:t>以及未有在香港通常居住連續滿</a:t>
            </a:r>
            <a:r>
              <a:rPr lang="en-US" altLang="zh-TW" sz="1900" dirty="0">
                <a:solidFill>
                  <a:srgbClr val="2F5597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20</a:t>
            </a:r>
            <a:r>
              <a:rPr lang="zh-TW" altLang="en-US" sz="1900" dirty="0">
                <a:solidFill>
                  <a:srgbClr val="2F5597"/>
                </a:solidFill>
                <a:ea typeface="微軟正黑體" panose="020B0604030504040204" pitchFamily="34" charset="-120"/>
              </a:rPr>
              <a:t>年，</a:t>
            </a:r>
            <a:r>
              <a:rPr lang="zh-TW" altLang="en-US" sz="1900" b="1" u="sng" dirty="0">
                <a:solidFill>
                  <a:srgbClr val="D65042"/>
                </a:solidFill>
                <a:ea typeface="微軟正黑體" panose="020B0604030504040204" pitchFamily="34" charset="-120"/>
              </a:rPr>
              <a:t>所以</a:t>
            </a:r>
            <a:r>
              <a:rPr lang="zh-TW" altLang="en-US" sz="1900" dirty="0">
                <a:solidFill>
                  <a:srgbClr val="D65042"/>
                </a:solidFill>
                <a:ea typeface="微軟正黑體" panose="020B0604030504040204" pitchFamily="34" charset="-120"/>
              </a:rPr>
              <a:t>沒有資格被提名競選特首。</a:t>
            </a:r>
          </a:p>
        </p:txBody>
      </p:sp>
      <p:grpSp>
        <p:nvGrpSpPr>
          <p:cNvPr id="23" name="群組 22"/>
          <p:cNvGrpSpPr/>
          <p:nvPr/>
        </p:nvGrpSpPr>
        <p:grpSpPr>
          <a:xfrm>
            <a:off x="0" y="254001"/>
            <a:ext cx="555282" cy="5835576"/>
            <a:chOff x="0" y="254001"/>
            <a:chExt cx="555282" cy="5835576"/>
          </a:xfrm>
        </p:grpSpPr>
        <p:sp>
          <p:nvSpPr>
            <p:cNvPr id="24" name="圓角化單一角落矩形 2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6" name="矩形 2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7" name="矩形 2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75151" y="1008322"/>
              <a:ext cx="480131" cy="215529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練習一</a:t>
              </a:r>
              <a:r>
                <a:rPr lang="en-US" altLang="zh-TW" sz="1600" b="1" spc="300" dirty="0">
                  <a:solidFill>
                    <a:srgbClr val="3D8AAC"/>
                  </a:solidFill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3D8AAC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29" name="直線接點 2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圓角矩形 29"/>
          <p:cNvSpPr/>
          <p:nvPr/>
        </p:nvSpPr>
        <p:spPr>
          <a:xfrm>
            <a:off x="691441" y="308289"/>
            <a:ext cx="1564105" cy="613256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775353" y="37910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zh-TW" altLang="en-US" sz="2400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選舉透視</a:t>
            </a:r>
            <a:endParaRPr lang="zh-HK" altLang="en-US" sz="2400" dirty="0">
              <a:solidFill>
                <a:srgbClr val="2F5597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2" name="文字方塊 31"/>
          <p:cNvSpPr txBox="1"/>
          <p:nvPr/>
        </p:nvSpPr>
        <p:spPr>
          <a:xfrm>
            <a:off x="1208546" y="1053964"/>
            <a:ext cx="4577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b="1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你有資格參加競選，成為行政長官嗎？為甚麼？</a:t>
            </a:r>
            <a:endParaRPr lang="zh-HK" altLang="en-US" sz="1600" b="1" dirty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3" name="剪去單一角落矩形 32"/>
          <p:cNvSpPr/>
          <p:nvPr/>
        </p:nvSpPr>
        <p:spPr>
          <a:xfrm>
            <a:off x="891683" y="921545"/>
            <a:ext cx="5118348" cy="575010"/>
          </a:xfrm>
          <a:prstGeom prst="snip1Rect">
            <a:avLst/>
          </a:prstGeom>
          <a:noFill/>
          <a:ln w="12700">
            <a:solidFill>
              <a:srgbClr val="3D8A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" name="橢圓 36"/>
          <p:cNvSpPr/>
          <p:nvPr/>
        </p:nvSpPr>
        <p:spPr>
          <a:xfrm>
            <a:off x="640137" y="746541"/>
            <a:ext cx="503093" cy="489990"/>
          </a:xfrm>
          <a:prstGeom prst="ellipse">
            <a:avLst/>
          </a:prstGeom>
          <a:solidFill>
            <a:srgbClr val="3D8AA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49" name="手繪多邊形 48"/>
          <p:cNvSpPr/>
          <p:nvPr/>
        </p:nvSpPr>
        <p:spPr>
          <a:xfrm flipV="1">
            <a:off x="7213773" y="3734219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50" name="弧形 49"/>
          <p:cNvSpPr/>
          <p:nvPr/>
        </p:nvSpPr>
        <p:spPr>
          <a:xfrm rot="10620496">
            <a:off x="7852081" y="3634627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1" name="群組 50"/>
          <p:cNvGrpSpPr/>
          <p:nvPr/>
        </p:nvGrpSpPr>
        <p:grpSpPr>
          <a:xfrm>
            <a:off x="8313150" y="3671542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52" name="手繪多邊形 51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3" name="手繪多邊形 52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chemeClr val="accent1">
                    <a:lumMod val="50000"/>
                  </a:schemeClr>
                </a:gs>
                <a:gs pos="22000">
                  <a:schemeClr val="accent1">
                    <a:lumMod val="75000"/>
                  </a:schemeClr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4" name="橢圓 53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5" name="橢圓 54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56" name="摺角紙張 55"/>
          <p:cNvSpPr/>
          <p:nvPr/>
        </p:nvSpPr>
        <p:spPr>
          <a:xfrm>
            <a:off x="5582860" y="3671542"/>
            <a:ext cx="2045067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7" name="手繪多邊形 56"/>
          <p:cNvSpPr/>
          <p:nvPr/>
        </p:nvSpPr>
        <p:spPr>
          <a:xfrm rot="15799771">
            <a:off x="7673980" y="3472861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58" name="矩形 57"/>
          <p:cNvSpPr/>
          <p:nvPr/>
        </p:nvSpPr>
        <p:spPr>
          <a:xfrm>
            <a:off x="5582860" y="4307434"/>
            <a:ext cx="187077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FE8637"/>
              </a:buClr>
              <a:defRPr/>
            </a:pPr>
            <a:r>
              <a:rPr lang="zh-TW" altLang="en-US" sz="15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因為</a:t>
            </a:r>
            <a:r>
              <a:rPr lang="en-US" altLang="zh-HK" sz="1500" b="1" dirty="0">
                <a:solidFill>
                  <a:srgbClr val="2F5597"/>
                </a:solidFill>
                <a:latin typeface="+mn-ea"/>
              </a:rPr>
              <a:t>……</a:t>
            </a:r>
            <a:r>
              <a:rPr lang="zh-TW" altLang="en-US" sz="15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所以</a:t>
            </a:r>
            <a:r>
              <a:rPr lang="en-US" altLang="zh-HK" sz="1500" b="1" dirty="0">
                <a:solidFill>
                  <a:srgbClr val="2F5597"/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rgbClr val="2F5597"/>
              </a:solidFill>
              <a:latin typeface="+mn-ea"/>
            </a:endParaRPr>
          </a:p>
        </p:txBody>
      </p:sp>
      <p:sp>
        <p:nvSpPr>
          <p:cNvPr id="59" name="AutoShape 25"/>
          <p:cNvSpPr txBox="1">
            <a:spLocks noChangeArrowheads="1"/>
          </p:cNvSpPr>
          <p:nvPr/>
        </p:nvSpPr>
        <p:spPr bwMode="auto">
          <a:xfrm>
            <a:off x="5966116" y="3835927"/>
            <a:ext cx="1314743" cy="376916"/>
          </a:xfrm>
          <a:prstGeom prst="flowChartAlternateProcess">
            <a:avLst/>
          </a:prstGeom>
          <a:solidFill>
            <a:srgbClr val="2F5597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34</a:t>
            </a:fld>
            <a:endParaRPr lang="zh-HK" altLang="en-US" dirty="0"/>
          </a:p>
        </p:txBody>
      </p:sp>
      <p:sp>
        <p:nvSpPr>
          <p:cNvPr id="46" name="手繪多邊形 4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9622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  <p:bldP spid="36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30" grpId="0" animBg="1"/>
      <p:bldP spid="31" grpId="0"/>
      <p:bldP spid="32" grpId="0"/>
      <p:bldP spid="33" grpId="0" animBg="1"/>
      <p:bldP spid="37" grpId="0" animBg="1"/>
      <p:bldP spid="49" grpId="0" animBg="1"/>
      <p:bldP spid="50" grpId="0" animBg="1"/>
      <p:bldP spid="56" grpId="0" animBg="1"/>
      <p:bldP spid="56" grpId="1" animBg="1"/>
      <p:bldP spid="57" grpId="0" animBg="1"/>
      <p:bldP spid="57" grpId="1" animBg="1"/>
      <p:bldP spid="58" grpId="0"/>
      <p:bldP spid="58" grpId="1"/>
      <p:bldP spid="59" grpId="0" animBg="1"/>
      <p:bldP spid="59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摺角紙張 14">
            <a:extLst>
              <a:ext uri="{FF2B5EF4-FFF2-40B4-BE49-F238E27FC236}">
                <a16:creationId xmlns:a16="http://schemas.microsoft.com/office/drawing/2014/main" id="{059CC4AD-5AAB-4278-A48D-6DD1C8F52A9F}"/>
              </a:ext>
            </a:extLst>
          </p:cNvPr>
          <p:cNvSpPr/>
          <p:nvPr/>
        </p:nvSpPr>
        <p:spPr bwMode="auto">
          <a:xfrm flipH="1">
            <a:off x="612325" y="1792636"/>
            <a:ext cx="4631592" cy="4457162"/>
          </a:xfrm>
          <a:prstGeom prst="foldedCorner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indent="449263">
              <a:lnSpc>
                <a:spcPct val="150000"/>
              </a:lnSpc>
            </a:pPr>
            <a:endParaRPr lang="en-US" altLang="zh-TW" sz="1400" dirty="0">
              <a:ea typeface="微軟正黑體" panose="020B0604030504040204" pitchFamily="34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14261" y="1281640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3D8AAC"/>
                </a:solidFill>
                <a:ea typeface="微軟正黑體"/>
              </a:rPr>
              <a:t>通識</a:t>
            </a:r>
            <a:r>
              <a:rPr lang="zh-HK" altLang="en-US" sz="1200" b="1" dirty="0">
                <a:solidFill>
                  <a:srgbClr val="3D8AAC"/>
                </a:solidFill>
                <a:ea typeface="微軟正黑體"/>
              </a:rPr>
              <a:t>科</a:t>
            </a: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769" y="382199"/>
            <a:ext cx="969356" cy="874784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1024046" y="2090063"/>
            <a:ext cx="395437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600" b="1" dirty="0">
                <a:solidFill>
                  <a:srgbClr val="2F5597"/>
                </a:solidFill>
                <a:ea typeface="微軟正黑體" panose="020B0604030504040204" pitchFamily="34" charset="-120"/>
              </a:rPr>
              <a:t>出口導向型輕工業</a:t>
            </a:r>
            <a:endParaRPr lang="en-US" altLang="zh-TW" sz="1600" b="1" dirty="0">
              <a:solidFill>
                <a:srgbClr val="2F5597"/>
              </a:solidFill>
              <a:ea typeface="微軟正黑體" panose="020B0604030504040204" pitchFamily="34" charset="-120"/>
            </a:endParaRPr>
          </a:p>
          <a:p>
            <a:pPr algn="just" defTabSz="414338" hangingPunct="0">
              <a:lnSpc>
                <a:spcPct val="150000"/>
              </a:lnSpc>
            </a:pPr>
            <a:r>
              <a:rPr lang="zh-TW" altLang="en-US" sz="1600" dirty="0">
                <a:ea typeface="微軟正黑體" panose="020B0604030504040204" pitchFamily="34" charset="-120"/>
              </a:rPr>
              <a:t>以出口為導向的輕工業主導了戰後初期的香港工業，其主要目的地為南洋和英聯邦。自</a:t>
            </a:r>
            <a:r>
              <a:rPr lang="en-US" altLang="zh-TW" sz="1600" dirty="0">
                <a:ea typeface="微軟正黑體" panose="020B0604030504040204" pitchFamily="34" charset="-120"/>
              </a:rPr>
              <a:t>1932</a:t>
            </a:r>
            <a:r>
              <a:rPr lang="zh-TW" altLang="en-US" sz="1600" dirty="0">
                <a:ea typeface="微軟正黑體" panose="020B0604030504040204" pitchFamily="34" charset="-120"/>
              </a:rPr>
              <a:t>年渥太華會議上達成協議後，香港產品出口到英屬地區時享有優惠關稅。此外，由於大量華僑聚居南洋，兩地之間的交通便利，以及擁有共同的語言和文化，南洋更受香港廠商青睞，成為港產恤衫、中成藥及日用品的主要市場。</a:t>
            </a:r>
            <a:endParaRPr lang="zh-HK" altLang="en-US" sz="1600" dirty="0">
              <a:ea typeface="微軟正黑體" panose="020B0604030504040204" pitchFamily="34" charset="-120"/>
            </a:endParaRPr>
          </a:p>
        </p:txBody>
      </p:sp>
      <p:sp>
        <p:nvSpPr>
          <p:cNvPr id="25" name="剪去單一角落矩形 24"/>
          <p:cNvSpPr/>
          <p:nvPr/>
        </p:nvSpPr>
        <p:spPr>
          <a:xfrm>
            <a:off x="5243917" y="1792637"/>
            <a:ext cx="3156668" cy="1544122"/>
          </a:xfrm>
          <a:prstGeom prst="snip1Rect">
            <a:avLst/>
          </a:prstGeom>
          <a:noFill/>
          <a:ln w="12700">
            <a:solidFill>
              <a:srgbClr val="3D8A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橢圓 25"/>
          <p:cNvSpPr/>
          <p:nvPr/>
        </p:nvSpPr>
        <p:spPr>
          <a:xfrm>
            <a:off x="5006316" y="1551184"/>
            <a:ext cx="503093" cy="503093"/>
          </a:xfrm>
          <a:prstGeom prst="ellipse">
            <a:avLst/>
          </a:prstGeom>
          <a:solidFill>
            <a:srgbClr val="3D8AA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7" name="文字方塊 26"/>
          <p:cNvSpPr txBox="1"/>
          <p:nvPr/>
        </p:nvSpPr>
        <p:spPr>
          <a:xfrm>
            <a:off x="5472209" y="1916576"/>
            <a:ext cx="28142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711200">
              <a:lnSpc>
                <a:spcPct val="150000"/>
              </a:lnSpc>
              <a:spcBef>
                <a:spcPts val="300"/>
              </a:spcBef>
            </a:pPr>
            <a:r>
              <a:rPr lang="zh-TW" altLang="en-US" b="1" dirty="0">
                <a:solidFill>
                  <a:srgbClr val="3D8AAC"/>
                </a:solidFill>
                <a:ea typeface="微軟正黑體" panose="020B0604030504040204" pitchFamily="34" charset="-120"/>
              </a:rPr>
              <a:t>根據資料，是甚麼原因令當時的東南亞成為香港產品的主要銷場？</a:t>
            </a:r>
            <a:endParaRPr lang="zh-HK" altLang="en-US" b="1" dirty="0">
              <a:solidFill>
                <a:srgbClr val="3D8AAC"/>
              </a:solidFill>
              <a:ea typeface="微軟正黑體" panose="020B0604030504040204" pitchFamily="34" charset="-120"/>
            </a:endParaRPr>
          </a:p>
        </p:txBody>
      </p:sp>
      <p:grpSp>
        <p:nvGrpSpPr>
          <p:cNvPr id="12" name="群組 1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5" name="圓角化單一角落矩形 1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練習二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圓角矩形 20"/>
          <p:cNvSpPr/>
          <p:nvPr/>
        </p:nvSpPr>
        <p:spPr>
          <a:xfrm>
            <a:off x="691441" y="308289"/>
            <a:ext cx="2423014" cy="613256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750639" y="379105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ts val="45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zh-TW" altLang="en-US" sz="2400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香港的工業發展</a:t>
            </a:r>
            <a:endParaRPr lang="zh-HK" altLang="en-US" sz="2400" dirty="0">
              <a:solidFill>
                <a:srgbClr val="2F5597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35</a:t>
            </a:fld>
            <a:endParaRPr lang="zh-HK" altLang="en-US" dirty="0"/>
          </a:p>
        </p:txBody>
      </p:sp>
      <p:sp>
        <p:nvSpPr>
          <p:cNvPr id="19" name="手繪多邊形 1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0962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  <p:bldP spid="25" grpId="0" animBg="1"/>
      <p:bldP spid="26" grpId="0" animBg="1"/>
      <p:bldP spid="27" grpId="0"/>
      <p:bldP spid="21" grpId="0" animBg="1"/>
      <p:bldP spid="2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群組 22"/>
          <p:cNvGrpSpPr/>
          <p:nvPr/>
        </p:nvGrpSpPr>
        <p:grpSpPr>
          <a:xfrm>
            <a:off x="0" y="254001"/>
            <a:ext cx="565792" cy="5835576"/>
            <a:chOff x="0" y="254001"/>
            <a:chExt cx="565792" cy="5835576"/>
          </a:xfrm>
        </p:grpSpPr>
        <p:sp>
          <p:nvSpPr>
            <p:cNvPr id="28" name="圓角化單一角落矩形 2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30" name="矩形 2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85661" y="1008321"/>
              <a:ext cx="480131" cy="232843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練習二 </a:t>
              </a:r>
              <a:r>
                <a:rPr lang="en-US" altLang="zh-TW" sz="1600" b="1" spc="300" dirty="0">
                  <a:solidFill>
                    <a:srgbClr val="3D8AAC"/>
                  </a:solidFill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3D8AAC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32" name="直線接點 3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: 摺角紙張 14">
            <a:extLst>
              <a:ext uri="{FF2B5EF4-FFF2-40B4-BE49-F238E27FC236}">
                <a16:creationId xmlns:a16="http://schemas.microsoft.com/office/drawing/2014/main" id="{059CC4AD-5AAB-4278-A48D-6DD1C8F52A9F}"/>
              </a:ext>
            </a:extLst>
          </p:cNvPr>
          <p:cNvSpPr/>
          <p:nvPr/>
        </p:nvSpPr>
        <p:spPr bwMode="auto">
          <a:xfrm flipH="1">
            <a:off x="612325" y="1792637"/>
            <a:ext cx="4631592" cy="4457162"/>
          </a:xfrm>
          <a:prstGeom prst="foldedCorner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indent="449263">
              <a:lnSpc>
                <a:spcPct val="150000"/>
              </a:lnSpc>
            </a:pPr>
            <a:endParaRPr lang="en-US" altLang="zh-TW" sz="1400" dirty="0">
              <a:ea typeface="微軟正黑體" panose="020B0604030504040204" pitchFamily="34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14261" y="1281640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3D8AAC"/>
                </a:solidFill>
                <a:ea typeface="微軟正黑體"/>
              </a:rPr>
              <a:t>通識</a:t>
            </a:r>
            <a:r>
              <a:rPr lang="zh-HK" altLang="en-US" sz="1200" b="1" dirty="0">
                <a:solidFill>
                  <a:srgbClr val="3D8AAC"/>
                </a:solidFill>
                <a:ea typeface="微軟正黑體"/>
              </a:rPr>
              <a:t>科</a:t>
            </a: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769" y="382199"/>
            <a:ext cx="969356" cy="874784"/>
          </a:xfrm>
          <a:prstGeom prst="rect">
            <a:avLst/>
          </a:prstGeom>
        </p:spPr>
      </p:pic>
      <p:sp>
        <p:nvSpPr>
          <p:cNvPr id="20" name="剪去單一角落矩形 19"/>
          <p:cNvSpPr/>
          <p:nvPr/>
        </p:nvSpPr>
        <p:spPr>
          <a:xfrm>
            <a:off x="5243917" y="1792637"/>
            <a:ext cx="3156668" cy="1544122"/>
          </a:xfrm>
          <a:prstGeom prst="snip1Rect">
            <a:avLst/>
          </a:prstGeom>
          <a:noFill/>
          <a:ln w="12700">
            <a:solidFill>
              <a:srgbClr val="3D8A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橢圓 20"/>
          <p:cNvSpPr/>
          <p:nvPr/>
        </p:nvSpPr>
        <p:spPr>
          <a:xfrm>
            <a:off x="5006316" y="1551184"/>
            <a:ext cx="503093" cy="503093"/>
          </a:xfrm>
          <a:prstGeom prst="ellipse">
            <a:avLst/>
          </a:prstGeom>
          <a:solidFill>
            <a:srgbClr val="3D8AA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2" name="文字方塊 21"/>
          <p:cNvSpPr txBox="1"/>
          <p:nvPr/>
        </p:nvSpPr>
        <p:spPr>
          <a:xfrm>
            <a:off x="5472209" y="1916576"/>
            <a:ext cx="281423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711200">
              <a:lnSpc>
                <a:spcPct val="150000"/>
              </a:lnSpc>
              <a:spcBef>
                <a:spcPts val="300"/>
              </a:spcBef>
            </a:pPr>
            <a:r>
              <a:rPr lang="zh-TW" altLang="en-US" b="1" dirty="0">
                <a:solidFill>
                  <a:srgbClr val="3D8AAC"/>
                </a:solidFill>
                <a:ea typeface="微軟正黑體" panose="020B0604030504040204" pitchFamily="34" charset="-120"/>
              </a:rPr>
              <a:t>根據資料，是</a:t>
            </a:r>
            <a:r>
              <a:rPr lang="zh-TW" altLang="en-US" b="1" u="sng" dirty="0">
                <a:solidFill>
                  <a:srgbClr val="3D8AAC"/>
                </a:solidFill>
                <a:ea typeface="微軟正黑體" panose="020B0604030504040204" pitchFamily="34" charset="-120"/>
              </a:rPr>
              <a:t>甚麼原因</a:t>
            </a:r>
            <a:r>
              <a:rPr lang="zh-TW" altLang="en-US" b="1" dirty="0">
                <a:solidFill>
                  <a:srgbClr val="D65042"/>
                </a:solidFill>
                <a:ea typeface="微軟正黑體" panose="020B0604030504040204" pitchFamily="34" charset="-120"/>
              </a:rPr>
              <a:t>令當時的東南亞成為香港產品的主要銷場？</a:t>
            </a:r>
            <a:endParaRPr lang="zh-HK" altLang="en-US" b="1" dirty="0">
              <a:solidFill>
                <a:srgbClr val="D65042"/>
              </a:solidFill>
              <a:ea typeface="微軟正黑體" panose="020B0604030504040204" pitchFamily="34" charset="-120"/>
            </a:endParaRPr>
          </a:p>
        </p:txBody>
      </p:sp>
      <p:sp>
        <p:nvSpPr>
          <p:cNvPr id="18" name="圓角矩形 17"/>
          <p:cNvSpPr/>
          <p:nvPr/>
        </p:nvSpPr>
        <p:spPr>
          <a:xfrm>
            <a:off x="5032865" y="2428067"/>
            <a:ext cx="390022" cy="780381"/>
          </a:xfrm>
          <a:prstGeom prst="roundRect">
            <a:avLst/>
          </a:prstGeom>
          <a:solidFill>
            <a:srgbClr val="DE736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4" name="內容版面配置區 8"/>
          <p:cNvSpPr txBox="1">
            <a:spLocks/>
          </p:cNvSpPr>
          <p:nvPr/>
        </p:nvSpPr>
        <p:spPr bwMode="auto">
          <a:xfrm>
            <a:off x="5064947" y="3740782"/>
            <a:ext cx="3822736" cy="499914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20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特惠關稅</a:t>
            </a:r>
            <a:endParaRPr lang="zh-HK" altLang="zh-HK" sz="2000" b="1" dirty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" name="內容版面配置區 8"/>
          <p:cNvSpPr txBox="1">
            <a:spLocks/>
          </p:cNvSpPr>
          <p:nvPr/>
        </p:nvSpPr>
        <p:spPr bwMode="auto">
          <a:xfrm>
            <a:off x="5064947" y="4240696"/>
            <a:ext cx="3822736" cy="499914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20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大量華僑</a:t>
            </a:r>
          </a:p>
        </p:txBody>
      </p:sp>
      <p:sp>
        <p:nvSpPr>
          <p:cNvPr id="26" name="內容版面配置區 8"/>
          <p:cNvSpPr txBox="1">
            <a:spLocks/>
          </p:cNvSpPr>
          <p:nvPr/>
        </p:nvSpPr>
        <p:spPr bwMode="auto">
          <a:xfrm>
            <a:off x="5064947" y="4740610"/>
            <a:ext cx="3822736" cy="499914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20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交通便利</a:t>
            </a:r>
          </a:p>
        </p:txBody>
      </p:sp>
      <p:sp>
        <p:nvSpPr>
          <p:cNvPr id="27" name="內容版面配置區 8"/>
          <p:cNvSpPr txBox="1">
            <a:spLocks/>
          </p:cNvSpPr>
          <p:nvPr/>
        </p:nvSpPr>
        <p:spPr bwMode="auto">
          <a:xfrm>
            <a:off x="5064947" y="5226040"/>
            <a:ext cx="3822736" cy="499914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20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語言及文化的相近</a:t>
            </a:r>
          </a:p>
        </p:txBody>
      </p:sp>
      <p:sp>
        <p:nvSpPr>
          <p:cNvPr id="3" name="矩形 2"/>
          <p:cNvSpPr/>
          <p:nvPr/>
        </p:nvSpPr>
        <p:spPr>
          <a:xfrm>
            <a:off x="1009055" y="3616503"/>
            <a:ext cx="3954380" cy="1889881"/>
          </a:xfrm>
          <a:prstGeom prst="rect">
            <a:avLst/>
          </a:prstGeom>
          <a:solidFill>
            <a:srgbClr val="FFC000">
              <a:alpha val="30000"/>
            </a:srgbClr>
          </a:solidFill>
          <a:ln>
            <a:solidFill>
              <a:srgbClr val="F4D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矩形 15"/>
          <p:cNvSpPr/>
          <p:nvPr/>
        </p:nvSpPr>
        <p:spPr>
          <a:xfrm>
            <a:off x="1024046" y="2090064"/>
            <a:ext cx="395437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600" b="1" dirty="0">
                <a:solidFill>
                  <a:srgbClr val="2F5597"/>
                </a:solidFill>
                <a:ea typeface="微軟正黑體" panose="020B0604030504040204" pitchFamily="34" charset="-120"/>
              </a:rPr>
              <a:t>出口導向型輕工業</a:t>
            </a:r>
            <a:endParaRPr lang="en-US" altLang="zh-TW" sz="1600" b="1" dirty="0">
              <a:solidFill>
                <a:srgbClr val="2F5597"/>
              </a:solidFill>
              <a:ea typeface="微軟正黑體" panose="020B0604030504040204" pitchFamily="34" charset="-120"/>
            </a:endParaRPr>
          </a:p>
          <a:p>
            <a:pPr algn="just" defTabSz="414338" hangingPunct="0">
              <a:lnSpc>
                <a:spcPct val="150000"/>
              </a:lnSpc>
            </a:pPr>
            <a:r>
              <a:rPr lang="zh-TW" altLang="en-US" sz="1600" dirty="0">
                <a:ea typeface="微軟正黑體" panose="020B0604030504040204" pitchFamily="34" charset="-120"/>
              </a:rPr>
              <a:t>以出口為導向的輕工業主導了戰後初期的香港工業，其主要目的地為南洋和英聯邦。自</a:t>
            </a:r>
            <a:r>
              <a:rPr lang="en-US" altLang="zh-TW" sz="1600" dirty="0">
                <a:ea typeface="微軟正黑體" panose="020B0604030504040204" pitchFamily="34" charset="-120"/>
              </a:rPr>
              <a:t>1932</a:t>
            </a:r>
            <a:r>
              <a:rPr lang="zh-TW" altLang="en-US" sz="1600" dirty="0">
                <a:ea typeface="微軟正黑體" panose="020B0604030504040204" pitchFamily="34" charset="-120"/>
              </a:rPr>
              <a:t>年渥太華會議上達成協議後，香港產品出口到英屬地區時</a:t>
            </a:r>
            <a:r>
              <a:rPr lang="zh-TW" altLang="en-US" sz="1600" b="1" dirty="0">
                <a:solidFill>
                  <a:srgbClr val="2F5597"/>
                </a:solidFill>
                <a:ea typeface="微軟正黑體" panose="020B0604030504040204" pitchFamily="34" charset="-120"/>
              </a:rPr>
              <a:t>享有優惠關稅</a:t>
            </a:r>
            <a:r>
              <a:rPr lang="zh-TW" altLang="en-US" sz="1600" dirty="0">
                <a:ea typeface="微軟正黑體" panose="020B0604030504040204" pitchFamily="34" charset="-120"/>
              </a:rPr>
              <a:t>。此外，由於</a:t>
            </a:r>
            <a:r>
              <a:rPr lang="zh-TW" altLang="en-US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大量華僑聚居南洋，兩地之間的交通便利，以及擁有共同的語言和文化</a:t>
            </a:r>
            <a:r>
              <a:rPr lang="zh-TW" altLang="en-US" sz="1600" dirty="0">
                <a:ea typeface="微軟正黑體" panose="020B0604030504040204" pitchFamily="34" charset="-120"/>
              </a:rPr>
              <a:t>，南洋更受香港廠商青睞，成為港產恤衫、中成藥及日用品的主要市場。</a:t>
            </a:r>
            <a:endParaRPr lang="zh-HK" altLang="en-US" sz="1600" dirty="0">
              <a:ea typeface="微軟正黑體" panose="020B0604030504040204" pitchFamily="34" charset="-120"/>
            </a:endParaRPr>
          </a:p>
        </p:txBody>
      </p:sp>
      <p:sp>
        <p:nvSpPr>
          <p:cNvPr id="33" name="圓角矩形 32"/>
          <p:cNvSpPr/>
          <p:nvPr/>
        </p:nvSpPr>
        <p:spPr>
          <a:xfrm>
            <a:off x="691441" y="308289"/>
            <a:ext cx="2423014" cy="613256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750639" y="379105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ts val="45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zh-TW" altLang="en-US" sz="2400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香港的工業發展</a:t>
            </a:r>
            <a:endParaRPr lang="zh-HK" altLang="en-US" sz="2400" dirty="0">
              <a:solidFill>
                <a:srgbClr val="2F5597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7" name="圓角矩形 16"/>
          <p:cNvSpPr/>
          <p:nvPr/>
        </p:nvSpPr>
        <p:spPr>
          <a:xfrm>
            <a:off x="5032864" y="3518715"/>
            <a:ext cx="390022" cy="816769"/>
          </a:xfrm>
          <a:prstGeom prst="roundRect">
            <a:avLst/>
          </a:prstGeom>
          <a:solidFill>
            <a:srgbClr val="2F559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因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36</a:t>
            </a:fld>
            <a:endParaRPr lang="zh-HK" altLang="en-US" dirty="0"/>
          </a:p>
        </p:txBody>
      </p:sp>
      <p:sp>
        <p:nvSpPr>
          <p:cNvPr id="35" name="手繪多邊形 34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13398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4" grpId="0" animBg="1"/>
      <p:bldP spid="25" grpId="0" animBg="1"/>
      <p:bldP spid="26" grpId="0" animBg="1"/>
      <p:bldP spid="27" grpId="0" animBg="1"/>
      <p:bldP spid="3" grpId="0" animBg="1"/>
      <p:bldP spid="3" grpId="1" animBg="1"/>
      <p:bldP spid="1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內容版面配置區 8"/>
          <p:cNvSpPr txBox="1">
            <a:spLocks/>
          </p:cNvSpPr>
          <p:nvPr/>
        </p:nvSpPr>
        <p:spPr bwMode="auto">
          <a:xfrm>
            <a:off x="765811" y="4882044"/>
            <a:ext cx="2607935" cy="1008251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DE7368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360363">
              <a:lnSpc>
                <a:spcPct val="80000"/>
              </a:lnSpc>
              <a:buNone/>
            </a:pPr>
            <a:r>
              <a:rPr lang="zh-TW" altLang="en-US" sz="1600" b="1" dirty="0">
                <a:solidFill>
                  <a:srgbClr val="D65042"/>
                </a:solidFill>
                <a:ea typeface="微軟正黑體" panose="020B0604030504040204" pitchFamily="34" charset="-120"/>
              </a:rPr>
              <a:t>令當時的東南亞成為</a:t>
            </a:r>
            <a:endParaRPr lang="en-US" altLang="zh-TW" sz="1600" b="1" dirty="0">
              <a:solidFill>
                <a:srgbClr val="D65042"/>
              </a:solidFill>
              <a:ea typeface="微軟正黑體" panose="020B0604030504040204" pitchFamily="34" charset="-120"/>
            </a:endParaRPr>
          </a:p>
          <a:p>
            <a:pPr marL="0" indent="360363">
              <a:lnSpc>
                <a:spcPct val="80000"/>
              </a:lnSpc>
              <a:buNone/>
            </a:pPr>
            <a:r>
              <a:rPr lang="zh-TW" altLang="en-US" sz="1600" b="1" dirty="0">
                <a:solidFill>
                  <a:srgbClr val="D65042"/>
                </a:solidFill>
                <a:ea typeface="微軟正黑體" panose="020B0604030504040204" pitchFamily="34" charset="-120"/>
              </a:rPr>
              <a:t>香港產品的主要銷場</a:t>
            </a:r>
            <a:endParaRPr lang="zh-HK" altLang="en-US" sz="1600" dirty="0"/>
          </a:p>
        </p:txBody>
      </p:sp>
      <p:sp>
        <p:nvSpPr>
          <p:cNvPr id="18" name="圓角矩形 17"/>
          <p:cNvSpPr/>
          <p:nvPr/>
        </p:nvSpPr>
        <p:spPr>
          <a:xfrm>
            <a:off x="666136" y="4766064"/>
            <a:ext cx="357939" cy="780381"/>
          </a:xfrm>
          <a:prstGeom prst="roundRect">
            <a:avLst/>
          </a:prstGeom>
          <a:solidFill>
            <a:srgbClr val="DE736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4" name="內容版面配置區 8"/>
          <p:cNvSpPr txBox="1">
            <a:spLocks/>
          </p:cNvSpPr>
          <p:nvPr/>
        </p:nvSpPr>
        <p:spPr bwMode="auto">
          <a:xfrm>
            <a:off x="817663" y="2425612"/>
            <a:ext cx="2556083" cy="499914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特惠關稅</a:t>
            </a:r>
            <a:endParaRPr lang="zh-HK" altLang="zh-HK" sz="1600" b="1" dirty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" name="內容版面配置區 8"/>
          <p:cNvSpPr txBox="1">
            <a:spLocks/>
          </p:cNvSpPr>
          <p:nvPr/>
        </p:nvSpPr>
        <p:spPr bwMode="auto">
          <a:xfrm>
            <a:off x="817663" y="2925526"/>
            <a:ext cx="2556083" cy="499914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大量華僑</a:t>
            </a:r>
          </a:p>
        </p:txBody>
      </p:sp>
      <p:sp>
        <p:nvSpPr>
          <p:cNvPr id="26" name="內容版面配置區 8"/>
          <p:cNvSpPr txBox="1">
            <a:spLocks/>
          </p:cNvSpPr>
          <p:nvPr/>
        </p:nvSpPr>
        <p:spPr bwMode="auto">
          <a:xfrm>
            <a:off x="817663" y="3425440"/>
            <a:ext cx="2556083" cy="499914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交通便利</a:t>
            </a:r>
          </a:p>
        </p:txBody>
      </p:sp>
      <p:sp>
        <p:nvSpPr>
          <p:cNvPr id="27" name="內容版面配置區 8"/>
          <p:cNvSpPr txBox="1">
            <a:spLocks/>
          </p:cNvSpPr>
          <p:nvPr/>
        </p:nvSpPr>
        <p:spPr bwMode="auto">
          <a:xfrm>
            <a:off x="817663" y="3926110"/>
            <a:ext cx="2556083" cy="499914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語言及文化的相近</a:t>
            </a:r>
          </a:p>
        </p:txBody>
      </p:sp>
      <p:sp>
        <p:nvSpPr>
          <p:cNvPr id="17" name="圓角矩形 16"/>
          <p:cNvSpPr/>
          <p:nvPr/>
        </p:nvSpPr>
        <p:spPr>
          <a:xfrm>
            <a:off x="666136" y="2330398"/>
            <a:ext cx="390022" cy="801852"/>
          </a:xfrm>
          <a:prstGeom prst="roundRect">
            <a:avLst/>
          </a:prstGeom>
          <a:solidFill>
            <a:srgbClr val="2F559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因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8" name="向右箭號 27"/>
          <p:cNvSpPr/>
          <p:nvPr/>
        </p:nvSpPr>
        <p:spPr>
          <a:xfrm rot="5400000">
            <a:off x="77689" y="3909185"/>
            <a:ext cx="1543650" cy="280636"/>
          </a:xfrm>
          <a:prstGeom prst="rightArrow">
            <a:avLst>
              <a:gd name="adj1" fmla="val 50000"/>
              <a:gd name="adj2" fmla="val 86772"/>
            </a:avLst>
          </a:prstGeom>
          <a:solidFill>
            <a:srgbClr val="3D8AAC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8" name="圓角矩形 57"/>
          <p:cNvSpPr/>
          <p:nvPr/>
        </p:nvSpPr>
        <p:spPr>
          <a:xfrm>
            <a:off x="691441" y="308289"/>
            <a:ext cx="2423014" cy="613256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738282" y="379105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ts val="45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zh-TW" altLang="en-US" sz="2400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香港的工業發展</a:t>
            </a:r>
            <a:endParaRPr lang="zh-HK" altLang="en-US" sz="2400" dirty="0">
              <a:solidFill>
                <a:srgbClr val="2F5597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14261" y="1281640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3D8AAC"/>
                </a:solidFill>
                <a:ea typeface="微軟正黑體"/>
              </a:rPr>
              <a:t>通識</a:t>
            </a:r>
            <a:r>
              <a:rPr lang="zh-HK" altLang="en-US" sz="1200" b="1" dirty="0">
                <a:solidFill>
                  <a:srgbClr val="3D8AAC"/>
                </a:solidFill>
                <a:ea typeface="微軟正黑體"/>
              </a:rPr>
              <a:t>科</a:t>
            </a: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769" y="382199"/>
            <a:ext cx="969356" cy="874784"/>
          </a:xfrm>
          <a:prstGeom prst="rect">
            <a:avLst/>
          </a:prstGeom>
        </p:spPr>
      </p:pic>
      <p:sp>
        <p:nvSpPr>
          <p:cNvPr id="30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3508935" y="2831555"/>
            <a:ext cx="3527902" cy="3464619"/>
          </a:xfrm>
          <a:prstGeom prst="snip1Rect">
            <a:avLst/>
          </a:prstGeom>
          <a:solidFill>
            <a:schemeClr val="bg1"/>
          </a:solidFill>
          <a:ln w="12700">
            <a:solidFill>
              <a:srgbClr val="3D8A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1" name="橢圓 30"/>
          <p:cNvSpPr/>
          <p:nvPr/>
        </p:nvSpPr>
        <p:spPr>
          <a:xfrm>
            <a:off x="3257251" y="2606992"/>
            <a:ext cx="503093" cy="503093"/>
          </a:xfrm>
          <a:prstGeom prst="ellipse">
            <a:avLst/>
          </a:prstGeom>
          <a:solidFill>
            <a:srgbClr val="3D8AA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32" name="矩形 31"/>
          <p:cNvSpPr/>
          <p:nvPr/>
        </p:nvSpPr>
        <p:spPr>
          <a:xfrm>
            <a:off x="3799004" y="3110085"/>
            <a:ext cx="288106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b="1" u="sng" dirty="0">
                <a:solidFill>
                  <a:srgbClr val="2F5597"/>
                </a:solidFill>
                <a:ea typeface="微軟正黑體" panose="020B0604030504040204" pitchFamily="34" charset="-120"/>
              </a:rPr>
              <a:t>由於</a:t>
            </a:r>
            <a:r>
              <a:rPr lang="zh-TW" altLang="en-US" dirty="0">
                <a:solidFill>
                  <a:srgbClr val="2F5597"/>
                </a:solidFill>
                <a:ea typeface="微軟正黑體" panose="020B0604030504040204" pitchFamily="34" charset="-120"/>
              </a:rPr>
              <a:t>香港產品出口至英屬地區享有特惠關稅；另外，南洋聚居大量華僑，加上香港與南洋交通便利，語言及文化又相近，</a:t>
            </a:r>
            <a:r>
              <a:rPr lang="zh-TW" altLang="en-US" b="1" u="sng" dirty="0">
                <a:solidFill>
                  <a:srgbClr val="D65042"/>
                </a:solidFill>
                <a:ea typeface="微軟正黑體" panose="020B0604030504040204" pitchFamily="34" charset="-120"/>
              </a:rPr>
              <a:t>因此</a:t>
            </a:r>
            <a:r>
              <a:rPr lang="zh-TW" altLang="en-US" dirty="0">
                <a:solidFill>
                  <a:srgbClr val="D65042"/>
                </a:solidFill>
                <a:ea typeface="微軟正黑體" panose="020B0604030504040204" pitchFamily="34" charset="-120"/>
              </a:rPr>
              <a:t>，令當時的東南亞成為香港產品的主要銷場。</a:t>
            </a:r>
          </a:p>
        </p:txBody>
      </p:sp>
      <p:sp>
        <p:nvSpPr>
          <p:cNvPr id="43" name="剪去單一角落矩形 42"/>
          <p:cNvSpPr/>
          <p:nvPr/>
        </p:nvSpPr>
        <p:spPr>
          <a:xfrm>
            <a:off x="775353" y="905343"/>
            <a:ext cx="4141422" cy="1140583"/>
          </a:xfrm>
          <a:prstGeom prst="snip1Rect">
            <a:avLst/>
          </a:prstGeom>
          <a:noFill/>
          <a:ln w="12700">
            <a:solidFill>
              <a:srgbClr val="3D8A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4" name="橢圓 43"/>
          <p:cNvSpPr/>
          <p:nvPr/>
        </p:nvSpPr>
        <p:spPr>
          <a:xfrm>
            <a:off x="537752" y="723850"/>
            <a:ext cx="503093" cy="503093"/>
          </a:xfrm>
          <a:prstGeom prst="ellipse">
            <a:avLst/>
          </a:prstGeom>
          <a:solidFill>
            <a:srgbClr val="3D8AA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45" name="文字方塊 44"/>
          <p:cNvSpPr txBox="1"/>
          <p:nvPr/>
        </p:nvSpPr>
        <p:spPr>
          <a:xfrm>
            <a:off x="1003645" y="1029282"/>
            <a:ext cx="39131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711200">
              <a:lnSpc>
                <a:spcPct val="150000"/>
              </a:lnSpc>
              <a:spcBef>
                <a:spcPts val="300"/>
              </a:spcBef>
            </a:pPr>
            <a:r>
              <a:rPr lang="zh-TW" altLang="en-US" b="1" dirty="0">
                <a:solidFill>
                  <a:srgbClr val="3D8AAC"/>
                </a:solidFill>
                <a:ea typeface="微軟正黑體" panose="020B0604030504040204" pitchFamily="34" charset="-120"/>
              </a:rPr>
              <a:t>根據資料，是甚麼原因令當時的東南亞成為香港產品的主要銷場？</a:t>
            </a:r>
            <a:endParaRPr lang="zh-HK" altLang="en-US" b="1" dirty="0">
              <a:solidFill>
                <a:srgbClr val="3D8AAC"/>
              </a:solidFill>
              <a:ea typeface="微軟正黑體" panose="020B0604030504040204" pitchFamily="34" charset="-120"/>
            </a:endParaRPr>
          </a:p>
        </p:txBody>
      </p:sp>
      <p:grpSp>
        <p:nvGrpSpPr>
          <p:cNvPr id="52" name="群組 5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53" name="圓角化單一角落矩形 5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80003" y="1008322"/>
              <a:ext cx="480131" cy="192843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練習二</a:t>
              </a:r>
              <a:r>
                <a:rPr lang="zh-TW" altLang="en-US" sz="1600" b="1" dirty="0">
                  <a:solidFill>
                    <a:srgbClr val="3D8AAC"/>
                  </a:solidFill>
                  <a:ea typeface="微軟正黑體"/>
                </a:rPr>
                <a:t> </a:t>
              </a:r>
              <a:r>
                <a:rPr lang="en-US" altLang="zh-TW" sz="1600" b="1" spc="300" dirty="0">
                  <a:solidFill>
                    <a:srgbClr val="3D8AAC"/>
                  </a:solidFill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3D8AAC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57" name="直線接點 5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手繪多邊形 59"/>
          <p:cNvSpPr/>
          <p:nvPr/>
        </p:nvSpPr>
        <p:spPr>
          <a:xfrm flipV="1">
            <a:off x="7257383" y="2085800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61" name="弧形 60"/>
          <p:cNvSpPr/>
          <p:nvPr/>
        </p:nvSpPr>
        <p:spPr>
          <a:xfrm rot="10620496">
            <a:off x="7895691" y="1986208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62" name="群組 61"/>
          <p:cNvGrpSpPr/>
          <p:nvPr/>
        </p:nvGrpSpPr>
        <p:grpSpPr>
          <a:xfrm>
            <a:off x="8356760" y="2023123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63" name="手繪多邊形 62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4" name="手繪多邊形 63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chemeClr val="accent1">
                    <a:lumMod val="50000"/>
                  </a:schemeClr>
                </a:gs>
                <a:gs pos="22000">
                  <a:schemeClr val="accent1">
                    <a:lumMod val="75000"/>
                  </a:schemeClr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5" name="橢圓 64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6" name="橢圓 65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67" name="摺角紙張 66"/>
          <p:cNvSpPr/>
          <p:nvPr/>
        </p:nvSpPr>
        <p:spPr>
          <a:xfrm>
            <a:off x="5626470" y="2023123"/>
            <a:ext cx="2045067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8" name="手繪多邊形 67"/>
          <p:cNvSpPr/>
          <p:nvPr/>
        </p:nvSpPr>
        <p:spPr>
          <a:xfrm rot="15799771">
            <a:off x="7717590" y="1824442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69" name="矩形 68"/>
          <p:cNvSpPr/>
          <p:nvPr/>
        </p:nvSpPr>
        <p:spPr>
          <a:xfrm>
            <a:off x="5626470" y="2659015"/>
            <a:ext cx="187077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FE8637"/>
              </a:buClr>
              <a:defRPr/>
            </a:pPr>
            <a:r>
              <a:rPr lang="zh-TW" altLang="en-US" sz="15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由於</a:t>
            </a:r>
            <a:r>
              <a:rPr lang="en-US" altLang="zh-HK" sz="1500" b="1" dirty="0">
                <a:solidFill>
                  <a:srgbClr val="2F5597"/>
                </a:solidFill>
                <a:latin typeface="+mn-ea"/>
              </a:rPr>
              <a:t>……</a:t>
            </a:r>
            <a:r>
              <a:rPr lang="zh-TW" altLang="en-US" sz="15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因此</a:t>
            </a:r>
            <a:r>
              <a:rPr lang="en-US" altLang="zh-HK" sz="1500" b="1" dirty="0">
                <a:solidFill>
                  <a:srgbClr val="2F5597"/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rgbClr val="2F5597"/>
              </a:solidFill>
              <a:latin typeface="+mn-ea"/>
            </a:endParaRPr>
          </a:p>
        </p:txBody>
      </p:sp>
      <p:sp>
        <p:nvSpPr>
          <p:cNvPr id="70" name="AutoShape 25"/>
          <p:cNvSpPr txBox="1">
            <a:spLocks noChangeArrowheads="1"/>
          </p:cNvSpPr>
          <p:nvPr/>
        </p:nvSpPr>
        <p:spPr bwMode="auto">
          <a:xfrm>
            <a:off x="6009726" y="2187508"/>
            <a:ext cx="1314743" cy="376916"/>
          </a:xfrm>
          <a:prstGeom prst="flowChartAlternateProcess">
            <a:avLst/>
          </a:prstGeom>
          <a:solidFill>
            <a:srgbClr val="2F5597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37</a:t>
            </a:fld>
            <a:endParaRPr lang="zh-HK" altLang="en-US" dirty="0"/>
          </a:p>
        </p:txBody>
      </p:sp>
      <p:sp>
        <p:nvSpPr>
          <p:cNvPr id="38" name="手繪多邊形 3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6574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8" grpId="0" animBg="1"/>
      <p:bldP spid="24" grpId="0" animBg="1"/>
      <p:bldP spid="25" grpId="0" animBg="1"/>
      <p:bldP spid="26" grpId="0" animBg="1"/>
      <p:bldP spid="27" grpId="0" animBg="1"/>
      <p:bldP spid="17" grpId="0" animBg="1"/>
      <p:bldP spid="28" grpId="0" animBg="1"/>
      <p:bldP spid="58" grpId="0" animBg="1"/>
      <p:bldP spid="59" grpId="0"/>
      <p:bldP spid="30" grpId="0" animBg="1"/>
      <p:bldP spid="31" grpId="0" animBg="1"/>
      <p:bldP spid="32" grpId="0"/>
      <p:bldP spid="43" grpId="0" animBg="1"/>
      <p:bldP spid="44" grpId="0" animBg="1"/>
      <p:bldP spid="45" grpId="0"/>
      <p:bldP spid="60" grpId="0" animBg="1"/>
      <p:bldP spid="61" grpId="0" animBg="1"/>
      <p:bldP spid="67" grpId="0" animBg="1"/>
      <p:bldP spid="67" grpId="1" animBg="1"/>
      <p:bldP spid="68" grpId="0" animBg="1"/>
      <p:bldP spid="68" grpId="1" animBg="1"/>
      <p:bldP spid="69" grpId="0"/>
      <p:bldP spid="69" grpId="1"/>
      <p:bldP spid="70" grpId="0" animBg="1"/>
      <p:bldP spid="70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摺角紙張 14">
            <a:extLst>
              <a:ext uri="{FF2B5EF4-FFF2-40B4-BE49-F238E27FC236}">
                <a16:creationId xmlns:a16="http://schemas.microsoft.com/office/drawing/2014/main" id="{059CC4AD-5AAB-4278-A48D-6DD1C8F52A9F}"/>
              </a:ext>
            </a:extLst>
          </p:cNvPr>
          <p:cNvSpPr/>
          <p:nvPr/>
        </p:nvSpPr>
        <p:spPr bwMode="auto">
          <a:xfrm flipH="1">
            <a:off x="674314" y="1783735"/>
            <a:ext cx="6284424" cy="4570570"/>
          </a:xfrm>
          <a:prstGeom prst="foldedCorner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indent="449263">
              <a:lnSpc>
                <a:spcPct val="150000"/>
              </a:lnSpc>
            </a:pPr>
            <a:endParaRPr lang="en-US" altLang="zh-TW" sz="1400" dirty="0">
              <a:ea typeface="微軟正黑體" panose="020B0604030504040204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14262" y="1281640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3D8AAC"/>
                </a:solidFill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3D8AAC"/>
                </a:solidFill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3D8AAC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3D8AAC"/>
              </a:solidFill>
              <a:ea typeface="微軟正黑體"/>
            </a:endParaRPr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769" y="259081"/>
            <a:ext cx="966592" cy="996061"/>
          </a:xfrm>
          <a:prstGeom prst="rect">
            <a:avLst/>
          </a:prstGeom>
        </p:spPr>
      </p:pic>
      <p:sp>
        <p:nvSpPr>
          <p:cNvPr id="12" name="剪去單一角落矩形 11"/>
          <p:cNvSpPr/>
          <p:nvPr/>
        </p:nvSpPr>
        <p:spPr>
          <a:xfrm>
            <a:off x="911915" y="636770"/>
            <a:ext cx="4990556" cy="520544"/>
          </a:xfrm>
          <a:prstGeom prst="snip1Rect">
            <a:avLst/>
          </a:prstGeom>
          <a:noFill/>
          <a:ln w="12700">
            <a:solidFill>
              <a:srgbClr val="3D8A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橢圓 12"/>
          <p:cNvSpPr/>
          <p:nvPr/>
        </p:nvSpPr>
        <p:spPr>
          <a:xfrm>
            <a:off x="674314" y="395317"/>
            <a:ext cx="503093" cy="503093"/>
          </a:xfrm>
          <a:prstGeom prst="ellipse">
            <a:avLst/>
          </a:prstGeom>
          <a:solidFill>
            <a:srgbClr val="3D8AA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14" name="文字方塊 13"/>
          <p:cNvSpPr txBox="1"/>
          <p:nvPr/>
        </p:nvSpPr>
        <p:spPr>
          <a:xfrm>
            <a:off x="1118327" y="703351"/>
            <a:ext cx="4784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zh-TW" altLang="en-US" b="1" dirty="0">
                <a:solidFill>
                  <a:srgbClr val="3D8AAC"/>
                </a:solidFill>
                <a:ea typeface="微軟正黑體" panose="020B0604030504040204" pitchFamily="34" charset="-120"/>
              </a:rPr>
              <a:t>為甚麼作者說大海有使人迷戀和陶醉的魅力 </a:t>
            </a:r>
            <a:r>
              <a:rPr lang="en-US" altLang="zh-TW" b="1" dirty="0">
                <a:solidFill>
                  <a:srgbClr val="3D8AAC"/>
                </a:solidFill>
                <a:ea typeface="微軟正黑體" panose="020B0604030504040204" pitchFamily="34" charset="-120"/>
              </a:rPr>
              <a:t>?</a:t>
            </a:r>
            <a:endParaRPr lang="en-US" altLang="zh-HK" b="1" dirty="0">
              <a:solidFill>
                <a:srgbClr val="3D8AAC"/>
              </a:solidFill>
              <a:ea typeface="微軟正黑體" panose="020B0604030504040204" pitchFamily="34" charset="-120"/>
            </a:endParaRPr>
          </a:p>
        </p:txBody>
      </p:sp>
      <p:grpSp>
        <p:nvGrpSpPr>
          <p:cNvPr id="15" name="群組 1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6" name="圓角化單一角落矩形 1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9" name="矩形 1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練習三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22" name="直線接點 2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矩形 22"/>
          <p:cNvSpPr/>
          <p:nvPr/>
        </p:nvSpPr>
        <p:spPr>
          <a:xfrm>
            <a:off x="939809" y="1868366"/>
            <a:ext cx="5495973" cy="3859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1600" b="1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en-US" sz="1600" b="1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誘人的海洋能源</a:t>
            </a:r>
            <a:r>
              <a:rPr lang="en-US" altLang="zh-TW" sz="1600" b="1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zh-TW" altLang="en-US" sz="1600" b="1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節錄</a:t>
            </a:r>
            <a:r>
              <a:rPr lang="en-US" altLang="zh-TW" sz="1600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——</a:t>
            </a:r>
            <a:r>
              <a:rPr lang="zh-TW" altLang="en-US" sz="1600" b="1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崔金泰</a:t>
            </a:r>
            <a:endParaRPr lang="en-US" altLang="zh-TW" sz="1600" b="1" dirty="0">
              <a:solidFill>
                <a:srgbClr val="2F5597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indent="357188" algn="just">
              <a:lnSpc>
                <a:spcPct val="80000"/>
              </a:lnSpc>
            </a:pPr>
            <a:endParaRPr lang="en-US" altLang="zh-TW" sz="1600" dirty="0"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indent="357188" algn="just">
              <a:lnSpc>
                <a:spcPct val="150000"/>
              </a:lnSpc>
            </a:pPr>
            <a:r>
              <a:rPr lang="zh-TW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朋友，你見過大海嗎？那波光粼粼，藍得透明的海水像晶瑩的寶石，在陽光下閃著無數的星點。拍捲而來的層層浪花，湧起一片潔白。成群的海鷗在海面上嬉戲，遠處帆影點點。高大的採油井架在水天線上時隱時現。輪船的汽笛聲在海空間回蕩</a:t>
            </a:r>
            <a:r>
              <a:rPr lang="en-US" altLang="zh-TW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…… </a:t>
            </a:r>
          </a:p>
          <a:p>
            <a:pPr algn="just"/>
            <a:endParaRPr lang="en-US" altLang="zh-TW" sz="1600" dirty="0">
              <a:solidFill>
                <a:schemeClr val="tx1">
                  <a:lumMod val="85000"/>
                  <a:lumOff val="1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indent="449263" algn="just">
              <a:lnSpc>
                <a:spcPct val="150000"/>
              </a:lnSpc>
            </a:pPr>
            <a:r>
              <a:rPr lang="zh-TW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那一望無際，水天相連的海面，宛若一幅充滿詩意的畫面，這就是大海使人迷戀和陶醉的魅力。然而，大海更誘人的地方，還在於它蘊藏著極為豐富的可再生能源。</a:t>
            </a:r>
            <a:endParaRPr lang="zh-HK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38</a:t>
            </a:fld>
            <a:endParaRPr lang="zh-HK" altLang="en-US" dirty="0"/>
          </a:p>
        </p:txBody>
      </p:sp>
      <p:sp>
        <p:nvSpPr>
          <p:cNvPr id="18" name="手繪多邊形 1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93572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2" grpId="0" animBg="1"/>
      <p:bldP spid="13" grpId="0" animBg="1"/>
      <p:bldP spid="14" grpId="0"/>
      <p:bldP spid="2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摺角紙張 14">
            <a:extLst>
              <a:ext uri="{FF2B5EF4-FFF2-40B4-BE49-F238E27FC236}">
                <a16:creationId xmlns:a16="http://schemas.microsoft.com/office/drawing/2014/main" id="{059CC4AD-5AAB-4278-A48D-6DD1C8F52A9F}"/>
              </a:ext>
            </a:extLst>
          </p:cNvPr>
          <p:cNvSpPr/>
          <p:nvPr/>
        </p:nvSpPr>
        <p:spPr bwMode="auto">
          <a:xfrm flipH="1">
            <a:off x="674314" y="1783735"/>
            <a:ext cx="6284424" cy="4570570"/>
          </a:xfrm>
          <a:prstGeom prst="foldedCorner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indent="449263">
              <a:lnSpc>
                <a:spcPct val="150000"/>
              </a:lnSpc>
            </a:pPr>
            <a:endParaRPr lang="en-US" altLang="zh-TW" sz="1400" dirty="0">
              <a:ea typeface="微軟正黑體" panose="020B0604030504040204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14262" y="1281640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3D8AAC"/>
                </a:solidFill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3D8AAC"/>
                </a:solidFill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3D8AAC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3D8AAC"/>
              </a:solidFill>
              <a:ea typeface="微軟正黑體"/>
            </a:endParaRPr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769" y="259081"/>
            <a:ext cx="966592" cy="996061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939809" y="1868366"/>
            <a:ext cx="5495973" cy="3859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1600" b="1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en-US" sz="1600" b="1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誘人的海洋能源</a:t>
            </a:r>
            <a:r>
              <a:rPr lang="en-US" altLang="zh-TW" sz="1600" b="1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zh-TW" altLang="en-US" sz="1600" b="1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節錄</a:t>
            </a:r>
            <a:r>
              <a:rPr lang="en-US" altLang="zh-TW" sz="1600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——</a:t>
            </a:r>
            <a:r>
              <a:rPr lang="zh-TW" altLang="en-US" sz="1600" b="1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崔金泰</a:t>
            </a:r>
            <a:endParaRPr lang="en-US" altLang="zh-TW" sz="1600" b="1" dirty="0">
              <a:solidFill>
                <a:srgbClr val="2F5597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indent="357188" algn="just">
              <a:lnSpc>
                <a:spcPct val="80000"/>
              </a:lnSpc>
            </a:pPr>
            <a:endParaRPr lang="en-US" altLang="zh-TW" sz="1600" dirty="0"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indent="357188" algn="just">
              <a:lnSpc>
                <a:spcPct val="150000"/>
              </a:lnSpc>
            </a:pPr>
            <a:r>
              <a:rPr lang="zh-TW" altLang="en-US" sz="160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朋友，你見過大海嗎？那波光粼粼，</a:t>
            </a:r>
            <a:r>
              <a:rPr lang="zh-TW" altLang="en-US" sz="1600" b="1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藍得透明的海水</a:t>
            </a:r>
            <a:r>
              <a:rPr lang="zh-TW" altLang="en-US" sz="160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像晶瑩的寶石，在陽光下閃著無數的星點。拍捲而來的層層</a:t>
            </a:r>
            <a:r>
              <a:rPr lang="zh-TW" altLang="en-US" sz="1600" b="1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浪花，湧起一片潔白</a:t>
            </a:r>
            <a:r>
              <a:rPr lang="zh-TW" altLang="en-US" sz="160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。成群的海鷗在海面上嬉戲，遠處帆影點點。高大的採油井架在水天線上時隱時現。輪船的汽笛聲在海空間回蕩</a:t>
            </a:r>
            <a:r>
              <a:rPr lang="en-US" altLang="zh-TW" sz="160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…… </a:t>
            </a:r>
          </a:p>
          <a:p>
            <a:pPr algn="just"/>
            <a:endParaRPr lang="en-US" altLang="zh-TW" sz="1600" dirty="0"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indent="449263" algn="just">
              <a:lnSpc>
                <a:spcPct val="150000"/>
              </a:lnSpc>
            </a:pPr>
            <a:r>
              <a:rPr lang="zh-TW" altLang="en-US" sz="160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那</a:t>
            </a:r>
            <a:r>
              <a:rPr lang="zh-TW" altLang="en-US" sz="1600" b="1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一望無際，水天相連</a:t>
            </a:r>
            <a:r>
              <a:rPr lang="zh-TW" altLang="en-US" sz="160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的海面，宛若</a:t>
            </a:r>
            <a:r>
              <a:rPr lang="zh-TW" altLang="en-US" sz="1600" b="1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一幅充滿詩意的畫面</a:t>
            </a:r>
            <a:r>
              <a:rPr lang="zh-TW" altLang="en-US" sz="160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，這就是大海使人迷戀和陶醉的魅力。然而，大海更誘人的地方，還在於它蘊藏著極為豐富的可再生能源。</a:t>
            </a:r>
            <a:endParaRPr lang="zh-HK" altLang="en-US" sz="1600" dirty="0"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9" name="內容版面配置區 8"/>
          <p:cNvSpPr txBox="1">
            <a:spLocks/>
          </p:cNvSpPr>
          <p:nvPr/>
        </p:nvSpPr>
        <p:spPr bwMode="auto">
          <a:xfrm>
            <a:off x="6505239" y="2774280"/>
            <a:ext cx="2283586" cy="499914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海水藍得透明</a:t>
            </a:r>
            <a:endParaRPr lang="zh-HK" altLang="zh-HK" sz="1600" b="1" dirty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0" name="內容版面配置區 8"/>
          <p:cNvSpPr txBox="1">
            <a:spLocks/>
          </p:cNvSpPr>
          <p:nvPr/>
        </p:nvSpPr>
        <p:spPr bwMode="auto">
          <a:xfrm>
            <a:off x="6505239" y="3274194"/>
            <a:ext cx="2283586" cy="499914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浪花潔白</a:t>
            </a:r>
          </a:p>
        </p:txBody>
      </p:sp>
      <p:sp>
        <p:nvSpPr>
          <p:cNvPr id="21" name="內容版面配置區 8"/>
          <p:cNvSpPr txBox="1">
            <a:spLocks/>
          </p:cNvSpPr>
          <p:nvPr/>
        </p:nvSpPr>
        <p:spPr bwMode="auto">
          <a:xfrm>
            <a:off x="6505239" y="4392995"/>
            <a:ext cx="2283586" cy="499914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一望無際</a:t>
            </a:r>
          </a:p>
        </p:txBody>
      </p:sp>
      <p:sp>
        <p:nvSpPr>
          <p:cNvPr id="22" name="內容版面配置區 8"/>
          <p:cNvSpPr txBox="1">
            <a:spLocks/>
          </p:cNvSpPr>
          <p:nvPr/>
        </p:nvSpPr>
        <p:spPr bwMode="auto">
          <a:xfrm>
            <a:off x="6505239" y="4879811"/>
            <a:ext cx="2283586" cy="499914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水天相連</a:t>
            </a:r>
          </a:p>
        </p:txBody>
      </p:sp>
      <p:sp>
        <p:nvSpPr>
          <p:cNvPr id="23" name="內容版面配置區 8"/>
          <p:cNvSpPr txBox="1">
            <a:spLocks/>
          </p:cNvSpPr>
          <p:nvPr/>
        </p:nvSpPr>
        <p:spPr bwMode="auto">
          <a:xfrm>
            <a:off x="6505238" y="5367259"/>
            <a:ext cx="2283586" cy="499914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如一幅充滿詩意的畫面</a:t>
            </a:r>
          </a:p>
        </p:txBody>
      </p:sp>
      <p:sp>
        <p:nvSpPr>
          <p:cNvPr id="24" name="圓角矩形 23"/>
          <p:cNvSpPr/>
          <p:nvPr/>
        </p:nvSpPr>
        <p:spPr>
          <a:xfrm>
            <a:off x="6504337" y="2253739"/>
            <a:ext cx="715879" cy="427861"/>
          </a:xfrm>
          <a:prstGeom prst="roundRect">
            <a:avLst/>
          </a:prstGeom>
          <a:solidFill>
            <a:srgbClr val="2F559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原因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5" name="群組 24"/>
          <p:cNvGrpSpPr/>
          <p:nvPr/>
        </p:nvGrpSpPr>
        <p:grpSpPr>
          <a:xfrm>
            <a:off x="0" y="254001"/>
            <a:ext cx="555282" cy="5835576"/>
            <a:chOff x="0" y="254001"/>
            <a:chExt cx="555282" cy="5835576"/>
          </a:xfrm>
        </p:grpSpPr>
        <p:sp>
          <p:nvSpPr>
            <p:cNvPr id="26" name="圓角化單一角落矩形 2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7" name="矩形 2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8" name="矩形 2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75151" y="1008321"/>
              <a:ext cx="480131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練習三</a:t>
              </a:r>
              <a:r>
                <a:rPr lang="en-US" altLang="zh-TW" sz="1600" b="1" spc="300" dirty="0">
                  <a:solidFill>
                    <a:srgbClr val="3D8AAC"/>
                  </a:solidFill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3D8AAC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30" name="直線接點 2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剪去單一角落矩形 30"/>
          <p:cNvSpPr/>
          <p:nvPr/>
        </p:nvSpPr>
        <p:spPr>
          <a:xfrm>
            <a:off x="911915" y="636770"/>
            <a:ext cx="4990556" cy="520544"/>
          </a:xfrm>
          <a:prstGeom prst="snip1Rect">
            <a:avLst/>
          </a:prstGeom>
          <a:noFill/>
          <a:ln w="12700">
            <a:solidFill>
              <a:srgbClr val="3D8A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橢圓 31"/>
          <p:cNvSpPr/>
          <p:nvPr/>
        </p:nvSpPr>
        <p:spPr>
          <a:xfrm>
            <a:off x="674314" y="395317"/>
            <a:ext cx="503093" cy="503093"/>
          </a:xfrm>
          <a:prstGeom prst="ellipse">
            <a:avLst/>
          </a:prstGeom>
          <a:solidFill>
            <a:srgbClr val="3D8AA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33" name="文字方塊 32"/>
          <p:cNvSpPr txBox="1"/>
          <p:nvPr/>
        </p:nvSpPr>
        <p:spPr>
          <a:xfrm>
            <a:off x="1118327" y="703351"/>
            <a:ext cx="4784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zh-TW" altLang="en-US" b="1" dirty="0">
                <a:solidFill>
                  <a:srgbClr val="3D8AAC"/>
                </a:solidFill>
                <a:ea typeface="微軟正黑體" panose="020B0604030504040204" pitchFamily="34" charset="-120"/>
              </a:rPr>
              <a:t>為甚麼</a:t>
            </a:r>
            <a:r>
              <a:rPr lang="zh-TW" altLang="en-US" b="1" dirty="0">
                <a:solidFill>
                  <a:srgbClr val="D65042"/>
                </a:solidFill>
                <a:ea typeface="微軟正黑體" panose="020B0604030504040204" pitchFamily="34" charset="-120"/>
              </a:rPr>
              <a:t>作者說大海有使人迷戀和陶醉的魅力 </a:t>
            </a:r>
            <a:r>
              <a:rPr lang="en-US" altLang="zh-TW" b="1" dirty="0">
                <a:solidFill>
                  <a:srgbClr val="D65042"/>
                </a:solidFill>
                <a:ea typeface="微軟正黑體" panose="020B0604030504040204" pitchFamily="34" charset="-120"/>
              </a:rPr>
              <a:t>?</a:t>
            </a:r>
            <a:endParaRPr lang="en-US" altLang="zh-HK" b="1" dirty="0">
              <a:solidFill>
                <a:srgbClr val="D65042"/>
              </a:solidFill>
              <a:ea typeface="微軟正黑體" panose="020B0604030504040204" pitchFamily="34" charset="-120"/>
            </a:endParaRPr>
          </a:p>
        </p:txBody>
      </p:sp>
      <p:sp>
        <p:nvSpPr>
          <p:cNvPr id="16" name="圓角矩形 15"/>
          <p:cNvSpPr/>
          <p:nvPr/>
        </p:nvSpPr>
        <p:spPr>
          <a:xfrm>
            <a:off x="1928206" y="1096642"/>
            <a:ext cx="785015" cy="369995"/>
          </a:xfrm>
          <a:prstGeom prst="roundRect">
            <a:avLst/>
          </a:prstGeom>
          <a:solidFill>
            <a:srgbClr val="DE736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39</a:t>
            </a:fld>
            <a:endParaRPr lang="zh-HK" altLang="en-US" dirty="0"/>
          </a:p>
        </p:txBody>
      </p:sp>
      <p:sp>
        <p:nvSpPr>
          <p:cNvPr id="34" name="手繪多邊形 33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99053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/>
          <p:cNvGrpSpPr/>
          <p:nvPr/>
        </p:nvGrpSpPr>
        <p:grpSpPr>
          <a:xfrm>
            <a:off x="707807" y="255484"/>
            <a:ext cx="5316252" cy="917949"/>
            <a:chOff x="707807" y="255484"/>
            <a:chExt cx="5316252" cy="917949"/>
          </a:xfrm>
          <a:solidFill>
            <a:srgbClr val="FCE5B6"/>
          </a:solidFill>
        </p:grpSpPr>
        <p:sp>
          <p:nvSpPr>
            <p:cNvPr id="31" name="圓角矩形 30"/>
            <p:cNvSpPr/>
            <p:nvPr/>
          </p:nvSpPr>
          <p:spPr>
            <a:xfrm>
              <a:off x="707807" y="255484"/>
              <a:ext cx="5316252" cy="917949"/>
            </a:xfrm>
            <a:prstGeom prst="roundRect">
              <a:avLst/>
            </a:prstGeom>
            <a:solidFill>
              <a:srgbClr val="FFF4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3E79DDB9-25DF-48FF-AAC8-D6613C2DA368}"/>
                </a:ext>
              </a:extLst>
            </p:cNvPr>
            <p:cNvSpPr/>
            <p:nvPr/>
          </p:nvSpPr>
          <p:spPr>
            <a:xfrm>
              <a:off x="789030" y="441986"/>
              <a:ext cx="2012166" cy="5355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14400">
                <a:lnSpc>
                  <a:spcPct val="90000"/>
                </a:lnSpc>
                <a:spcBef>
                  <a:spcPct val="0"/>
                </a:spcBef>
              </a:pPr>
              <a:r>
                <a:rPr lang="zh-TW" altLang="en-US" sz="3200" b="1" dirty="0">
                  <a:solidFill>
                    <a:srgbClr val="2F5597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因果</a:t>
              </a:r>
              <a:r>
                <a:rPr lang="zh-HK" altLang="en-US" sz="3200" b="1" dirty="0">
                  <a:solidFill>
                    <a:srgbClr val="2F5597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關係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2584600" y="374041"/>
              <a:ext cx="329936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71463" lvl="1" indent="-228600" defTabSz="914400">
                <a:spcBef>
                  <a:spcPts val="500"/>
                </a:spcBef>
                <a:buFont typeface="Arial" panose="020B0604020202020204" pitchFamily="34" charset="0"/>
                <a:buChar char="•"/>
              </a:pPr>
              <a:r>
                <a:rPr lang="zh-TW" altLang="en-US" sz="2000" b="1" spc="300" dirty="0">
                  <a:solidFill>
                    <a:srgbClr val="2F5597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可運用因果關係闡述事情的原因和結果</a:t>
              </a:r>
              <a:endParaRPr lang="en-US" altLang="zh-TW" sz="2000" b="1" spc="300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19" name="五邊形 18"/>
          <p:cNvSpPr/>
          <p:nvPr/>
        </p:nvSpPr>
        <p:spPr>
          <a:xfrm>
            <a:off x="513860" y="1441097"/>
            <a:ext cx="2817588" cy="539750"/>
          </a:xfrm>
          <a:prstGeom prst="homePlate">
            <a:avLst/>
          </a:prstGeom>
          <a:solidFill>
            <a:srgbClr val="2F5597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ea typeface="微軟正黑體" panose="020B0604030504040204" pitchFamily="34" charset="-120"/>
            </a:endParaRPr>
          </a:p>
        </p:txBody>
      </p:sp>
      <p:sp>
        <p:nvSpPr>
          <p:cNvPr id="28" name="標題 1"/>
          <p:cNvSpPr txBox="1">
            <a:spLocks/>
          </p:cNvSpPr>
          <p:nvPr/>
        </p:nvSpPr>
        <p:spPr>
          <a:xfrm>
            <a:off x="1266484" y="1472520"/>
            <a:ext cx="2893747" cy="4832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itchFamily="34" charset="-120"/>
              </a:rPr>
              <a:t>青少年交友</a:t>
            </a:r>
            <a:endParaRPr lang="en-US" altLang="zh-HK" sz="2000" cap="small" dirty="0">
              <a:solidFill>
                <a:srgbClr val="575F6D"/>
              </a:solidFill>
              <a:ea typeface="微軟正黑體" panose="020B0604030504040204" pitchFamily="34" charset="-120"/>
            </a:endParaRPr>
          </a:p>
        </p:txBody>
      </p:sp>
      <p:sp>
        <p:nvSpPr>
          <p:cNvPr id="32" name="圓角化對角線角落矩形 31"/>
          <p:cNvSpPr/>
          <p:nvPr/>
        </p:nvSpPr>
        <p:spPr>
          <a:xfrm>
            <a:off x="1131488" y="1961681"/>
            <a:ext cx="3620295" cy="807084"/>
          </a:xfrm>
          <a:prstGeom prst="round2DiagRect">
            <a:avLst/>
          </a:prstGeom>
          <a:solidFill>
            <a:schemeClr val="bg1"/>
          </a:solidFill>
          <a:ln>
            <a:solidFill>
              <a:srgbClr val="E8A39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ea typeface="微軟正黑體" panose="020B0604030504040204" pitchFamily="34" charset="-120"/>
            </a:endParaRPr>
          </a:p>
        </p:txBody>
      </p:sp>
      <p:sp>
        <p:nvSpPr>
          <p:cNvPr id="33" name="橢圓 32"/>
          <p:cNvSpPr/>
          <p:nvPr/>
        </p:nvSpPr>
        <p:spPr>
          <a:xfrm>
            <a:off x="879942" y="1838687"/>
            <a:ext cx="503093" cy="503093"/>
          </a:xfrm>
          <a:prstGeom prst="ellipse">
            <a:avLst/>
          </a:prstGeom>
          <a:solidFill>
            <a:srgbClr val="E8A39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en-US" altLang="zh-TW" dirty="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422063" y="2034996"/>
            <a:ext cx="32465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dirty="0">
                <a:solidFill>
                  <a:srgbClr val="DE7C6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為甚麼</a:t>
            </a:r>
            <a:r>
              <a:rPr lang="zh-TW" altLang="en-US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有些青少年會跟隨朋友而做出違背自己意願的事？</a:t>
            </a:r>
            <a:endParaRPr lang="zh-HK" altLang="en-US" b="1" dirty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4" name="內容版面配置區 8"/>
          <p:cNvSpPr txBox="1">
            <a:spLocks/>
          </p:cNvSpPr>
          <p:nvPr/>
        </p:nvSpPr>
        <p:spPr bwMode="auto">
          <a:xfrm>
            <a:off x="1491982" y="3593650"/>
            <a:ext cx="2821857" cy="427028"/>
          </a:xfrm>
          <a:prstGeom prst="rect">
            <a:avLst/>
          </a:prstGeom>
          <a:noFill/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FE8637"/>
              </a:buClr>
              <a:buNone/>
            </a:pPr>
            <a:r>
              <a:rPr lang="zh-TW" altLang="en-US" sz="2100" b="1" dirty="0">
                <a:solidFill>
                  <a:srgbClr val="2F5597"/>
                </a:solidFill>
                <a:latin typeface="Corbel"/>
                <a:ea typeface="微軟正黑體" panose="020B0604030504040204" pitchFamily="34" charset="-120"/>
              </a:rPr>
              <a:t>希望得到朋輩的認同</a:t>
            </a:r>
          </a:p>
        </p:txBody>
      </p:sp>
      <p:sp>
        <p:nvSpPr>
          <p:cNvPr id="35" name="內容版面配置區 8"/>
          <p:cNvSpPr txBox="1">
            <a:spLocks/>
          </p:cNvSpPr>
          <p:nvPr/>
        </p:nvSpPr>
        <p:spPr bwMode="auto">
          <a:xfrm>
            <a:off x="5583060" y="3168269"/>
            <a:ext cx="1996092" cy="1274432"/>
          </a:xfrm>
          <a:prstGeom prst="rect">
            <a:avLst/>
          </a:prstGeom>
          <a:noFill/>
          <a:ln w="19050" cap="rnd" cmpd="sng" algn="ctr">
            <a:solidFill>
              <a:srgbClr val="DE7368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2075" indent="0">
              <a:lnSpc>
                <a:spcPct val="130000"/>
              </a:lnSpc>
              <a:buClr>
                <a:srgbClr val="FE8637"/>
              </a:buClr>
              <a:buNone/>
            </a:pPr>
            <a:r>
              <a:rPr lang="zh-TW" altLang="en-US" sz="1800" b="1" dirty="0">
                <a:solidFill>
                  <a:srgbClr val="DE7368"/>
                </a:solidFill>
                <a:latin typeface="Corbel"/>
                <a:ea typeface="微軟正黑體" panose="020B0604030504040204" pitchFamily="34" charset="-120"/>
              </a:rPr>
              <a:t>有些青少年會跟隨朋友而做出違背自己意願的事</a:t>
            </a:r>
          </a:p>
        </p:txBody>
      </p:sp>
      <p:sp>
        <p:nvSpPr>
          <p:cNvPr id="36" name="矩形 35"/>
          <p:cNvSpPr/>
          <p:nvPr/>
        </p:nvSpPr>
        <p:spPr>
          <a:xfrm>
            <a:off x="1491981" y="3168269"/>
            <a:ext cx="806121" cy="427029"/>
          </a:xfrm>
          <a:prstGeom prst="rect">
            <a:avLst/>
          </a:prstGeom>
          <a:solidFill>
            <a:srgbClr val="2F5597"/>
          </a:solidFill>
          <a:ln w="19050"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HK" altLang="en-US" b="1" kern="0" dirty="0">
                <a:ln w="0"/>
                <a:solidFill>
                  <a:schemeClr val="bg1"/>
                </a:solidFill>
                <a:latin typeface="Corbel"/>
                <a:ea typeface="微軟正黑體" panose="020B0604030504040204" pitchFamily="34" charset="-120"/>
              </a:rPr>
              <a:t>原因</a:t>
            </a:r>
          </a:p>
        </p:txBody>
      </p:sp>
      <p:sp>
        <p:nvSpPr>
          <p:cNvPr id="37" name="矩形 36"/>
          <p:cNvSpPr/>
          <p:nvPr/>
        </p:nvSpPr>
        <p:spPr>
          <a:xfrm>
            <a:off x="4801510" y="3168269"/>
            <a:ext cx="781550" cy="427029"/>
          </a:xfrm>
          <a:prstGeom prst="rect">
            <a:avLst/>
          </a:prstGeom>
          <a:solidFill>
            <a:srgbClr val="DE7368"/>
          </a:solidFill>
          <a:ln w="19050">
            <a:solidFill>
              <a:srgbClr val="DE73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kern="0" dirty="0">
                <a:ln w="0"/>
                <a:solidFill>
                  <a:schemeClr val="bg1"/>
                </a:solidFill>
                <a:latin typeface="Corbel"/>
                <a:ea typeface="微軟正黑體" panose="020B0604030504040204" pitchFamily="34" charset="-120"/>
              </a:rPr>
              <a:t>結果</a:t>
            </a:r>
            <a:endParaRPr lang="zh-HK" altLang="en-US" b="1" kern="0" dirty="0">
              <a:ln w="0"/>
              <a:solidFill>
                <a:schemeClr val="bg1"/>
              </a:solidFill>
              <a:latin typeface="Corbel"/>
              <a:ea typeface="微軟正黑體" panose="020B0604030504040204" pitchFamily="34" charset="-120"/>
            </a:endParaRPr>
          </a:p>
        </p:txBody>
      </p:sp>
      <p:sp>
        <p:nvSpPr>
          <p:cNvPr id="38" name="向右箭號 37"/>
          <p:cNvSpPr/>
          <p:nvPr/>
        </p:nvSpPr>
        <p:spPr>
          <a:xfrm>
            <a:off x="2392590" y="3305187"/>
            <a:ext cx="2359193" cy="130137"/>
          </a:xfrm>
          <a:prstGeom prst="rightArrow">
            <a:avLst>
              <a:gd name="adj1" fmla="val 50000"/>
              <a:gd name="adj2" fmla="val 86772"/>
            </a:avLst>
          </a:prstGeom>
          <a:solidFill>
            <a:srgbClr val="3D8AAC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593" y="2031100"/>
            <a:ext cx="1442924" cy="12167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49793" y="250797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b="1" dirty="0">
                <a:solidFill>
                  <a:schemeClr val="bg1"/>
                </a:solidFill>
                <a:ea typeface="微軟正黑體" panose="020B0604030504040204" pitchFamily="34" charset="-120"/>
              </a:rPr>
              <a:t>尋找原因</a:t>
            </a:r>
            <a:endParaRPr lang="zh-HK" altLang="en-US" b="1" dirty="0">
              <a:solidFill>
                <a:schemeClr val="bg1"/>
              </a:solidFill>
              <a:ea typeface="微軟正黑體" panose="020B0604030504040204" pitchFamily="34" charset="-120"/>
            </a:endParaRPr>
          </a:p>
        </p:txBody>
      </p:sp>
      <p:sp>
        <p:nvSpPr>
          <p:cNvPr id="39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2549785" y="4644538"/>
            <a:ext cx="4237735" cy="1202119"/>
          </a:xfrm>
          <a:prstGeom prst="snip1Rect">
            <a:avLst/>
          </a:prstGeom>
          <a:solidFill>
            <a:schemeClr val="bg1"/>
          </a:solidFill>
          <a:ln w="12700">
            <a:solidFill>
              <a:srgbClr val="3D8A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0" name="橢圓 39"/>
          <p:cNvSpPr/>
          <p:nvPr/>
        </p:nvSpPr>
        <p:spPr>
          <a:xfrm>
            <a:off x="2298102" y="4419974"/>
            <a:ext cx="503093" cy="503093"/>
          </a:xfrm>
          <a:prstGeom prst="ellipse">
            <a:avLst/>
          </a:prstGeom>
          <a:solidFill>
            <a:srgbClr val="3D8AA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41" name="矩形 40"/>
          <p:cNvSpPr/>
          <p:nvPr/>
        </p:nvSpPr>
        <p:spPr>
          <a:xfrm>
            <a:off x="2839855" y="4773024"/>
            <a:ext cx="37382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b="1" dirty="0">
                <a:ea typeface="微軟正黑體" panose="020B0604030504040204" pitchFamily="34" charset="-120"/>
              </a:rPr>
              <a:t>有些青少年</a:t>
            </a:r>
            <a:r>
              <a:rPr lang="zh-TW" altLang="en-US" b="1" u="sng" dirty="0">
                <a:solidFill>
                  <a:srgbClr val="2F5597"/>
                </a:solidFill>
                <a:ea typeface="微軟正黑體" panose="020B0604030504040204" pitchFamily="34" charset="-120"/>
              </a:rPr>
              <a:t>因為</a:t>
            </a:r>
            <a:r>
              <a:rPr lang="zh-TW" altLang="en-US" b="1" dirty="0">
                <a:solidFill>
                  <a:srgbClr val="2F5597"/>
                </a:solidFill>
                <a:ea typeface="微軟正黑體" panose="020B0604030504040204" pitchFamily="34" charset="-120"/>
              </a:rPr>
              <a:t>希望得到朋輩的認同，</a:t>
            </a:r>
            <a:r>
              <a:rPr lang="zh-TW" altLang="en-US" b="1" u="sng" dirty="0">
                <a:solidFill>
                  <a:srgbClr val="DE7C6C"/>
                </a:solidFill>
                <a:ea typeface="微軟正黑體" panose="020B0604030504040204" pitchFamily="34" charset="-120"/>
              </a:rPr>
              <a:t>所以</a:t>
            </a:r>
            <a:r>
              <a:rPr lang="zh-TW" altLang="en-US" b="1" dirty="0">
                <a:solidFill>
                  <a:srgbClr val="DE7C6C"/>
                </a:solidFill>
                <a:ea typeface="微軟正黑體" panose="020B0604030504040204" pitchFamily="34" charset="-120"/>
              </a:rPr>
              <a:t>做出違背自己意願的事。</a:t>
            </a:r>
          </a:p>
        </p:txBody>
      </p:sp>
      <p:sp>
        <p:nvSpPr>
          <p:cNvPr id="4" name="矩形 3"/>
          <p:cNvSpPr/>
          <p:nvPr/>
        </p:nvSpPr>
        <p:spPr>
          <a:xfrm>
            <a:off x="6024059" y="5661991"/>
            <a:ext cx="1107996" cy="369332"/>
          </a:xfrm>
          <a:prstGeom prst="rect">
            <a:avLst/>
          </a:prstGeom>
          <a:solidFill>
            <a:schemeClr val="bg1"/>
          </a:solidFill>
          <a:ln>
            <a:solidFill>
              <a:srgbClr val="5F98B2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TW" altLang="en-US" b="1" dirty="0">
                <a:solidFill>
                  <a:srgbClr val="2F5597"/>
                </a:solidFill>
                <a:ea typeface="微軟正黑體" panose="020B0604030504040204" pitchFamily="34" charset="-120"/>
              </a:rPr>
              <a:t>因果關係</a:t>
            </a:r>
            <a:endParaRPr lang="en-US" altLang="zh-HK" b="1" dirty="0">
              <a:solidFill>
                <a:srgbClr val="2F5597"/>
              </a:solidFill>
            </a:endParaRPr>
          </a:p>
        </p:txBody>
      </p:sp>
      <p:grpSp>
        <p:nvGrpSpPr>
          <p:cNvPr id="21" name="群組 20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22" name="圓角化單一角落矩形 2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3" name="矩形 2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5" name="矩形 24"/>
            <p:cNvSpPr/>
            <p:nvPr/>
          </p:nvSpPr>
          <p:spPr>
            <a:xfrm>
              <a:off x="64890" y="298905"/>
              <a:ext cx="461665" cy="140511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因果關係</a:t>
              </a:r>
            </a:p>
          </p:txBody>
        </p:sp>
      </p:grp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4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151865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8" grpId="0"/>
      <p:bldP spid="32" grpId="0" animBg="1"/>
      <p:bldP spid="33" grpId="0" animBg="1"/>
      <p:bldP spid="34" grpId="0"/>
      <p:bldP spid="24" grpId="0" animBg="1"/>
      <p:bldP spid="35" grpId="0" animBg="1"/>
      <p:bldP spid="36" grpId="0" animBg="1"/>
      <p:bldP spid="37" grpId="0" animBg="1"/>
      <p:bldP spid="38" grpId="0" animBg="1"/>
      <p:bldP spid="3" grpId="0"/>
      <p:bldP spid="39" grpId="0" animBg="1"/>
      <p:bldP spid="40" grpId="0" animBg="1"/>
      <p:bldP spid="41" grpId="0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圖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769" y="259081"/>
            <a:ext cx="966592" cy="996061"/>
          </a:xfrm>
          <a:prstGeom prst="rect">
            <a:avLst/>
          </a:prstGeom>
        </p:spPr>
      </p:pic>
      <p:sp>
        <p:nvSpPr>
          <p:cNvPr id="51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939963" y="4059992"/>
            <a:ext cx="4803358" cy="1798897"/>
          </a:xfrm>
          <a:prstGeom prst="snip1Rect">
            <a:avLst/>
          </a:prstGeom>
          <a:solidFill>
            <a:schemeClr val="bg1"/>
          </a:solidFill>
          <a:ln w="12700">
            <a:solidFill>
              <a:srgbClr val="3D8A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2" name="橢圓 51"/>
          <p:cNvSpPr/>
          <p:nvPr/>
        </p:nvSpPr>
        <p:spPr>
          <a:xfrm>
            <a:off x="702360" y="3783405"/>
            <a:ext cx="503093" cy="503093"/>
          </a:xfrm>
          <a:prstGeom prst="ellipse">
            <a:avLst/>
          </a:prstGeom>
          <a:solidFill>
            <a:srgbClr val="3D8AA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53" name="矩形 52"/>
          <p:cNvSpPr/>
          <p:nvPr/>
        </p:nvSpPr>
        <p:spPr>
          <a:xfrm>
            <a:off x="1440397" y="4208497"/>
            <a:ext cx="4023059" cy="1501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TW" altLang="en-US" spc="300" dirty="0">
                <a:solidFill>
                  <a:srgbClr val="D65042"/>
                </a:solidFill>
                <a:ea typeface="微軟正黑體" panose="020B0604030504040204" pitchFamily="34" charset="-120"/>
              </a:rPr>
              <a:t>作者說大海有使人迷戀和陶醉的魅力，</a:t>
            </a:r>
            <a:r>
              <a:rPr lang="zh-TW" altLang="en-US" b="1" u="sng" spc="300" dirty="0">
                <a:solidFill>
                  <a:srgbClr val="2F5597"/>
                </a:solidFill>
                <a:ea typeface="微軟正黑體" panose="020B0604030504040204" pitchFamily="34" charset="-120"/>
              </a:rPr>
              <a:t>是因為</a:t>
            </a:r>
            <a:r>
              <a:rPr lang="zh-TW" altLang="en-US" spc="300" dirty="0">
                <a:solidFill>
                  <a:srgbClr val="2F5597"/>
                </a:solidFill>
                <a:ea typeface="微軟正黑體" panose="020B0604030504040204" pitchFamily="34" charset="-120"/>
              </a:rPr>
              <a:t>海水藍得透明，浪花潔白，大海一望無際，水天相連，就如一幅充滿詩意的畫面。</a:t>
            </a:r>
          </a:p>
        </p:txBody>
      </p:sp>
      <p:sp>
        <p:nvSpPr>
          <p:cNvPr id="25" name="內容版面配置區 8"/>
          <p:cNvSpPr txBox="1">
            <a:spLocks/>
          </p:cNvSpPr>
          <p:nvPr/>
        </p:nvSpPr>
        <p:spPr bwMode="auto">
          <a:xfrm>
            <a:off x="912817" y="1974320"/>
            <a:ext cx="2283586" cy="485555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海水藍得透明</a:t>
            </a:r>
            <a:endParaRPr lang="zh-HK" altLang="zh-HK" sz="1600" b="1" dirty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6" name="內容版面配置區 8"/>
          <p:cNvSpPr txBox="1">
            <a:spLocks/>
          </p:cNvSpPr>
          <p:nvPr/>
        </p:nvSpPr>
        <p:spPr bwMode="auto">
          <a:xfrm>
            <a:off x="912817" y="2459876"/>
            <a:ext cx="2283586" cy="499914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浪花潔白</a:t>
            </a:r>
          </a:p>
        </p:txBody>
      </p:sp>
      <p:sp>
        <p:nvSpPr>
          <p:cNvPr id="27" name="內容版面配置區 8"/>
          <p:cNvSpPr txBox="1">
            <a:spLocks/>
          </p:cNvSpPr>
          <p:nvPr/>
        </p:nvSpPr>
        <p:spPr bwMode="auto">
          <a:xfrm>
            <a:off x="3196403" y="1965525"/>
            <a:ext cx="2283586" cy="497390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一望無際</a:t>
            </a:r>
          </a:p>
        </p:txBody>
      </p:sp>
      <p:sp>
        <p:nvSpPr>
          <p:cNvPr id="28" name="內容版面配置區 8"/>
          <p:cNvSpPr txBox="1">
            <a:spLocks/>
          </p:cNvSpPr>
          <p:nvPr/>
        </p:nvSpPr>
        <p:spPr bwMode="auto">
          <a:xfrm>
            <a:off x="3196403" y="2461768"/>
            <a:ext cx="2283586" cy="499914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水天相連</a:t>
            </a:r>
          </a:p>
        </p:txBody>
      </p:sp>
      <p:sp>
        <p:nvSpPr>
          <p:cNvPr id="29" name="內容版面配置區 8"/>
          <p:cNvSpPr txBox="1">
            <a:spLocks/>
          </p:cNvSpPr>
          <p:nvPr/>
        </p:nvSpPr>
        <p:spPr bwMode="auto">
          <a:xfrm>
            <a:off x="912817" y="2959973"/>
            <a:ext cx="2283586" cy="499914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如一幅充滿詩意的畫面</a:t>
            </a:r>
          </a:p>
        </p:txBody>
      </p:sp>
      <p:sp>
        <p:nvSpPr>
          <p:cNvPr id="30" name="圓角矩形 29"/>
          <p:cNvSpPr/>
          <p:nvPr/>
        </p:nvSpPr>
        <p:spPr>
          <a:xfrm>
            <a:off x="878462" y="1617837"/>
            <a:ext cx="715879" cy="427861"/>
          </a:xfrm>
          <a:prstGeom prst="roundRect">
            <a:avLst/>
          </a:prstGeom>
          <a:solidFill>
            <a:srgbClr val="2F559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原因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8" name="內容版面配置區 8"/>
          <p:cNvSpPr txBox="1">
            <a:spLocks/>
          </p:cNvSpPr>
          <p:nvPr/>
        </p:nvSpPr>
        <p:spPr bwMode="auto">
          <a:xfrm>
            <a:off x="5743320" y="1966529"/>
            <a:ext cx="2081247" cy="1008251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DE7368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5738" indent="0">
              <a:buNone/>
            </a:pPr>
            <a:r>
              <a:rPr lang="zh-TW" altLang="en-US" sz="1600" b="1" dirty="0">
                <a:solidFill>
                  <a:srgbClr val="D65042"/>
                </a:solidFill>
                <a:ea typeface="微軟正黑體" panose="020B0604030504040204" pitchFamily="34" charset="-120"/>
              </a:rPr>
              <a:t>作者說大海有使人迷戀和陶醉的魅力 </a:t>
            </a:r>
          </a:p>
        </p:txBody>
      </p:sp>
      <p:sp>
        <p:nvSpPr>
          <p:cNvPr id="49" name="圓角矩形 48"/>
          <p:cNvSpPr/>
          <p:nvPr/>
        </p:nvSpPr>
        <p:spPr>
          <a:xfrm>
            <a:off x="5721018" y="1617837"/>
            <a:ext cx="785015" cy="427861"/>
          </a:xfrm>
          <a:prstGeom prst="roundRect">
            <a:avLst/>
          </a:prstGeom>
          <a:solidFill>
            <a:srgbClr val="DE736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0" name="向右箭號 49"/>
          <p:cNvSpPr/>
          <p:nvPr/>
        </p:nvSpPr>
        <p:spPr>
          <a:xfrm>
            <a:off x="1743763" y="1675011"/>
            <a:ext cx="4041054" cy="271866"/>
          </a:xfrm>
          <a:prstGeom prst="rightArrow">
            <a:avLst>
              <a:gd name="adj1" fmla="val 50000"/>
              <a:gd name="adj2" fmla="val 86772"/>
            </a:avLst>
          </a:prstGeom>
          <a:solidFill>
            <a:srgbClr val="3D8AAC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7" name="矩形 56"/>
          <p:cNvSpPr/>
          <p:nvPr/>
        </p:nvSpPr>
        <p:spPr>
          <a:xfrm>
            <a:off x="7414262" y="1281640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3D8AAC"/>
                </a:solidFill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3D8AAC"/>
                </a:solidFill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3D8AAC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3D8AAC"/>
              </a:solidFill>
              <a:ea typeface="微軟正黑體"/>
            </a:endParaRPr>
          </a:p>
        </p:txBody>
      </p:sp>
      <p:grpSp>
        <p:nvGrpSpPr>
          <p:cNvPr id="34" name="群組 33"/>
          <p:cNvGrpSpPr/>
          <p:nvPr/>
        </p:nvGrpSpPr>
        <p:grpSpPr>
          <a:xfrm>
            <a:off x="0" y="254001"/>
            <a:ext cx="555282" cy="5835576"/>
            <a:chOff x="0" y="254001"/>
            <a:chExt cx="555282" cy="5835576"/>
          </a:xfrm>
        </p:grpSpPr>
        <p:sp>
          <p:nvSpPr>
            <p:cNvPr id="35" name="圓角化單一角落矩形 3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36" name="矩形 3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37" name="矩形 3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3D8AAC"/>
                  </a:solidFill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75151" y="1008321"/>
              <a:ext cx="480131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練習三</a:t>
              </a:r>
              <a:r>
                <a:rPr lang="en-US" altLang="zh-TW" sz="1600" b="1" spc="300" dirty="0">
                  <a:solidFill>
                    <a:srgbClr val="3D8AAC"/>
                  </a:solidFill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3D8AAC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39" name="直線接點 3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剪去單一角落矩形 39"/>
          <p:cNvSpPr/>
          <p:nvPr/>
        </p:nvSpPr>
        <p:spPr>
          <a:xfrm>
            <a:off x="911915" y="636770"/>
            <a:ext cx="4990556" cy="520544"/>
          </a:xfrm>
          <a:prstGeom prst="snip1Rect">
            <a:avLst/>
          </a:prstGeom>
          <a:noFill/>
          <a:ln w="12700">
            <a:solidFill>
              <a:srgbClr val="3D8A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1" name="橢圓 40"/>
          <p:cNvSpPr/>
          <p:nvPr/>
        </p:nvSpPr>
        <p:spPr>
          <a:xfrm>
            <a:off x="674314" y="395317"/>
            <a:ext cx="503093" cy="503093"/>
          </a:xfrm>
          <a:prstGeom prst="ellipse">
            <a:avLst/>
          </a:prstGeom>
          <a:solidFill>
            <a:srgbClr val="3D8AA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42" name="文字方塊 41"/>
          <p:cNvSpPr txBox="1"/>
          <p:nvPr/>
        </p:nvSpPr>
        <p:spPr>
          <a:xfrm>
            <a:off x="1118327" y="703351"/>
            <a:ext cx="4784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zh-TW" altLang="en-US" b="1" dirty="0">
                <a:solidFill>
                  <a:srgbClr val="3D8AAC"/>
                </a:solidFill>
                <a:ea typeface="微軟正黑體" panose="020B0604030504040204" pitchFamily="34" charset="-120"/>
              </a:rPr>
              <a:t>為甚麼</a:t>
            </a:r>
            <a:r>
              <a:rPr lang="zh-TW" altLang="en-US" b="1" dirty="0">
                <a:solidFill>
                  <a:srgbClr val="D65042"/>
                </a:solidFill>
                <a:ea typeface="微軟正黑體" panose="020B0604030504040204" pitchFamily="34" charset="-120"/>
              </a:rPr>
              <a:t>作者說大海有使人迷戀和陶醉的魅力 </a:t>
            </a:r>
            <a:r>
              <a:rPr lang="en-US" altLang="zh-TW" b="1" dirty="0">
                <a:solidFill>
                  <a:srgbClr val="D65042"/>
                </a:solidFill>
                <a:ea typeface="微軟正黑體" panose="020B0604030504040204" pitchFamily="34" charset="-120"/>
              </a:rPr>
              <a:t>?</a:t>
            </a:r>
            <a:endParaRPr lang="en-US" altLang="zh-HK" b="1" dirty="0">
              <a:solidFill>
                <a:srgbClr val="D65042"/>
              </a:solidFill>
              <a:ea typeface="微軟正黑體" panose="020B0604030504040204" pitchFamily="34" charset="-120"/>
            </a:endParaRPr>
          </a:p>
        </p:txBody>
      </p:sp>
      <p:sp>
        <p:nvSpPr>
          <p:cNvPr id="44" name="手繪多邊形 43"/>
          <p:cNvSpPr/>
          <p:nvPr/>
        </p:nvSpPr>
        <p:spPr>
          <a:xfrm flipV="1">
            <a:off x="7225736" y="3648689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45" name="弧形 44"/>
          <p:cNvSpPr/>
          <p:nvPr/>
        </p:nvSpPr>
        <p:spPr>
          <a:xfrm rot="10620496">
            <a:off x="7864044" y="3549097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46" name="群組 45"/>
          <p:cNvGrpSpPr/>
          <p:nvPr/>
        </p:nvGrpSpPr>
        <p:grpSpPr>
          <a:xfrm>
            <a:off x="8325113" y="3586012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47" name="手繪多邊形 46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8" name="手繪多邊形 57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chemeClr val="accent1">
                    <a:lumMod val="50000"/>
                  </a:schemeClr>
                </a:gs>
                <a:gs pos="22000">
                  <a:schemeClr val="accent1">
                    <a:lumMod val="75000"/>
                  </a:schemeClr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9" name="橢圓 58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0" name="橢圓 59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61" name="摺角紙張 60"/>
          <p:cNvSpPr/>
          <p:nvPr/>
        </p:nvSpPr>
        <p:spPr>
          <a:xfrm>
            <a:off x="5594823" y="3586012"/>
            <a:ext cx="2045067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2" name="手繪多邊形 61"/>
          <p:cNvSpPr/>
          <p:nvPr/>
        </p:nvSpPr>
        <p:spPr>
          <a:xfrm rot="15799771">
            <a:off x="7685943" y="3387331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63" name="矩形 62"/>
          <p:cNvSpPr/>
          <p:nvPr/>
        </p:nvSpPr>
        <p:spPr>
          <a:xfrm>
            <a:off x="5800685" y="4221904"/>
            <a:ext cx="1647332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FE8637"/>
              </a:buClr>
              <a:defRPr/>
            </a:pPr>
            <a:r>
              <a:rPr lang="en-US" altLang="zh-HK" sz="1500" b="1" dirty="0">
                <a:solidFill>
                  <a:srgbClr val="2F5597"/>
                </a:solidFill>
                <a:latin typeface="+mn-ea"/>
              </a:rPr>
              <a:t>……</a:t>
            </a:r>
            <a:r>
              <a:rPr lang="zh-TW" altLang="en-US" sz="15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是因為</a:t>
            </a:r>
            <a:r>
              <a:rPr lang="en-US" altLang="zh-HK" sz="1500" b="1" dirty="0">
                <a:solidFill>
                  <a:srgbClr val="2F5597"/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rgbClr val="2F5597"/>
              </a:solidFill>
              <a:latin typeface="+mn-ea"/>
            </a:endParaRPr>
          </a:p>
        </p:txBody>
      </p:sp>
      <p:sp>
        <p:nvSpPr>
          <p:cNvPr id="64" name="AutoShape 25"/>
          <p:cNvSpPr txBox="1">
            <a:spLocks noChangeArrowheads="1"/>
          </p:cNvSpPr>
          <p:nvPr/>
        </p:nvSpPr>
        <p:spPr bwMode="auto">
          <a:xfrm>
            <a:off x="5978079" y="3750397"/>
            <a:ext cx="1314743" cy="376916"/>
          </a:xfrm>
          <a:prstGeom prst="flowChartAlternateProcess">
            <a:avLst/>
          </a:prstGeom>
          <a:solidFill>
            <a:srgbClr val="2F5597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40</a:t>
            </a:fld>
            <a:endParaRPr lang="zh-HK" altLang="en-US" dirty="0"/>
          </a:p>
        </p:txBody>
      </p:sp>
      <p:sp>
        <p:nvSpPr>
          <p:cNvPr id="43" name="手繪多邊形 4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80253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48" grpId="0" animBg="1"/>
      <p:bldP spid="49" grpId="0" animBg="1"/>
      <p:bldP spid="50" grpId="0" animBg="1"/>
      <p:bldP spid="44" grpId="0" animBg="1"/>
      <p:bldP spid="45" grpId="0" animBg="1"/>
      <p:bldP spid="61" grpId="0" animBg="1"/>
      <p:bldP spid="61" grpId="1" animBg="1"/>
      <p:bldP spid="62" grpId="0" animBg="1"/>
      <p:bldP spid="62" grpId="1" animBg="1"/>
      <p:bldP spid="63" grpId="0"/>
      <p:bldP spid="63" grpId="1"/>
      <p:bldP spid="64" grpId="0" animBg="1"/>
      <p:bldP spid="64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770" y="227816"/>
            <a:ext cx="969355" cy="103437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201268" y="1281640"/>
            <a:ext cx="11079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3D8AAC"/>
                </a:solidFill>
                <a:ea typeface="微軟正黑體"/>
              </a:rPr>
              <a:t>生活與社會</a:t>
            </a:r>
            <a:r>
              <a:rPr lang="zh-HK" altLang="en-US" sz="1200" b="1" dirty="0" smtClean="0">
                <a:solidFill>
                  <a:srgbClr val="3D8AAC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3D8AAC"/>
              </a:solidFill>
              <a:ea typeface="微軟正黑體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929041" y="1792636"/>
            <a:ext cx="4314876" cy="4150964"/>
            <a:chOff x="929041" y="1792636"/>
            <a:chExt cx="4314876" cy="4150964"/>
          </a:xfrm>
        </p:grpSpPr>
        <p:sp>
          <p:nvSpPr>
            <p:cNvPr id="23" name="矩形: 摺角紙張 14">
              <a:extLst>
                <a:ext uri="{FF2B5EF4-FFF2-40B4-BE49-F238E27FC236}">
                  <a16:creationId xmlns:a16="http://schemas.microsoft.com/office/drawing/2014/main" id="{059CC4AD-5AAB-4278-A48D-6DD1C8F52A9F}"/>
                </a:ext>
              </a:extLst>
            </p:cNvPr>
            <p:cNvSpPr/>
            <p:nvPr/>
          </p:nvSpPr>
          <p:spPr bwMode="auto">
            <a:xfrm flipH="1">
              <a:off x="929041" y="1792636"/>
              <a:ext cx="4314876" cy="4150964"/>
            </a:xfrm>
            <a:prstGeom prst="foldedCorner">
              <a:avLst>
                <a:gd name="adj" fmla="val 11661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indent="449263">
                <a:lnSpc>
                  <a:spcPct val="150000"/>
                </a:lnSpc>
              </a:pPr>
              <a:endParaRPr lang="en-US" altLang="zh-TW" sz="1400" dirty="0">
                <a:ea typeface="微軟正黑體" panose="020B0604030504040204" pitchFamily="34" charset="-12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135561" y="1960402"/>
              <a:ext cx="3954379" cy="34653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hangingPunct="0">
                <a:lnSpc>
                  <a:spcPct val="200000"/>
                </a:lnSpc>
              </a:pPr>
              <a:r>
                <a:rPr lang="zh-TW" altLang="en-US" sz="1600" spc="-9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香港的輕工業在八十年代經歷廿多年的蓬 勃發展後，出現勞工供應不足的情況，導致工資急速</a:t>
              </a:r>
              <a:r>
                <a:rPr lang="zh-TW" altLang="en-US" sz="1600" spc="-9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上升</a:t>
              </a:r>
              <a:r>
                <a:rPr lang="zh-TW" altLang="en-US" sz="1600" spc="-9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。而且香港在第二次世界大戰後，人口持續增長，</a:t>
              </a:r>
              <a:r>
                <a:rPr lang="zh-TW" altLang="en-US" sz="1600" spc="-9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土地</a:t>
              </a:r>
              <a:r>
                <a:rPr lang="zh-TW" altLang="en-US" sz="1600" spc="-9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供應卻不足，導致地價和租金急劇上升。因此，</a:t>
              </a:r>
              <a:r>
                <a:rPr lang="zh-TW" altLang="en-US" sz="1600" spc="-9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不少廠商</a:t>
              </a:r>
              <a:r>
                <a:rPr lang="zh-TW" altLang="en-US" sz="1600" spc="-9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於八十年代末紛紛把工廠北移內地，以減低生產成本，工人也面臨失業的問題。</a:t>
              </a:r>
              <a:endParaRPr lang="zh-HK" altLang="en-US" sz="1600" spc="-9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grpSp>
        <p:nvGrpSpPr>
          <p:cNvPr id="3" name="群組 2"/>
          <p:cNvGrpSpPr/>
          <p:nvPr/>
        </p:nvGrpSpPr>
        <p:grpSpPr>
          <a:xfrm>
            <a:off x="691441" y="1068700"/>
            <a:ext cx="4552475" cy="753479"/>
            <a:chOff x="691441" y="1068700"/>
            <a:chExt cx="4552475" cy="753479"/>
          </a:xfrm>
        </p:grpSpPr>
        <p:sp>
          <p:nvSpPr>
            <p:cNvPr id="25" name="剪去單一角落矩形 24"/>
            <p:cNvSpPr/>
            <p:nvPr/>
          </p:nvSpPr>
          <p:spPr>
            <a:xfrm>
              <a:off x="929041" y="1310154"/>
              <a:ext cx="4314875" cy="482482"/>
            </a:xfrm>
            <a:prstGeom prst="snip1Rect">
              <a:avLst/>
            </a:prstGeom>
            <a:noFill/>
            <a:ln w="12700">
              <a:solidFill>
                <a:srgbClr val="3D8A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6" name="橢圓 25"/>
            <p:cNvSpPr/>
            <p:nvPr/>
          </p:nvSpPr>
          <p:spPr>
            <a:xfrm>
              <a:off x="691441" y="1068700"/>
              <a:ext cx="503093" cy="503093"/>
            </a:xfrm>
            <a:prstGeom prst="ellipse">
              <a:avLst/>
            </a:prstGeom>
            <a:solidFill>
              <a:srgbClr val="3D8AA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  <p:sp>
          <p:nvSpPr>
            <p:cNvPr id="27" name="文字方塊 26"/>
            <p:cNvSpPr txBox="1"/>
            <p:nvPr/>
          </p:nvSpPr>
          <p:spPr>
            <a:xfrm>
              <a:off x="1157333" y="1314348"/>
              <a:ext cx="3906861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TW" altLang="en-US" b="1" dirty="0">
                  <a:solidFill>
                    <a:srgbClr val="3D8AAC"/>
                  </a:solidFill>
                  <a:ea typeface="微軟正黑體" panose="020B0604030504040204" pitchFamily="34" charset="-120"/>
                </a:rPr>
                <a:t>有哪些因素導致香港的輕工業式微？</a:t>
              </a:r>
              <a:endParaRPr lang="zh-HK" altLang="en-US" b="1" dirty="0">
                <a:solidFill>
                  <a:srgbClr val="3D8AAC"/>
                </a:solidFill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12" name="群組 1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5" name="圓角化單一角落矩形 1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3D8AAC"/>
                  </a:solidFill>
                  <a:ea typeface="微軟正黑體"/>
                </a:rPr>
                <a:t>練習四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圓角矩形 20"/>
          <p:cNvSpPr/>
          <p:nvPr/>
        </p:nvSpPr>
        <p:spPr>
          <a:xfrm>
            <a:off x="691441" y="308289"/>
            <a:ext cx="2073530" cy="613256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750639" y="379105"/>
            <a:ext cx="2109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ts val="45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zh-TW" altLang="en-US" sz="2400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國際金融中心 </a:t>
            </a:r>
            <a:endParaRPr lang="zh-HK" altLang="en-US" sz="2400" dirty="0">
              <a:solidFill>
                <a:srgbClr val="2F5597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41</a:t>
            </a:fld>
            <a:endParaRPr lang="zh-HK" altLang="en-US" dirty="0"/>
          </a:p>
        </p:txBody>
      </p:sp>
      <p:sp>
        <p:nvSpPr>
          <p:cNvPr id="28" name="手繪多邊形 2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09493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摺角紙張 14">
            <a:extLst>
              <a:ext uri="{FF2B5EF4-FFF2-40B4-BE49-F238E27FC236}">
                <a16:creationId xmlns:a16="http://schemas.microsoft.com/office/drawing/2014/main" id="{059CC4AD-5AAB-4278-A48D-6DD1C8F52A9F}"/>
              </a:ext>
            </a:extLst>
          </p:cNvPr>
          <p:cNvSpPr/>
          <p:nvPr/>
        </p:nvSpPr>
        <p:spPr bwMode="auto">
          <a:xfrm flipH="1">
            <a:off x="929041" y="1792636"/>
            <a:ext cx="4314876" cy="4150964"/>
          </a:xfrm>
          <a:prstGeom prst="foldedCorner">
            <a:avLst>
              <a:gd name="adj" fmla="val 11661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indent="449263">
              <a:lnSpc>
                <a:spcPct val="150000"/>
              </a:lnSpc>
            </a:pPr>
            <a:endParaRPr lang="en-US" altLang="zh-TW" sz="1400" dirty="0">
              <a:ea typeface="微軟正黑體" panose="020B0604030504040204" pitchFamily="34" charset="-12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35561" y="1960402"/>
            <a:ext cx="3954379" cy="3465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200000"/>
              </a:lnSpc>
            </a:pPr>
            <a:r>
              <a:rPr lang="zh-TW" altLang="en-US" sz="1600" spc="-9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香港的輕工業在八十年代經歷廿多年的蓬 勃發展後，出現勞工供應不足的情況，導致</a:t>
            </a:r>
            <a:r>
              <a:rPr lang="zh-TW" altLang="en-US" sz="1600" spc="-90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工資急速</a:t>
            </a:r>
            <a:r>
              <a:rPr lang="zh-TW" altLang="en-US" sz="1600" spc="-90" dirty="0" smtClean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上升</a:t>
            </a:r>
            <a:r>
              <a:rPr lang="zh-TW" altLang="en-US" sz="1600" spc="-9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。而且香港在第二次世界大戰後，人口持續增長，</a:t>
            </a:r>
            <a:r>
              <a:rPr lang="zh-TW" altLang="en-US" sz="1600" spc="-9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土地</a:t>
            </a:r>
            <a:r>
              <a:rPr lang="zh-TW" altLang="en-US" sz="1600" spc="-9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供應卻不足，導致</a:t>
            </a:r>
            <a:r>
              <a:rPr lang="zh-TW" altLang="en-US" sz="1600" spc="-90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地價和租金急劇上升</a:t>
            </a:r>
            <a:r>
              <a:rPr lang="zh-TW" altLang="en-US" sz="1600" spc="-9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。因此，</a:t>
            </a:r>
            <a:r>
              <a:rPr lang="zh-TW" altLang="en-US" sz="1600" spc="-9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不少廠商</a:t>
            </a:r>
            <a:r>
              <a:rPr lang="zh-TW" altLang="en-US" sz="1600" spc="-9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於八十年代末紛紛把</a:t>
            </a:r>
            <a:r>
              <a:rPr lang="zh-TW" altLang="en-US" sz="1600" spc="-90" dirty="0">
                <a:solidFill>
                  <a:srgbClr val="8A53A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工廠北移內地，以減低生產成本</a:t>
            </a:r>
            <a:r>
              <a:rPr lang="zh-TW" altLang="en-US" sz="1600" spc="-9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，工人也面臨失業的問題。</a:t>
            </a:r>
            <a:endParaRPr lang="zh-HK" altLang="en-US" sz="1600" spc="-90" dirty="0">
              <a:solidFill>
                <a:schemeClr val="tx1">
                  <a:lumMod val="85000"/>
                  <a:lumOff val="1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5" name="剪去單一角落矩形 24"/>
          <p:cNvSpPr/>
          <p:nvPr/>
        </p:nvSpPr>
        <p:spPr>
          <a:xfrm>
            <a:off x="929041" y="1310154"/>
            <a:ext cx="4314875" cy="482482"/>
          </a:xfrm>
          <a:prstGeom prst="snip1Rect">
            <a:avLst/>
          </a:prstGeom>
          <a:noFill/>
          <a:ln w="12700">
            <a:solidFill>
              <a:srgbClr val="3D8A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橢圓 25"/>
          <p:cNvSpPr/>
          <p:nvPr/>
        </p:nvSpPr>
        <p:spPr>
          <a:xfrm>
            <a:off x="691441" y="1068700"/>
            <a:ext cx="503093" cy="503093"/>
          </a:xfrm>
          <a:prstGeom prst="ellipse">
            <a:avLst/>
          </a:prstGeom>
          <a:solidFill>
            <a:srgbClr val="3D8AA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7" name="文字方塊 26"/>
          <p:cNvSpPr txBox="1"/>
          <p:nvPr/>
        </p:nvSpPr>
        <p:spPr>
          <a:xfrm>
            <a:off x="1157333" y="1314348"/>
            <a:ext cx="390686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b="1" dirty="0">
                <a:solidFill>
                  <a:srgbClr val="3D8AAC"/>
                </a:solidFill>
                <a:ea typeface="微軟正黑體" panose="020B0604030504040204" pitchFamily="34" charset="-120"/>
              </a:rPr>
              <a:t>有哪些</a:t>
            </a:r>
            <a:r>
              <a:rPr lang="zh-TW" altLang="en-US" b="1" u="sng" dirty="0">
                <a:solidFill>
                  <a:srgbClr val="2F5597"/>
                </a:solidFill>
                <a:ea typeface="微軟正黑體" panose="020B0604030504040204" pitchFamily="34" charset="-120"/>
              </a:rPr>
              <a:t>因素</a:t>
            </a:r>
            <a:r>
              <a:rPr lang="zh-TW" altLang="en-US" b="1" dirty="0">
                <a:solidFill>
                  <a:srgbClr val="3D8AAC"/>
                </a:solidFill>
                <a:ea typeface="微軟正黑體" panose="020B0604030504040204" pitchFamily="34" charset="-120"/>
              </a:rPr>
              <a:t>導致</a:t>
            </a:r>
            <a:r>
              <a:rPr lang="zh-TW" altLang="en-US" b="1" dirty="0">
                <a:solidFill>
                  <a:srgbClr val="D65042"/>
                </a:solidFill>
                <a:ea typeface="微軟正黑體" panose="020B0604030504040204" pitchFamily="34" charset="-120"/>
              </a:rPr>
              <a:t>香港的輕工業式微</a:t>
            </a:r>
            <a:r>
              <a:rPr lang="zh-TW" altLang="en-US" b="1" dirty="0">
                <a:solidFill>
                  <a:srgbClr val="3D8AAC"/>
                </a:solidFill>
                <a:ea typeface="微軟正黑體" panose="020B0604030504040204" pitchFamily="34" charset="-120"/>
              </a:rPr>
              <a:t>？</a:t>
            </a:r>
            <a:endParaRPr lang="zh-HK" altLang="en-US" b="1" dirty="0">
              <a:solidFill>
                <a:srgbClr val="3D8AAC"/>
              </a:solidFill>
              <a:ea typeface="微軟正黑體" panose="020B0604030504040204" pitchFamily="34" charset="-120"/>
            </a:endParaRPr>
          </a:p>
        </p:txBody>
      </p:sp>
      <p:grpSp>
        <p:nvGrpSpPr>
          <p:cNvPr id="12" name="群組 1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5" name="圓角化單一角落矩形 1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80003" y="1008321"/>
              <a:ext cx="480131" cy="260434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3D8AAC"/>
                  </a:solidFill>
                  <a:ea typeface="微軟正黑體"/>
                </a:rPr>
                <a:t>練習四</a:t>
              </a:r>
              <a:r>
                <a:rPr lang="en-US" altLang="zh-TW" sz="1600" b="1" spc="300" dirty="0" smtClean="0">
                  <a:solidFill>
                    <a:srgbClr val="3D8AAC"/>
                  </a:solidFill>
                  <a:ea typeface="微軟正黑體"/>
                </a:rPr>
                <a:t>【</a:t>
              </a:r>
              <a:r>
                <a:rPr lang="zh-TW" altLang="en-US" sz="1600" b="1" spc="300" dirty="0" smtClean="0">
                  <a:solidFill>
                    <a:srgbClr val="3D8AAC"/>
                  </a:solidFill>
                  <a:ea typeface="微軟正黑體"/>
                </a:rPr>
                <a:t>提示</a:t>
              </a:r>
              <a:r>
                <a:rPr lang="en-US" altLang="zh-TW" sz="1600" b="1" spc="300" dirty="0" smtClean="0">
                  <a:solidFill>
                    <a:srgbClr val="3D8AAC"/>
                  </a:solidFill>
                  <a:ea typeface="微軟正黑體"/>
                </a:rPr>
                <a:t>】</a:t>
              </a: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圓角矩形 20"/>
          <p:cNvSpPr/>
          <p:nvPr/>
        </p:nvSpPr>
        <p:spPr>
          <a:xfrm>
            <a:off x="691441" y="308289"/>
            <a:ext cx="2073530" cy="613256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750639" y="379105"/>
            <a:ext cx="2109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ts val="45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zh-TW" altLang="en-US" sz="2400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國際金融中心 </a:t>
            </a:r>
            <a:endParaRPr lang="zh-HK" altLang="en-US" sz="2400" dirty="0">
              <a:solidFill>
                <a:srgbClr val="2F5597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8" name="圓角矩形 27"/>
          <p:cNvSpPr/>
          <p:nvPr/>
        </p:nvSpPr>
        <p:spPr>
          <a:xfrm>
            <a:off x="3363890" y="1004430"/>
            <a:ext cx="785015" cy="369995"/>
          </a:xfrm>
          <a:prstGeom prst="roundRect">
            <a:avLst/>
          </a:prstGeom>
          <a:solidFill>
            <a:srgbClr val="DE736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9" name="圓角矩形 28"/>
          <p:cNvSpPr/>
          <p:nvPr/>
        </p:nvSpPr>
        <p:spPr>
          <a:xfrm>
            <a:off x="2648011" y="5667598"/>
            <a:ext cx="715879" cy="427861"/>
          </a:xfrm>
          <a:prstGeom prst="roundRect">
            <a:avLst/>
          </a:prstGeom>
          <a:solidFill>
            <a:srgbClr val="2F559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原因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0" name="內容版面配置區 8"/>
          <p:cNvSpPr txBox="1">
            <a:spLocks/>
          </p:cNvSpPr>
          <p:nvPr/>
        </p:nvSpPr>
        <p:spPr bwMode="auto">
          <a:xfrm>
            <a:off x="6052414" y="2075558"/>
            <a:ext cx="2283586" cy="485555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zh-TW" altLang="en-US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工資急速上升</a:t>
            </a:r>
          </a:p>
        </p:txBody>
      </p:sp>
      <p:sp>
        <p:nvSpPr>
          <p:cNvPr id="31" name="內容版面配置區 8"/>
          <p:cNvSpPr txBox="1">
            <a:spLocks/>
          </p:cNvSpPr>
          <p:nvPr/>
        </p:nvSpPr>
        <p:spPr bwMode="auto">
          <a:xfrm>
            <a:off x="6052414" y="2561114"/>
            <a:ext cx="2283586" cy="499914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地價和租金急劇上升</a:t>
            </a:r>
          </a:p>
        </p:txBody>
      </p:sp>
      <p:sp>
        <p:nvSpPr>
          <p:cNvPr id="35" name="圓角矩形 34"/>
          <p:cNvSpPr/>
          <p:nvPr/>
        </p:nvSpPr>
        <p:spPr>
          <a:xfrm>
            <a:off x="5646403" y="1718439"/>
            <a:ext cx="715879" cy="427861"/>
          </a:xfrm>
          <a:prstGeom prst="roundRect">
            <a:avLst/>
          </a:prstGeom>
          <a:solidFill>
            <a:srgbClr val="2F559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原因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6" name="內容版面配置區 8"/>
          <p:cNvSpPr txBox="1">
            <a:spLocks/>
          </p:cNvSpPr>
          <p:nvPr/>
        </p:nvSpPr>
        <p:spPr bwMode="auto">
          <a:xfrm>
            <a:off x="6116976" y="5109131"/>
            <a:ext cx="2219024" cy="702827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DE7368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1600" b="1" dirty="0">
                <a:solidFill>
                  <a:srgbClr val="D65042"/>
                </a:solidFill>
                <a:ea typeface="微軟正黑體" panose="020B0604030504040204" pitchFamily="34" charset="-120"/>
              </a:rPr>
              <a:t>香港的輕工業式微</a:t>
            </a:r>
            <a:endParaRPr lang="zh-HK" altLang="en-US" sz="1600" b="1" dirty="0">
              <a:solidFill>
                <a:srgbClr val="D65042"/>
              </a:solidFill>
              <a:ea typeface="微軟正黑體" panose="020B0604030504040204" pitchFamily="34" charset="-120"/>
            </a:endParaRPr>
          </a:p>
        </p:txBody>
      </p:sp>
      <p:sp>
        <p:nvSpPr>
          <p:cNvPr id="37" name="圓角矩形 36"/>
          <p:cNvSpPr/>
          <p:nvPr/>
        </p:nvSpPr>
        <p:spPr>
          <a:xfrm>
            <a:off x="5646403" y="4809221"/>
            <a:ext cx="785015" cy="427861"/>
          </a:xfrm>
          <a:prstGeom prst="roundRect">
            <a:avLst/>
          </a:prstGeom>
          <a:solidFill>
            <a:srgbClr val="DE736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1" name="內容版面配置區 8"/>
          <p:cNvSpPr txBox="1">
            <a:spLocks/>
          </p:cNvSpPr>
          <p:nvPr/>
        </p:nvSpPr>
        <p:spPr bwMode="auto">
          <a:xfrm>
            <a:off x="6116976" y="3612665"/>
            <a:ext cx="2219024" cy="1104191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8A53A3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1600" b="1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工廠北移</a:t>
            </a:r>
            <a:r>
              <a:rPr lang="zh-TW" altLang="en-US" sz="1600" b="1" dirty="0" smtClean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內地以</a:t>
            </a:r>
            <a:endParaRPr lang="en-US" altLang="zh-TW" sz="1600" b="1" dirty="0" smtClean="0">
              <a:solidFill>
                <a:srgbClr val="8A53A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 algn="ctr">
              <a:buNone/>
            </a:pPr>
            <a:r>
              <a:rPr lang="zh-TW" altLang="en-US" sz="1600" b="1" dirty="0" smtClean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減低生產成本</a:t>
            </a:r>
            <a:endParaRPr lang="zh-HK" altLang="en-US" sz="1600" b="1" dirty="0">
              <a:solidFill>
                <a:srgbClr val="8A53A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6" name="圓角矩形 45"/>
          <p:cNvSpPr/>
          <p:nvPr/>
        </p:nvSpPr>
        <p:spPr>
          <a:xfrm>
            <a:off x="5646403" y="3301279"/>
            <a:ext cx="1477264" cy="427861"/>
          </a:xfrm>
          <a:prstGeom prst="roundRect">
            <a:avLst/>
          </a:prstGeom>
          <a:solidFill>
            <a:srgbClr val="8A53A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原因／結果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8" name="向右箭號 37"/>
          <p:cNvSpPr/>
          <p:nvPr/>
        </p:nvSpPr>
        <p:spPr>
          <a:xfrm rot="5400000">
            <a:off x="5530407" y="2519966"/>
            <a:ext cx="581048" cy="205757"/>
          </a:xfrm>
          <a:prstGeom prst="rightArrow">
            <a:avLst>
              <a:gd name="adj1" fmla="val 50000"/>
              <a:gd name="adj2" fmla="val 86772"/>
            </a:avLst>
          </a:prstGeom>
          <a:solidFill>
            <a:srgbClr val="8A53A3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5" name="向右箭號 44"/>
          <p:cNvSpPr/>
          <p:nvPr/>
        </p:nvSpPr>
        <p:spPr>
          <a:xfrm rot="5400000">
            <a:off x="5530407" y="4120120"/>
            <a:ext cx="581048" cy="205757"/>
          </a:xfrm>
          <a:prstGeom prst="rightArrow">
            <a:avLst>
              <a:gd name="adj1" fmla="val 50000"/>
              <a:gd name="adj2" fmla="val 86772"/>
            </a:avLst>
          </a:prstGeom>
          <a:solidFill>
            <a:srgbClr val="DE7C6C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47" name="圖片 4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770" y="227816"/>
            <a:ext cx="969355" cy="1034373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7201268" y="1281640"/>
            <a:ext cx="11079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3D8AAC"/>
                </a:solidFill>
                <a:ea typeface="微軟正黑體"/>
              </a:rPr>
              <a:t>生活與社會</a:t>
            </a:r>
            <a:r>
              <a:rPr lang="zh-HK" altLang="en-US" sz="1200" b="1" dirty="0" smtClean="0">
                <a:solidFill>
                  <a:srgbClr val="3D8AAC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3D8AAC"/>
              </a:solidFill>
              <a:ea typeface="微軟正黑體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42</a:t>
            </a:fld>
            <a:endParaRPr lang="zh-HK" altLang="en-US" dirty="0"/>
          </a:p>
        </p:txBody>
      </p:sp>
      <p:sp>
        <p:nvSpPr>
          <p:cNvPr id="32" name="手繪多邊形 3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5920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5" grpId="0" animBg="1"/>
      <p:bldP spid="36" grpId="0" animBg="1"/>
      <p:bldP spid="37" grpId="0" animBg="1"/>
      <p:bldP spid="41" grpId="0" animBg="1"/>
      <p:bldP spid="46" grpId="0" animBg="1"/>
      <p:bldP spid="38" grpId="0" animBg="1"/>
      <p:bldP spid="4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剪去單一角落矩形 24"/>
          <p:cNvSpPr/>
          <p:nvPr/>
        </p:nvSpPr>
        <p:spPr>
          <a:xfrm>
            <a:off x="929041" y="1310154"/>
            <a:ext cx="4314875" cy="482482"/>
          </a:xfrm>
          <a:prstGeom prst="snip1Rect">
            <a:avLst/>
          </a:prstGeom>
          <a:noFill/>
          <a:ln w="12700">
            <a:solidFill>
              <a:srgbClr val="3D8A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橢圓 25"/>
          <p:cNvSpPr/>
          <p:nvPr/>
        </p:nvSpPr>
        <p:spPr>
          <a:xfrm>
            <a:off x="691441" y="1068700"/>
            <a:ext cx="503093" cy="503093"/>
          </a:xfrm>
          <a:prstGeom prst="ellipse">
            <a:avLst/>
          </a:prstGeom>
          <a:solidFill>
            <a:srgbClr val="3D8AA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7" name="文字方塊 26"/>
          <p:cNvSpPr txBox="1"/>
          <p:nvPr/>
        </p:nvSpPr>
        <p:spPr>
          <a:xfrm>
            <a:off x="1157333" y="1314348"/>
            <a:ext cx="390686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b="1" dirty="0">
                <a:solidFill>
                  <a:srgbClr val="3D8AAC"/>
                </a:solidFill>
                <a:ea typeface="微軟正黑體" panose="020B0604030504040204" pitchFamily="34" charset="-120"/>
              </a:rPr>
              <a:t>有哪些</a:t>
            </a:r>
            <a:r>
              <a:rPr lang="zh-TW" altLang="en-US" b="1" u="sng" dirty="0">
                <a:solidFill>
                  <a:srgbClr val="2F5597"/>
                </a:solidFill>
                <a:ea typeface="微軟正黑體" panose="020B0604030504040204" pitchFamily="34" charset="-120"/>
              </a:rPr>
              <a:t>因素</a:t>
            </a:r>
            <a:r>
              <a:rPr lang="zh-TW" altLang="en-US" b="1" dirty="0">
                <a:solidFill>
                  <a:srgbClr val="3D8AAC"/>
                </a:solidFill>
                <a:ea typeface="微軟正黑體" panose="020B0604030504040204" pitchFamily="34" charset="-120"/>
              </a:rPr>
              <a:t>導致</a:t>
            </a:r>
            <a:r>
              <a:rPr lang="zh-TW" altLang="en-US" b="1" dirty="0">
                <a:solidFill>
                  <a:srgbClr val="D65042"/>
                </a:solidFill>
                <a:ea typeface="微軟正黑體" panose="020B0604030504040204" pitchFamily="34" charset="-120"/>
              </a:rPr>
              <a:t>香港的輕工業式微</a:t>
            </a:r>
            <a:r>
              <a:rPr lang="zh-TW" altLang="en-US" b="1" dirty="0">
                <a:solidFill>
                  <a:srgbClr val="3D8AAC"/>
                </a:solidFill>
                <a:ea typeface="微軟正黑體" panose="020B0604030504040204" pitchFamily="34" charset="-120"/>
              </a:rPr>
              <a:t>？</a:t>
            </a:r>
            <a:endParaRPr lang="zh-HK" altLang="en-US" b="1" dirty="0">
              <a:solidFill>
                <a:srgbClr val="3D8AAC"/>
              </a:solidFill>
              <a:ea typeface="微軟正黑體" panose="020B0604030504040204" pitchFamily="34" charset="-120"/>
            </a:endParaRPr>
          </a:p>
        </p:txBody>
      </p:sp>
      <p:grpSp>
        <p:nvGrpSpPr>
          <p:cNvPr id="12" name="群組 1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5" name="圓角化單一角落矩形 1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80003" y="1008322"/>
              <a:ext cx="480131" cy="297456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3D8AAC"/>
                  </a:solidFill>
                  <a:ea typeface="微軟正黑體"/>
                </a:rPr>
                <a:t>練習四</a:t>
              </a:r>
              <a:r>
                <a:rPr lang="en-US" altLang="zh-TW" sz="1600" b="1" spc="300" dirty="0" smtClean="0">
                  <a:solidFill>
                    <a:srgbClr val="3D8AAC"/>
                  </a:solidFill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3D8AAC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圓角矩形 20"/>
          <p:cNvSpPr/>
          <p:nvPr/>
        </p:nvSpPr>
        <p:spPr>
          <a:xfrm>
            <a:off x="691441" y="308289"/>
            <a:ext cx="2073530" cy="613256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750639" y="379105"/>
            <a:ext cx="2109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ts val="45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zh-TW" altLang="en-US" sz="2400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國際金融中心 </a:t>
            </a:r>
            <a:endParaRPr lang="zh-HK" altLang="en-US" sz="2400" dirty="0">
              <a:solidFill>
                <a:srgbClr val="2F5597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0" name="內容版面配置區 8"/>
          <p:cNvSpPr txBox="1">
            <a:spLocks/>
          </p:cNvSpPr>
          <p:nvPr/>
        </p:nvSpPr>
        <p:spPr bwMode="auto">
          <a:xfrm>
            <a:off x="1361918" y="2433804"/>
            <a:ext cx="2283586" cy="485555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zh-TW" altLang="en-US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工資急速上升</a:t>
            </a:r>
          </a:p>
        </p:txBody>
      </p:sp>
      <p:sp>
        <p:nvSpPr>
          <p:cNvPr id="31" name="內容版面配置區 8"/>
          <p:cNvSpPr txBox="1">
            <a:spLocks/>
          </p:cNvSpPr>
          <p:nvPr/>
        </p:nvSpPr>
        <p:spPr bwMode="auto">
          <a:xfrm>
            <a:off x="1361918" y="2919360"/>
            <a:ext cx="2283586" cy="499914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地價和租金急劇上升</a:t>
            </a:r>
          </a:p>
        </p:txBody>
      </p:sp>
      <p:sp>
        <p:nvSpPr>
          <p:cNvPr id="35" name="圓角矩形 34"/>
          <p:cNvSpPr/>
          <p:nvPr/>
        </p:nvSpPr>
        <p:spPr>
          <a:xfrm>
            <a:off x="955907" y="2076685"/>
            <a:ext cx="715879" cy="427861"/>
          </a:xfrm>
          <a:prstGeom prst="roundRect">
            <a:avLst/>
          </a:prstGeom>
          <a:solidFill>
            <a:srgbClr val="2F559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原因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6" name="內容版面配置區 8"/>
          <p:cNvSpPr txBox="1">
            <a:spLocks/>
          </p:cNvSpPr>
          <p:nvPr/>
        </p:nvSpPr>
        <p:spPr bwMode="auto">
          <a:xfrm>
            <a:off x="1426480" y="5386749"/>
            <a:ext cx="2219024" cy="702827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DE7368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1600" b="1" dirty="0">
                <a:solidFill>
                  <a:srgbClr val="D65042"/>
                </a:solidFill>
                <a:ea typeface="微軟正黑體" panose="020B0604030504040204" pitchFamily="34" charset="-120"/>
              </a:rPr>
              <a:t>香港的輕工業式微</a:t>
            </a:r>
            <a:endParaRPr lang="zh-HK" altLang="en-US" sz="1600" b="1" dirty="0">
              <a:solidFill>
                <a:srgbClr val="D65042"/>
              </a:solidFill>
              <a:ea typeface="微軟正黑體" panose="020B0604030504040204" pitchFamily="34" charset="-120"/>
            </a:endParaRPr>
          </a:p>
        </p:txBody>
      </p:sp>
      <p:sp>
        <p:nvSpPr>
          <p:cNvPr id="37" name="圓角矩形 36"/>
          <p:cNvSpPr/>
          <p:nvPr/>
        </p:nvSpPr>
        <p:spPr>
          <a:xfrm>
            <a:off x="955907" y="5086839"/>
            <a:ext cx="785015" cy="427861"/>
          </a:xfrm>
          <a:prstGeom prst="roundRect">
            <a:avLst/>
          </a:prstGeom>
          <a:solidFill>
            <a:srgbClr val="DE736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1" name="內容版面配置區 8"/>
          <p:cNvSpPr txBox="1">
            <a:spLocks/>
          </p:cNvSpPr>
          <p:nvPr/>
        </p:nvSpPr>
        <p:spPr bwMode="auto">
          <a:xfrm>
            <a:off x="1426480" y="3866407"/>
            <a:ext cx="2219024" cy="1104191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8A53A3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1600" b="1" dirty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工廠北移</a:t>
            </a:r>
            <a:r>
              <a:rPr lang="zh-TW" altLang="en-US" sz="1600" b="1" dirty="0" smtClean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內地以</a:t>
            </a:r>
            <a:endParaRPr lang="en-US" altLang="zh-TW" sz="1600" b="1" dirty="0" smtClean="0">
              <a:solidFill>
                <a:srgbClr val="8A53A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 algn="ctr">
              <a:buNone/>
            </a:pPr>
            <a:r>
              <a:rPr lang="zh-TW" altLang="en-US" sz="1600" b="1" dirty="0" smtClean="0">
                <a:solidFill>
                  <a:srgbClr val="8A53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減低生產成本</a:t>
            </a:r>
            <a:endParaRPr lang="zh-HK" altLang="en-US" sz="1600" b="1" dirty="0">
              <a:solidFill>
                <a:srgbClr val="8A53A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6" name="圓角矩形 45"/>
          <p:cNvSpPr/>
          <p:nvPr/>
        </p:nvSpPr>
        <p:spPr>
          <a:xfrm>
            <a:off x="955907" y="3555021"/>
            <a:ext cx="1477264" cy="427861"/>
          </a:xfrm>
          <a:prstGeom prst="roundRect">
            <a:avLst/>
          </a:prstGeom>
          <a:solidFill>
            <a:srgbClr val="8A53A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原因／結果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8" name="向右箭號 37"/>
          <p:cNvSpPr/>
          <p:nvPr/>
        </p:nvSpPr>
        <p:spPr>
          <a:xfrm rot="5400000">
            <a:off x="839911" y="2805506"/>
            <a:ext cx="581048" cy="205757"/>
          </a:xfrm>
          <a:prstGeom prst="rightArrow">
            <a:avLst>
              <a:gd name="adj1" fmla="val 50000"/>
              <a:gd name="adj2" fmla="val 86772"/>
            </a:avLst>
          </a:prstGeom>
          <a:solidFill>
            <a:srgbClr val="8A53A3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5" name="向右箭號 44"/>
          <p:cNvSpPr/>
          <p:nvPr/>
        </p:nvSpPr>
        <p:spPr>
          <a:xfrm rot="5400000">
            <a:off x="839911" y="4286769"/>
            <a:ext cx="581048" cy="205757"/>
          </a:xfrm>
          <a:prstGeom prst="rightArrow">
            <a:avLst>
              <a:gd name="adj1" fmla="val 50000"/>
              <a:gd name="adj2" fmla="val 86772"/>
            </a:avLst>
          </a:prstGeom>
          <a:solidFill>
            <a:srgbClr val="DE7C6C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4076272" y="3878700"/>
            <a:ext cx="4772721" cy="1798897"/>
          </a:xfrm>
          <a:prstGeom prst="snip1Rect">
            <a:avLst/>
          </a:prstGeom>
          <a:solidFill>
            <a:schemeClr val="bg1"/>
          </a:solidFill>
          <a:ln w="12700">
            <a:solidFill>
              <a:srgbClr val="3D8A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橢圓 32"/>
          <p:cNvSpPr/>
          <p:nvPr/>
        </p:nvSpPr>
        <p:spPr>
          <a:xfrm>
            <a:off x="3838670" y="3602113"/>
            <a:ext cx="503093" cy="503093"/>
          </a:xfrm>
          <a:prstGeom prst="ellipse">
            <a:avLst/>
          </a:prstGeom>
          <a:solidFill>
            <a:srgbClr val="3D8AA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39" name="手繪多邊形 38"/>
          <p:cNvSpPr/>
          <p:nvPr/>
        </p:nvSpPr>
        <p:spPr>
          <a:xfrm flipV="1">
            <a:off x="7225736" y="2409105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40" name="弧形 39"/>
          <p:cNvSpPr/>
          <p:nvPr/>
        </p:nvSpPr>
        <p:spPr>
          <a:xfrm rot="10620496">
            <a:off x="7864044" y="2309513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42" name="群組 41"/>
          <p:cNvGrpSpPr/>
          <p:nvPr/>
        </p:nvGrpSpPr>
        <p:grpSpPr>
          <a:xfrm>
            <a:off x="8325113" y="2346428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43" name="手繪多邊形 42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4" name="手繪多邊形 43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chemeClr val="accent1">
                    <a:lumMod val="50000"/>
                  </a:schemeClr>
                </a:gs>
                <a:gs pos="22000">
                  <a:schemeClr val="accent1">
                    <a:lumMod val="75000"/>
                  </a:schemeClr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7" name="橢圓 46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8" name="橢圓 47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49" name="摺角紙張 48"/>
          <p:cNvSpPr/>
          <p:nvPr/>
        </p:nvSpPr>
        <p:spPr>
          <a:xfrm>
            <a:off x="5594823" y="2346428"/>
            <a:ext cx="2045067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0" name="手繪多邊形 49"/>
          <p:cNvSpPr/>
          <p:nvPr/>
        </p:nvSpPr>
        <p:spPr>
          <a:xfrm rot="15799771">
            <a:off x="7685943" y="2147747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51" name="矩形 50"/>
          <p:cNvSpPr/>
          <p:nvPr/>
        </p:nvSpPr>
        <p:spPr>
          <a:xfrm>
            <a:off x="5670560" y="2982320"/>
            <a:ext cx="198685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由於</a:t>
            </a:r>
            <a:r>
              <a:rPr lang="en-US" altLang="zh-HK" sz="1500" b="1" dirty="0" smtClean="0">
                <a:solidFill>
                  <a:srgbClr val="2F5597"/>
                </a:solidFill>
                <a:latin typeface="+mn-ea"/>
              </a:rPr>
              <a:t>……</a:t>
            </a:r>
            <a:r>
              <a:rPr lang="zh-TW" altLang="en-US" sz="1500" b="1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以致</a:t>
            </a:r>
            <a:r>
              <a:rPr lang="en-US" altLang="zh-HK" sz="1500" b="1" dirty="0" smtClean="0">
                <a:solidFill>
                  <a:srgbClr val="2F5597"/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rgbClr val="2F5597"/>
              </a:solidFill>
              <a:latin typeface="+mn-ea"/>
            </a:endParaRPr>
          </a:p>
        </p:txBody>
      </p:sp>
      <p:sp>
        <p:nvSpPr>
          <p:cNvPr id="52" name="AutoShape 25"/>
          <p:cNvSpPr txBox="1">
            <a:spLocks noChangeArrowheads="1"/>
          </p:cNvSpPr>
          <p:nvPr/>
        </p:nvSpPr>
        <p:spPr bwMode="auto">
          <a:xfrm>
            <a:off x="5978079" y="2510813"/>
            <a:ext cx="1314743" cy="376916"/>
          </a:xfrm>
          <a:prstGeom prst="flowChartAlternateProcess">
            <a:avLst/>
          </a:prstGeom>
          <a:solidFill>
            <a:srgbClr val="2F5597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sp>
        <p:nvSpPr>
          <p:cNvPr id="4" name="矩形 3"/>
          <p:cNvSpPr/>
          <p:nvPr/>
        </p:nvSpPr>
        <p:spPr>
          <a:xfrm>
            <a:off x="4309590" y="4117122"/>
            <a:ext cx="4349477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b="1" u="sng" spc="300" dirty="0">
                <a:solidFill>
                  <a:srgbClr val="2F5597"/>
                </a:solidFill>
                <a:ea typeface="微軟正黑體" panose="020B0604030504040204" pitchFamily="34" charset="-120"/>
              </a:rPr>
              <a:t>由於</a:t>
            </a:r>
            <a:r>
              <a:rPr lang="zh-TW" altLang="en-US" spc="300" dirty="0">
                <a:solidFill>
                  <a:srgbClr val="2F5597"/>
                </a:solidFill>
                <a:ea typeface="微軟正黑體" panose="020B0604030504040204" pitchFamily="34" charset="-120"/>
              </a:rPr>
              <a:t>香港的工資和租金等急速上升，</a:t>
            </a:r>
            <a:r>
              <a:rPr lang="zh-TW" altLang="en-US" spc="300" dirty="0">
                <a:solidFill>
                  <a:srgbClr val="8A53A3"/>
                </a:solidFill>
                <a:ea typeface="微軟正黑體" panose="020B0604030504040204" pitchFamily="34" charset="-120"/>
              </a:rPr>
              <a:t>工廠北移內地以減低生產成本</a:t>
            </a:r>
            <a:r>
              <a:rPr lang="zh-TW" altLang="en-US" spc="300" dirty="0" smtClean="0">
                <a:solidFill>
                  <a:srgbClr val="8A53A3"/>
                </a:solidFill>
                <a:ea typeface="微軟正黑體" panose="020B0604030504040204" pitchFamily="34" charset="-120"/>
              </a:rPr>
              <a:t>，</a:t>
            </a:r>
            <a:endParaRPr lang="en-US" altLang="zh-TW" spc="300" dirty="0" smtClean="0">
              <a:solidFill>
                <a:srgbClr val="8A53A3"/>
              </a:solidFill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b="1" u="sng" dirty="0" smtClean="0">
                <a:solidFill>
                  <a:srgbClr val="D65042"/>
                </a:solidFill>
                <a:ea typeface="微軟正黑體" panose="020B0604030504040204" pitchFamily="34" charset="-120"/>
              </a:rPr>
              <a:t>以致</a:t>
            </a:r>
            <a:r>
              <a:rPr lang="zh-TW" altLang="en-US" dirty="0">
                <a:solidFill>
                  <a:srgbClr val="D65042"/>
                </a:solidFill>
                <a:ea typeface="微軟正黑體" panose="020B0604030504040204" pitchFamily="34" charset="-120"/>
              </a:rPr>
              <a:t>香港的輕工業式微。 </a:t>
            </a:r>
            <a:endParaRPr lang="zh-HK" altLang="en-US" dirty="0">
              <a:solidFill>
                <a:srgbClr val="D65042"/>
              </a:solidFill>
              <a:ea typeface="微軟正黑體" panose="020B0604030504040204" pitchFamily="34" charset="-120"/>
            </a:endParaRPr>
          </a:p>
        </p:txBody>
      </p:sp>
      <p:cxnSp>
        <p:nvCxnSpPr>
          <p:cNvPr id="6" name="直線接點 5"/>
          <p:cNvCxnSpPr/>
          <p:nvPr/>
        </p:nvCxnSpPr>
        <p:spPr>
          <a:xfrm>
            <a:off x="3658906" y="2919359"/>
            <a:ext cx="1538581" cy="1137197"/>
          </a:xfrm>
          <a:prstGeom prst="line">
            <a:avLst/>
          </a:prstGeom>
          <a:ln w="19050">
            <a:solidFill>
              <a:srgbClr val="2F5597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接點 54"/>
          <p:cNvCxnSpPr>
            <a:stCxn id="41" idx="3"/>
          </p:cNvCxnSpPr>
          <p:nvPr/>
        </p:nvCxnSpPr>
        <p:spPr>
          <a:xfrm>
            <a:off x="3645504" y="4418503"/>
            <a:ext cx="620172" cy="369457"/>
          </a:xfrm>
          <a:prstGeom prst="line">
            <a:avLst/>
          </a:prstGeom>
          <a:ln w="19050">
            <a:solidFill>
              <a:srgbClr val="8A53A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接點 58"/>
          <p:cNvCxnSpPr>
            <a:stCxn id="36" idx="3"/>
          </p:cNvCxnSpPr>
          <p:nvPr/>
        </p:nvCxnSpPr>
        <p:spPr>
          <a:xfrm flipV="1">
            <a:off x="3645504" y="5224219"/>
            <a:ext cx="620172" cy="513944"/>
          </a:xfrm>
          <a:prstGeom prst="line">
            <a:avLst/>
          </a:prstGeom>
          <a:ln w="19050">
            <a:solidFill>
              <a:srgbClr val="DE7C6C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" name="圖片 6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770" y="227816"/>
            <a:ext cx="969355" cy="1034373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7201268" y="1281640"/>
            <a:ext cx="11079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3D8AAC"/>
                </a:solidFill>
                <a:ea typeface="微軟正黑體"/>
              </a:rPr>
              <a:t>生活與社會</a:t>
            </a:r>
            <a:r>
              <a:rPr lang="zh-HK" altLang="en-US" sz="1200" b="1" dirty="0" smtClean="0">
                <a:solidFill>
                  <a:srgbClr val="3D8AAC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3D8AAC"/>
              </a:solidFill>
              <a:ea typeface="微軟正黑體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43</a:t>
            </a:fld>
            <a:endParaRPr lang="zh-HK" altLang="en-US" dirty="0"/>
          </a:p>
        </p:txBody>
      </p:sp>
      <p:sp>
        <p:nvSpPr>
          <p:cNvPr id="53" name="手繪多邊形 5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45786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9" grpId="0" animBg="1"/>
      <p:bldP spid="40" grpId="0" animBg="1"/>
      <p:bldP spid="49" grpId="0" animBg="1"/>
      <p:bldP spid="49" grpId="1" animBg="1"/>
      <p:bldP spid="50" grpId="0" animBg="1"/>
      <p:bldP spid="50" grpId="1" animBg="1"/>
      <p:bldP spid="51" grpId="0"/>
      <p:bldP spid="51" grpId="1"/>
      <p:bldP spid="52" grpId="0" animBg="1"/>
      <p:bldP spid="52" grpId="1" animBg="1"/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222" y="254001"/>
            <a:ext cx="957092" cy="98627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414261" y="1281640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3D8AAC"/>
                </a:solidFill>
                <a:ea typeface="微軟正黑體"/>
              </a:rPr>
              <a:t>中文</a:t>
            </a:r>
            <a:r>
              <a:rPr lang="zh-HK" altLang="en-US" sz="1200" b="1" dirty="0" smtClean="0">
                <a:solidFill>
                  <a:srgbClr val="3D8AAC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3D8AAC"/>
              </a:solidFill>
              <a:ea typeface="微軟正黑體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691441" y="386579"/>
            <a:ext cx="6197874" cy="753479"/>
            <a:chOff x="691441" y="386579"/>
            <a:chExt cx="6197874" cy="753479"/>
          </a:xfrm>
        </p:grpSpPr>
        <p:sp>
          <p:nvSpPr>
            <p:cNvPr id="25" name="剪去單一角落矩形 24"/>
            <p:cNvSpPr/>
            <p:nvPr/>
          </p:nvSpPr>
          <p:spPr>
            <a:xfrm>
              <a:off x="929041" y="628033"/>
              <a:ext cx="5960274" cy="482482"/>
            </a:xfrm>
            <a:prstGeom prst="snip1Rect">
              <a:avLst/>
            </a:prstGeom>
            <a:noFill/>
            <a:ln w="12700">
              <a:solidFill>
                <a:srgbClr val="3D8A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6" name="橢圓 25"/>
            <p:cNvSpPr/>
            <p:nvPr/>
          </p:nvSpPr>
          <p:spPr>
            <a:xfrm>
              <a:off x="691441" y="386579"/>
              <a:ext cx="503093" cy="503093"/>
            </a:xfrm>
            <a:prstGeom prst="ellipse">
              <a:avLst/>
            </a:prstGeom>
            <a:solidFill>
              <a:srgbClr val="3D8AA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  <p:sp>
          <p:nvSpPr>
            <p:cNvPr id="27" name="文字方塊 26"/>
            <p:cNvSpPr txBox="1"/>
            <p:nvPr/>
          </p:nvSpPr>
          <p:spPr>
            <a:xfrm>
              <a:off x="1157333" y="632227"/>
              <a:ext cx="5622528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TW" altLang="zh-HK" b="1" dirty="0">
                  <a:solidFill>
                    <a:srgbClr val="3D8AAC"/>
                  </a:solidFill>
                  <a:ea typeface="微軟正黑體" panose="020B0604030504040204" pitchFamily="34" charset="-120"/>
                </a:rPr>
                <a:t>為甚麼作者認為不是科學家，也要培養科學的頭腦呢？</a:t>
              </a:r>
            </a:p>
          </p:txBody>
        </p:sp>
      </p:grpSp>
      <p:grpSp>
        <p:nvGrpSpPr>
          <p:cNvPr id="12" name="群組 1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5" name="圓角化單一角落矩形 1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3D8AAC"/>
                  </a:solidFill>
                  <a:ea typeface="微軟正黑體"/>
                </a:rPr>
                <a:t>練習五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群組 2"/>
          <p:cNvGrpSpPr/>
          <p:nvPr/>
        </p:nvGrpSpPr>
        <p:grpSpPr>
          <a:xfrm>
            <a:off x="929041" y="1110515"/>
            <a:ext cx="4517166" cy="4119649"/>
            <a:chOff x="929041" y="1110515"/>
            <a:chExt cx="4517166" cy="4119649"/>
          </a:xfrm>
        </p:grpSpPr>
        <p:sp>
          <p:nvSpPr>
            <p:cNvPr id="23" name="矩形: 摺角紙張 14">
              <a:extLst>
                <a:ext uri="{FF2B5EF4-FFF2-40B4-BE49-F238E27FC236}">
                  <a16:creationId xmlns:a16="http://schemas.microsoft.com/office/drawing/2014/main" id="{059CC4AD-5AAB-4278-A48D-6DD1C8F52A9F}"/>
                </a:ext>
              </a:extLst>
            </p:cNvPr>
            <p:cNvSpPr/>
            <p:nvPr/>
          </p:nvSpPr>
          <p:spPr bwMode="auto">
            <a:xfrm flipH="1">
              <a:off x="929041" y="1110515"/>
              <a:ext cx="4517166" cy="4119649"/>
            </a:xfrm>
            <a:prstGeom prst="foldedCorner">
              <a:avLst>
                <a:gd name="adj" fmla="val 11661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indent="449263">
                <a:lnSpc>
                  <a:spcPct val="150000"/>
                </a:lnSpc>
              </a:pPr>
              <a:endParaRPr lang="en-US" altLang="zh-TW" sz="1400" dirty="0">
                <a:ea typeface="微軟正黑體" panose="020B0604030504040204" pitchFamily="34" charset="-12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135561" y="1208462"/>
              <a:ext cx="4108356" cy="3637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hangingPunct="0">
                <a:lnSpc>
                  <a:spcPct val="180000"/>
                </a:lnSpc>
              </a:pPr>
              <a:r>
                <a:rPr lang="zh-TW" altLang="en-US" sz="1600" spc="-9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我們常常聽見有人說，現今的世界是科學的世界。這句話的意思，是說現今的世界不但讓電燈、</a:t>
              </a:r>
              <a:r>
                <a:rPr lang="zh-TW" altLang="en-US" sz="1600" spc="-9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電話</a:t>
              </a:r>
              <a:r>
                <a:rPr lang="zh-TW" altLang="en-US" sz="1600" spc="-9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、輪船、火車、無線電、飛機──這些都是科學的發明──把我們的生活情形改變了；就是我們的一言一動，思想行為，也免不了受到科學的支配。換一句話說，做現今世界的人，必須具有科學的頭腦，不管你是科學家不是科學家。 </a:t>
              </a:r>
              <a:endParaRPr lang="en-US" altLang="zh-TW" sz="1600" spc="-9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435716" y="4784634"/>
              <a:ext cx="2595582" cy="3365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TW" altLang="en-US" sz="1200" b="1" dirty="0">
                  <a:solidFill>
                    <a:srgbClr val="2F5597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節錄自</a:t>
              </a:r>
              <a:r>
                <a:rPr lang="en-US" altLang="zh-TW" sz="1200" b="1" dirty="0">
                  <a:solidFill>
                    <a:srgbClr val="2F5597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《</a:t>
              </a:r>
              <a:r>
                <a:rPr lang="zh-HK" altLang="en-US" sz="1200" b="1" dirty="0">
                  <a:solidFill>
                    <a:srgbClr val="2F5597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科學的頭腦 </a:t>
              </a:r>
              <a:r>
                <a:rPr lang="en-US" altLang="zh-TW" sz="1200" b="1" dirty="0" smtClean="0">
                  <a:solidFill>
                    <a:srgbClr val="2F5597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》</a:t>
              </a:r>
              <a:r>
                <a:rPr lang="en-US" altLang="zh-TW" sz="1200" dirty="0">
                  <a:solidFill>
                    <a:srgbClr val="2F5597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——</a:t>
              </a:r>
              <a:r>
                <a:rPr lang="zh-HK" altLang="en-US" sz="1200" b="1" dirty="0" smtClean="0">
                  <a:solidFill>
                    <a:srgbClr val="2F5597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任</a:t>
              </a:r>
              <a:r>
                <a:rPr lang="zh-HK" altLang="en-US" sz="1200" b="1" dirty="0">
                  <a:solidFill>
                    <a:srgbClr val="2F5597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鴻雋</a:t>
              </a:r>
              <a:endParaRPr lang="en-US" altLang="zh-TW" sz="1200" b="1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44</a:t>
            </a:fld>
            <a:endParaRPr lang="zh-HK" altLang="en-US" dirty="0"/>
          </a:p>
        </p:txBody>
      </p:sp>
      <p:sp>
        <p:nvSpPr>
          <p:cNvPr id="19" name="手繪多邊形 1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1331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摺角紙張 14">
            <a:extLst>
              <a:ext uri="{FF2B5EF4-FFF2-40B4-BE49-F238E27FC236}">
                <a16:creationId xmlns:a16="http://schemas.microsoft.com/office/drawing/2014/main" id="{059CC4AD-5AAB-4278-A48D-6DD1C8F52A9F}"/>
              </a:ext>
            </a:extLst>
          </p:cNvPr>
          <p:cNvSpPr/>
          <p:nvPr/>
        </p:nvSpPr>
        <p:spPr bwMode="auto">
          <a:xfrm flipH="1">
            <a:off x="929041" y="1110515"/>
            <a:ext cx="4521396" cy="4475276"/>
          </a:xfrm>
          <a:prstGeom prst="foldedCorner">
            <a:avLst>
              <a:gd name="adj" fmla="val 11661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indent="449263">
              <a:lnSpc>
                <a:spcPct val="150000"/>
              </a:lnSpc>
            </a:pPr>
            <a:endParaRPr lang="en-US" altLang="zh-TW" sz="1400" dirty="0">
              <a:ea typeface="微軟正黑體" panose="020B0604030504040204" pitchFamily="34" charset="-12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35561" y="1208462"/>
            <a:ext cx="4108356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80000"/>
              </a:lnSpc>
            </a:pPr>
            <a:r>
              <a:rPr lang="zh-TW" altLang="en-US" sz="1600" spc="-9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我們常常聽見有人說，現今的世界是科學的世界。這句話的意思，是說現今的世界不但讓電燈、</a:t>
            </a:r>
            <a:r>
              <a:rPr lang="zh-TW" altLang="en-US" sz="1600" spc="-9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電話</a:t>
            </a:r>
            <a:r>
              <a:rPr lang="zh-TW" altLang="en-US" sz="1600" spc="-9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、輪船、火車、無線電、飛機──這些都是</a:t>
            </a:r>
            <a:r>
              <a:rPr lang="zh-TW" altLang="en-US" sz="1600" spc="-90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科學的發明──把我們的生活情形改變了</a:t>
            </a:r>
            <a:r>
              <a:rPr lang="zh-TW" altLang="en-US" sz="1600" spc="-9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；就是</a:t>
            </a:r>
            <a:r>
              <a:rPr lang="zh-TW" altLang="en-US" sz="1600" spc="-90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我們的一言一動，思想行為，也免不了受到科學的支配</a:t>
            </a:r>
            <a:r>
              <a:rPr lang="zh-TW" altLang="en-US" sz="1600" spc="-9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。換一句話說，做現今世界的人，必須具有科學的頭腦，不管你是科學家不是科學家。 </a:t>
            </a:r>
            <a:endParaRPr lang="en-US" altLang="zh-TW" sz="1600" spc="-90" dirty="0">
              <a:solidFill>
                <a:schemeClr val="tx1">
                  <a:lumMod val="85000"/>
                  <a:lumOff val="1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5" name="剪去單一角落矩形 24"/>
          <p:cNvSpPr/>
          <p:nvPr/>
        </p:nvSpPr>
        <p:spPr>
          <a:xfrm>
            <a:off x="929041" y="628033"/>
            <a:ext cx="5960274" cy="482482"/>
          </a:xfrm>
          <a:prstGeom prst="snip1Rect">
            <a:avLst/>
          </a:prstGeom>
          <a:noFill/>
          <a:ln w="12700">
            <a:solidFill>
              <a:srgbClr val="3D8A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橢圓 25"/>
          <p:cNvSpPr/>
          <p:nvPr/>
        </p:nvSpPr>
        <p:spPr>
          <a:xfrm>
            <a:off x="691441" y="386579"/>
            <a:ext cx="503093" cy="503093"/>
          </a:xfrm>
          <a:prstGeom prst="ellipse">
            <a:avLst/>
          </a:prstGeom>
          <a:solidFill>
            <a:srgbClr val="3D8AA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7" name="文字方塊 26"/>
          <p:cNvSpPr txBox="1"/>
          <p:nvPr/>
        </p:nvSpPr>
        <p:spPr>
          <a:xfrm>
            <a:off x="1157333" y="632227"/>
            <a:ext cx="562252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zh-HK" b="1" dirty="0">
                <a:solidFill>
                  <a:srgbClr val="3D8AAC"/>
                </a:solidFill>
                <a:ea typeface="微軟正黑體" panose="020B0604030504040204" pitchFamily="34" charset="-120"/>
              </a:rPr>
              <a:t>為甚麼作者認為不是科學家，也要</a:t>
            </a:r>
            <a:r>
              <a:rPr lang="zh-TW" altLang="zh-HK" b="1" dirty="0">
                <a:solidFill>
                  <a:srgbClr val="DE7C6C"/>
                </a:solidFill>
                <a:ea typeface="微軟正黑體" panose="020B0604030504040204" pitchFamily="34" charset="-120"/>
              </a:rPr>
              <a:t>培養科學的頭腦</a:t>
            </a:r>
            <a:r>
              <a:rPr lang="zh-TW" altLang="zh-HK" b="1" dirty="0">
                <a:solidFill>
                  <a:srgbClr val="3D8AAC"/>
                </a:solidFill>
                <a:ea typeface="微軟正黑體" panose="020B0604030504040204" pitchFamily="34" charset="-120"/>
              </a:rPr>
              <a:t>呢？</a:t>
            </a:r>
          </a:p>
        </p:txBody>
      </p:sp>
      <p:grpSp>
        <p:nvGrpSpPr>
          <p:cNvPr id="12" name="群組 1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5" name="圓角化單一角落矩形 1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80003" y="1008322"/>
              <a:ext cx="480131" cy="248468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3D8AAC"/>
                  </a:solidFill>
                  <a:ea typeface="微軟正黑體"/>
                </a:rPr>
                <a:t>練習</a:t>
              </a: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五</a:t>
              </a:r>
              <a:r>
                <a:rPr lang="en-US" altLang="zh-TW" sz="1600" b="1" spc="300" dirty="0" smtClean="0">
                  <a:solidFill>
                    <a:srgbClr val="3D8AAC"/>
                  </a:solidFill>
                  <a:ea typeface="微軟正黑體"/>
                </a:rPr>
                <a:t>【</a:t>
              </a:r>
              <a:r>
                <a:rPr lang="zh-TW" altLang="en-US" sz="1600" b="1" spc="300" dirty="0" smtClean="0">
                  <a:solidFill>
                    <a:srgbClr val="3D8AAC"/>
                  </a:solidFill>
                  <a:ea typeface="微軟正黑體"/>
                </a:rPr>
                <a:t>提示</a:t>
              </a:r>
              <a:r>
                <a:rPr lang="en-US" altLang="zh-TW" sz="1600" b="1" spc="300" dirty="0" smtClean="0">
                  <a:solidFill>
                    <a:srgbClr val="3D8AAC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>
            <a:off x="2435716" y="4784634"/>
            <a:ext cx="2595582" cy="3365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200" b="1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節錄自</a:t>
            </a:r>
            <a:r>
              <a:rPr lang="en-US" altLang="zh-TW" sz="1200" b="1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HK" altLang="en-US" sz="1200" b="1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科學的頭腦 </a:t>
            </a:r>
            <a:r>
              <a:rPr lang="en-US" altLang="zh-TW" sz="1200" b="1" dirty="0" smtClean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en-US" altLang="zh-TW" sz="1200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——</a:t>
            </a:r>
            <a:r>
              <a:rPr lang="zh-HK" altLang="en-US" sz="1200" b="1" dirty="0" smtClean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任</a:t>
            </a:r>
            <a:r>
              <a:rPr lang="zh-HK" altLang="en-US" sz="1200" b="1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鴻雋</a:t>
            </a:r>
            <a:endParaRPr lang="en-US" altLang="zh-TW" sz="1200" b="1" dirty="0">
              <a:solidFill>
                <a:srgbClr val="2F5597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9" name="圓角矩形 18"/>
          <p:cNvSpPr/>
          <p:nvPr/>
        </p:nvSpPr>
        <p:spPr>
          <a:xfrm>
            <a:off x="5089940" y="345088"/>
            <a:ext cx="785015" cy="369995"/>
          </a:xfrm>
          <a:prstGeom prst="roundRect">
            <a:avLst/>
          </a:prstGeom>
          <a:solidFill>
            <a:srgbClr val="DE736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1" name="內容版面配置區 8"/>
          <p:cNvSpPr txBox="1">
            <a:spLocks/>
          </p:cNvSpPr>
          <p:nvPr/>
        </p:nvSpPr>
        <p:spPr bwMode="auto">
          <a:xfrm>
            <a:off x="6021584" y="2355129"/>
            <a:ext cx="2824301" cy="889317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科學的發明─</a:t>
            </a:r>
            <a:r>
              <a:rPr lang="zh-TW" altLang="en-US" sz="1600" b="1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─</a:t>
            </a:r>
            <a:endParaRPr lang="en-US" altLang="zh-TW" sz="1600" b="1" dirty="0" smtClean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 algn="ctr">
              <a:buNone/>
            </a:pPr>
            <a:r>
              <a:rPr lang="zh-TW" altLang="en-US" sz="1600" b="1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把</a:t>
            </a:r>
            <a:r>
              <a:rPr lang="zh-TW" altLang="en-US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我們的生活情形改變</a:t>
            </a:r>
            <a:endParaRPr lang="zh-HK" altLang="en-US" sz="1600" b="1" dirty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2" name="內容版面配置區 8"/>
          <p:cNvSpPr txBox="1">
            <a:spLocks/>
          </p:cNvSpPr>
          <p:nvPr/>
        </p:nvSpPr>
        <p:spPr bwMode="auto">
          <a:xfrm>
            <a:off x="6021585" y="3244446"/>
            <a:ext cx="2824300" cy="950003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4138" indent="182563" algn="ctr">
              <a:buNone/>
            </a:pPr>
            <a:r>
              <a:rPr lang="zh-TW" altLang="en-US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我們的言行，思想行為，也免不了受到</a:t>
            </a:r>
            <a:r>
              <a:rPr lang="zh-TW" altLang="en-US" sz="1600" b="1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科學的支配</a:t>
            </a:r>
            <a:endParaRPr lang="zh-HK" altLang="en-US" sz="1600" b="1" dirty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8" name="圓角矩形 27"/>
          <p:cNvSpPr/>
          <p:nvPr/>
        </p:nvSpPr>
        <p:spPr>
          <a:xfrm>
            <a:off x="5615574" y="1998010"/>
            <a:ext cx="715879" cy="427861"/>
          </a:xfrm>
          <a:prstGeom prst="roundRect">
            <a:avLst/>
          </a:prstGeom>
          <a:solidFill>
            <a:srgbClr val="2F559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原因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9" name="內容版面配置區 8"/>
          <p:cNvSpPr txBox="1">
            <a:spLocks/>
          </p:cNvSpPr>
          <p:nvPr/>
        </p:nvSpPr>
        <p:spPr bwMode="auto">
          <a:xfrm>
            <a:off x="6086147" y="4792530"/>
            <a:ext cx="2111149" cy="702827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DE7368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zh-HK" sz="1600" b="1" dirty="0">
                <a:solidFill>
                  <a:srgbClr val="D65042"/>
                </a:solidFill>
                <a:ea typeface="微軟正黑體" panose="020B0604030504040204" pitchFamily="34" charset="-120"/>
              </a:rPr>
              <a:t>培養科學的頭腦</a:t>
            </a:r>
            <a:endParaRPr lang="zh-HK" altLang="en-US" sz="1600" b="1" dirty="0">
              <a:solidFill>
                <a:srgbClr val="D65042"/>
              </a:solidFill>
              <a:ea typeface="微軟正黑體" panose="020B0604030504040204" pitchFamily="34" charset="-120"/>
            </a:endParaRPr>
          </a:p>
        </p:txBody>
      </p:sp>
      <p:sp>
        <p:nvSpPr>
          <p:cNvPr id="30" name="圓角矩形 29"/>
          <p:cNvSpPr/>
          <p:nvPr/>
        </p:nvSpPr>
        <p:spPr>
          <a:xfrm>
            <a:off x="5615574" y="4492620"/>
            <a:ext cx="785015" cy="427861"/>
          </a:xfrm>
          <a:prstGeom prst="roundRect">
            <a:avLst/>
          </a:prstGeom>
          <a:solidFill>
            <a:srgbClr val="DE736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3" name="向右箭號 32"/>
          <p:cNvSpPr/>
          <p:nvPr/>
        </p:nvSpPr>
        <p:spPr>
          <a:xfrm rot="5400000">
            <a:off x="4897836" y="3408627"/>
            <a:ext cx="1773855" cy="180383"/>
          </a:xfrm>
          <a:prstGeom prst="rightArrow">
            <a:avLst>
              <a:gd name="adj1" fmla="val 50000"/>
              <a:gd name="adj2" fmla="val 86772"/>
            </a:avLst>
          </a:prstGeom>
          <a:solidFill>
            <a:srgbClr val="DE7C6C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圓角矩形 34"/>
          <p:cNvSpPr/>
          <p:nvPr/>
        </p:nvSpPr>
        <p:spPr>
          <a:xfrm>
            <a:off x="2648011" y="5371860"/>
            <a:ext cx="715879" cy="427861"/>
          </a:xfrm>
          <a:prstGeom prst="roundRect">
            <a:avLst/>
          </a:prstGeom>
          <a:solidFill>
            <a:srgbClr val="2F559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原因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6" name="圖片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222" y="254001"/>
            <a:ext cx="957092" cy="986272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7414261" y="1281640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3D8AAC"/>
                </a:solidFill>
                <a:ea typeface="微軟正黑體"/>
              </a:rPr>
              <a:t>中文</a:t>
            </a:r>
            <a:r>
              <a:rPr lang="zh-HK" altLang="en-US" sz="1200" b="1" dirty="0" smtClean="0">
                <a:solidFill>
                  <a:srgbClr val="3D8AAC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3D8AAC"/>
              </a:solidFill>
              <a:ea typeface="微軟正黑體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45</a:t>
            </a:fld>
            <a:endParaRPr lang="zh-HK" altLang="en-US" dirty="0"/>
          </a:p>
        </p:txBody>
      </p:sp>
      <p:sp>
        <p:nvSpPr>
          <p:cNvPr id="31" name="手繪多邊形 30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81502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2" grpId="0" animBg="1"/>
      <p:bldP spid="28" grpId="0" animBg="1"/>
      <p:bldP spid="29" grpId="0" animBg="1"/>
      <p:bldP spid="30" grpId="0" animBg="1"/>
      <p:bldP spid="33" grpId="0" animBg="1"/>
      <p:bldP spid="3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剪去單一角落矩形 24"/>
          <p:cNvSpPr/>
          <p:nvPr/>
        </p:nvSpPr>
        <p:spPr>
          <a:xfrm>
            <a:off x="929041" y="628033"/>
            <a:ext cx="5960274" cy="482482"/>
          </a:xfrm>
          <a:prstGeom prst="snip1Rect">
            <a:avLst/>
          </a:prstGeom>
          <a:noFill/>
          <a:ln w="12700">
            <a:solidFill>
              <a:srgbClr val="3D8A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橢圓 25"/>
          <p:cNvSpPr/>
          <p:nvPr/>
        </p:nvSpPr>
        <p:spPr>
          <a:xfrm>
            <a:off x="691441" y="386579"/>
            <a:ext cx="503093" cy="503093"/>
          </a:xfrm>
          <a:prstGeom prst="ellipse">
            <a:avLst/>
          </a:prstGeom>
          <a:solidFill>
            <a:srgbClr val="3D8AA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7" name="文字方塊 26"/>
          <p:cNvSpPr txBox="1"/>
          <p:nvPr/>
        </p:nvSpPr>
        <p:spPr>
          <a:xfrm>
            <a:off x="1157332" y="632227"/>
            <a:ext cx="594715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zh-HK" b="1" dirty="0">
                <a:solidFill>
                  <a:srgbClr val="3D8AAC"/>
                </a:solidFill>
                <a:ea typeface="微軟正黑體" panose="020B0604030504040204" pitchFamily="34" charset="-120"/>
              </a:rPr>
              <a:t>為甚麼作者認為不是科學家，也要</a:t>
            </a:r>
            <a:r>
              <a:rPr lang="zh-TW" altLang="zh-HK" b="1" dirty="0">
                <a:solidFill>
                  <a:srgbClr val="DE7C6C"/>
                </a:solidFill>
                <a:ea typeface="微軟正黑體" panose="020B0604030504040204" pitchFamily="34" charset="-120"/>
              </a:rPr>
              <a:t>培養科學的頭腦</a:t>
            </a:r>
            <a:r>
              <a:rPr lang="zh-TW" altLang="zh-HK" b="1" dirty="0">
                <a:solidFill>
                  <a:srgbClr val="3D8AAC"/>
                </a:solidFill>
                <a:ea typeface="微軟正黑體" panose="020B0604030504040204" pitchFamily="34" charset="-120"/>
              </a:rPr>
              <a:t>呢？</a:t>
            </a:r>
          </a:p>
        </p:txBody>
      </p:sp>
      <p:grpSp>
        <p:nvGrpSpPr>
          <p:cNvPr id="12" name="群組 1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5" name="圓角化單一角落矩形 1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80003" y="1008321"/>
              <a:ext cx="480131" cy="243803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3D8AAC"/>
                  </a:solidFill>
                  <a:ea typeface="微軟正黑體"/>
                </a:rPr>
                <a:t>練習五</a:t>
              </a:r>
              <a:r>
                <a:rPr lang="en-US" altLang="zh-TW" sz="1600" b="1" spc="300" dirty="0">
                  <a:solidFill>
                    <a:srgbClr val="3D8AAC"/>
                  </a:solidFill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3D8AAC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圓角矩形 18"/>
          <p:cNvSpPr/>
          <p:nvPr/>
        </p:nvSpPr>
        <p:spPr>
          <a:xfrm>
            <a:off x="5089940" y="345088"/>
            <a:ext cx="785015" cy="369995"/>
          </a:xfrm>
          <a:prstGeom prst="roundRect">
            <a:avLst/>
          </a:prstGeom>
          <a:solidFill>
            <a:srgbClr val="DE736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1" name="內容版面配置區 8"/>
          <p:cNvSpPr txBox="1">
            <a:spLocks/>
          </p:cNvSpPr>
          <p:nvPr/>
        </p:nvSpPr>
        <p:spPr bwMode="auto">
          <a:xfrm>
            <a:off x="1335051" y="2650776"/>
            <a:ext cx="2824301" cy="889317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en-US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科學的發明─</a:t>
            </a:r>
            <a:r>
              <a:rPr lang="zh-TW" altLang="en-US" sz="1600" b="1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─</a:t>
            </a:r>
            <a:endParaRPr lang="en-US" altLang="zh-TW" sz="1600" b="1" dirty="0" smtClean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 algn="ctr">
              <a:buNone/>
            </a:pPr>
            <a:r>
              <a:rPr lang="zh-TW" altLang="en-US" sz="1600" b="1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把</a:t>
            </a:r>
            <a:r>
              <a:rPr lang="zh-TW" altLang="en-US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我們的生活情形改變</a:t>
            </a:r>
            <a:endParaRPr lang="zh-HK" altLang="en-US" sz="1600" b="1" dirty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2" name="內容版面配置區 8"/>
          <p:cNvSpPr txBox="1">
            <a:spLocks/>
          </p:cNvSpPr>
          <p:nvPr/>
        </p:nvSpPr>
        <p:spPr bwMode="auto">
          <a:xfrm>
            <a:off x="1335052" y="3540093"/>
            <a:ext cx="2824300" cy="950003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4138" indent="182563" algn="ctr">
              <a:buNone/>
            </a:pPr>
            <a:r>
              <a:rPr lang="zh-TW" altLang="en-US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我們的言行，思想行為，也免不了受到</a:t>
            </a:r>
            <a:r>
              <a:rPr lang="zh-TW" altLang="en-US" sz="1600" b="1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科學的支配</a:t>
            </a:r>
            <a:endParaRPr lang="zh-HK" altLang="en-US" sz="1600" b="1" dirty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8" name="圓角矩形 27"/>
          <p:cNvSpPr/>
          <p:nvPr/>
        </p:nvSpPr>
        <p:spPr>
          <a:xfrm>
            <a:off x="929041" y="2293657"/>
            <a:ext cx="715879" cy="427861"/>
          </a:xfrm>
          <a:prstGeom prst="roundRect">
            <a:avLst/>
          </a:prstGeom>
          <a:solidFill>
            <a:srgbClr val="2F559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原因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9" name="內容版面配置區 8"/>
          <p:cNvSpPr txBox="1">
            <a:spLocks/>
          </p:cNvSpPr>
          <p:nvPr/>
        </p:nvSpPr>
        <p:spPr bwMode="auto">
          <a:xfrm>
            <a:off x="1399614" y="5088177"/>
            <a:ext cx="2111149" cy="702827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DE7368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zh-HK" sz="1600" b="1" dirty="0">
                <a:solidFill>
                  <a:srgbClr val="D65042"/>
                </a:solidFill>
                <a:ea typeface="微軟正黑體" panose="020B0604030504040204" pitchFamily="34" charset="-120"/>
              </a:rPr>
              <a:t>培養科學的頭腦</a:t>
            </a:r>
            <a:endParaRPr lang="zh-HK" altLang="en-US" sz="1600" b="1" dirty="0">
              <a:solidFill>
                <a:srgbClr val="D65042"/>
              </a:solidFill>
              <a:ea typeface="微軟正黑體" panose="020B0604030504040204" pitchFamily="34" charset="-120"/>
            </a:endParaRPr>
          </a:p>
        </p:txBody>
      </p:sp>
      <p:sp>
        <p:nvSpPr>
          <p:cNvPr id="30" name="圓角矩形 29"/>
          <p:cNvSpPr/>
          <p:nvPr/>
        </p:nvSpPr>
        <p:spPr>
          <a:xfrm>
            <a:off x="929041" y="4788267"/>
            <a:ext cx="785015" cy="427861"/>
          </a:xfrm>
          <a:prstGeom prst="roundRect">
            <a:avLst/>
          </a:prstGeom>
          <a:solidFill>
            <a:srgbClr val="DE736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3" name="向右箭號 32"/>
          <p:cNvSpPr/>
          <p:nvPr/>
        </p:nvSpPr>
        <p:spPr>
          <a:xfrm rot="5400000">
            <a:off x="203954" y="3704274"/>
            <a:ext cx="1773855" cy="180383"/>
          </a:xfrm>
          <a:prstGeom prst="rightArrow">
            <a:avLst>
              <a:gd name="adj1" fmla="val 50000"/>
              <a:gd name="adj2" fmla="val 86772"/>
            </a:avLst>
          </a:prstGeom>
          <a:solidFill>
            <a:srgbClr val="DE7C6C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3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4842260" y="3722944"/>
            <a:ext cx="3581138" cy="2532806"/>
          </a:xfrm>
          <a:prstGeom prst="snip1Rect">
            <a:avLst/>
          </a:prstGeom>
          <a:solidFill>
            <a:schemeClr val="bg1"/>
          </a:solidFill>
          <a:ln w="12700">
            <a:solidFill>
              <a:srgbClr val="3D8A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4" name="橢圓 43"/>
          <p:cNvSpPr/>
          <p:nvPr/>
        </p:nvSpPr>
        <p:spPr>
          <a:xfrm>
            <a:off x="4604657" y="3446357"/>
            <a:ext cx="503093" cy="503093"/>
          </a:xfrm>
          <a:prstGeom prst="ellipse">
            <a:avLst/>
          </a:prstGeom>
          <a:solidFill>
            <a:srgbClr val="3D8AA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2" name="矩形 1"/>
          <p:cNvSpPr/>
          <p:nvPr/>
        </p:nvSpPr>
        <p:spPr>
          <a:xfrm>
            <a:off x="5208414" y="3975372"/>
            <a:ext cx="3116699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TW" altLang="en-US" b="1" u="sng" spc="130" dirty="0">
                <a:solidFill>
                  <a:srgbClr val="2F5597"/>
                </a:solidFill>
                <a:ea typeface="微軟正黑體" panose="020B0604030504040204" pitchFamily="34" charset="-120"/>
              </a:rPr>
              <a:t>因為</a:t>
            </a:r>
            <a:r>
              <a:rPr lang="zh-TW" altLang="zh-HK" spc="130" dirty="0">
                <a:solidFill>
                  <a:srgbClr val="2F5597"/>
                </a:solidFill>
                <a:ea typeface="微軟正黑體" panose="020B0604030504040204" pitchFamily="34" charset="-120"/>
              </a:rPr>
              <a:t>科學發明</a:t>
            </a:r>
            <a:r>
              <a:rPr lang="zh-TW" altLang="en-US" spc="130" dirty="0">
                <a:solidFill>
                  <a:srgbClr val="2F5597"/>
                </a:solidFill>
                <a:ea typeface="微軟正黑體" panose="020B0604030504040204" pitchFamily="34" charset="-120"/>
              </a:rPr>
              <a:t>把我</a:t>
            </a:r>
            <a:r>
              <a:rPr lang="zh-TW" altLang="zh-HK" spc="130" dirty="0">
                <a:solidFill>
                  <a:srgbClr val="2F5597"/>
                </a:solidFill>
                <a:ea typeface="微軟正黑體" panose="020B0604030504040204" pitchFamily="34" charset="-120"/>
              </a:rPr>
              <a:t>們的生活</a:t>
            </a:r>
            <a:r>
              <a:rPr lang="zh-TW" altLang="en-US" spc="130" dirty="0">
                <a:solidFill>
                  <a:srgbClr val="2F5597"/>
                </a:solidFill>
                <a:ea typeface="微軟正黑體" panose="020B0604030504040204" pitchFamily="34" charset="-120"/>
              </a:rPr>
              <a:t>情形</a:t>
            </a:r>
            <a:r>
              <a:rPr lang="zh-TW" altLang="zh-HK" spc="130" dirty="0">
                <a:solidFill>
                  <a:srgbClr val="2F5597"/>
                </a:solidFill>
                <a:ea typeface="微軟正黑體" panose="020B0604030504040204" pitchFamily="34" charset="-120"/>
              </a:rPr>
              <a:t>改變，言行</a:t>
            </a:r>
            <a:r>
              <a:rPr lang="zh-TW" altLang="en-US" spc="130" dirty="0">
                <a:solidFill>
                  <a:srgbClr val="2F5597"/>
                </a:solidFill>
                <a:ea typeface="微軟正黑體" panose="020B0604030504040204" pitchFamily="34" charset="-120"/>
              </a:rPr>
              <a:t>和思想行為也</a:t>
            </a:r>
            <a:r>
              <a:rPr lang="zh-TW" altLang="zh-HK" spc="130" dirty="0">
                <a:solidFill>
                  <a:srgbClr val="2F5597"/>
                </a:solidFill>
                <a:ea typeface="微軟正黑體" panose="020B0604030504040204" pitchFamily="34" charset="-120"/>
              </a:rPr>
              <a:t>免</a:t>
            </a:r>
            <a:r>
              <a:rPr lang="zh-TW" altLang="en-US" spc="130" dirty="0">
                <a:solidFill>
                  <a:srgbClr val="2F5597"/>
                </a:solidFill>
                <a:ea typeface="微軟正黑體" panose="020B0604030504040204" pitchFamily="34" charset="-120"/>
              </a:rPr>
              <a:t>不了</a:t>
            </a:r>
            <a:r>
              <a:rPr lang="zh-TW" altLang="zh-HK" spc="130" dirty="0">
                <a:solidFill>
                  <a:srgbClr val="2F5597"/>
                </a:solidFill>
                <a:ea typeface="微軟正黑體" panose="020B0604030504040204" pitchFamily="34" charset="-120"/>
              </a:rPr>
              <a:t>受</a:t>
            </a:r>
            <a:r>
              <a:rPr lang="zh-TW" altLang="en-US" spc="130" dirty="0">
                <a:solidFill>
                  <a:srgbClr val="2F5597"/>
                </a:solidFill>
                <a:ea typeface="微軟正黑體" panose="020B0604030504040204" pitchFamily="34" charset="-120"/>
              </a:rPr>
              <a:t>到</a:t>
            </a:r>
            <a:r>
              <a:rPr lang="zh-TW" altLang="zh-HK" spc="130" dirty="0">
                <a:solidFill>
                  <a:srgbClr val="2F5597"/>
                </a:solidFill>
                <a:ea typeface="微軟正黑體" panose="020B0604030504040204" pitchFamily="34" charset="-120"/>
              </a:rPr>
              <a:t>科學支配</a:t>
            </a:r>
            <a:r>
              <a:rPr lang="zh-TW" altLang="zh-HK" b="1" spc="130" dirty="0">
                <a:solidFill>
                  <a:srgbClr val="D65042"/>
                </a:solidFill>
                <a:ea typeface="微軟正黑體" panose="020B0604030504040204" pitchFamily="34" charset="-120"/>
              </a:rPr>
              <a:t>，</a:t>
            </a:r>
            <a:r>
              <a:rPr lang="zh-TW" altLang="zh-HK" b="1" u="sng" spc="130" dirty="0">
                <a:solidFill>
                  <a:srgbClr val="D65042"/>
                </a:solidFill>
                <a:ea typeface="微軟正黑體" panose="020B0604030504040204" pitchFamily="34" charset="-120"/>
              </a:rPr>
              <a:t>所以</a:t>
            </a:r>
            <a:r>
              <a:rPr lang="zh-TW" altLang="zh-HK" b="1" spc="130" dirty="0">
                <a:solidFill>
                  <a:srgbClr val="D65042"/>
                </a:solidFill>
                <a:ea typeface="微軟正黑體" panose="020B0604030504040204" pitchFamily="34" charset="-120"/>
              </a:rPr>
              <a:t>人人都應該有科學頭腦。</a:t>
            </a:r>
          </a:p>
        </p:txBody>
      </p:sp>
      <p:cxnSp>
        <p:nvCxnSpPr>
          <p:cNvPr id="46" name="直線接點 45"/>
          <p:cNvCxnSpPr/>
          <p:nvPr/>
        </p:nvCxnSpPr>
        <p:spPr>
          <a:xfrm>
            <a:off x="4159352" y="3540093"/>
            <a:ext cx="948398" cy="1257149"/>
          </a:xfrm>
          <a:prstGeom prst="line">
            <a:avLst/>
          </a:prstGeom>
          <a:ln w="19050">
            <a:solidFill>
              <a:srgbClr val="2F5597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接點 46"/>
          <p:cNvCxnSpPr>
            <a:stCxn id="29" idx="3"/>
          </p:cNvCxnSpPr>
          <p:nvPr/>
        </p:nvCxnSpPr>
        <p:spPr>
          <a:xfrm>
            <a:off x="3510763" y="5439591"/>
            <a:ext cx="1596987" cy="406801"/>
          </a:xfrm>
          <a:prstGeom prst="line">
            <a:avLst/>
          </a:prstGeom>
          <a:ln w="19050">
            <a:solidFill>
              <a:srgbClr val="DE7C6C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圖片 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222" y="254001"/>
            <a:ext cx="957092" cy="986272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7414261" y="1281640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3D8AAC"/>
                </a:solidFill>
                <a:ea typeface="微軟正黑體"/>
              </a:rPr>
              <a:t>中文</a:t>
            </a:r>
            <a:r>
              <a:rPr lang="zh-HK" altLang="en-US" sz="1200" b="1" dirty="0" smtClean="0">
                <a:solidFill>
                  <a:srgbClr val="3D8AAC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3D8AAC"/>
              </a:solidFill>
              <a:ea typeface="微軟正黑體"/>
            </a:endParaRPr>
          </a:p>
        </p:txBody>
      </p:sp>
      <p:sp>
        <p:nvSpPr>
          <p:cNvPr id="52" name="手繪多邊形 51"/>
          <p:cNvSpPr/>
          <p:nvPr/>
        </p:nvSpPr>
        <p:spPr>
          <a:xfrm flipV="1">
            <a:off x="7225736" y="2278477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53" name="弧形 52"/>
          <p:cNvSpPr/>
          <p:nvPr/>
        </p:nvSpPr>
        <p:spPr>
          <a:xfrm rot="10620496">
            <a:off x="7864044" y="2178885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4" name="群組 53"/>
          <p:cNvGrpSpPr/>
          <p:nvPr/>
        </p:nvGrpSpPr>
        <p:grpSpPr>
          <a:xfrm>
            <a:off x="8325113" y="2215800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55" name="手繪多邊形 54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6" name="手繪多邊形 55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chemeClr val="accent1">
                    <a:lumMod val="50000"/>
                  </a:schemeClr>
                </a:gs>
                <a:gs pos="22000">
                  <a:schemeClr val="accent1">
                    <a:lumMod val="75000"/>
                  </a:schemeClr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7" name="橢圓 56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8" name="橢圓 57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59" name="摺角紙張 58"/>
          <p:cNvSpPr/>
          <p:nvPr/>
        </p:nvSpPr>
        <p:spPr>
          <a:xfrm>
            <a:off x="5594823" y="2215800"/>
            <a:ext cx="2045067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0" name="手繪多邊形 59"/>
          <p:cNvSpPr/>
          <p:nvPr/>
        </p:nvSpPr>
        <p:spPr>
          <a:xfrm rot="15799771">
            <a:off x="7685943" y="2017119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61" name="矩形 60"/>
          <p:cNvSpPr/>
          <p:nvPr/>
        </p:nvSpPr>
        <p:spPr>
          <a:xfrm>
            <a:off x="5670560" y="2851692"/>
            <a:ext cx="198685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因為</a:t>
            </a:r>
            <a:r>
              <a:rPr lang="en-US" altLang="zh-HK" sz="1500" b="1" dirty="0" smtClean="0">
                <a:solidFill>
                  <a:srgbClr val="2F5597"/>
                </a:solidFill>
                <a:latin typeface="+mn-ea"/>
              </a:rPr>
              <a:t>……</a:t>
            </a:r>
            <a:r>
              <a:rPr lang="zh-TW" altLang="en-US" sz="1500" b="1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所以</a:t>
            </a:r>
            <a:r>
              <a:rPr lang="en-US" altLang="zh-HK" sz="1500" b="1" dirty="0" smtClean="0">
                <a:solidFill>
                  <a:srgbClr val="2F5597"/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rgbClr val="2F5597"/>
              </a:solidFill>
              <a:latin typeface="+mn-ea"/>
            </a:endParaRPr>
          </a:p>
        </p:txBody>
      </p:sp>
      <p:sp>
        <p:nvSpPr>
          <p:cNvPr id="62" name="AutoShape 25"/>
          <p:cNvSpPr txBox="1">
            <a:spLocks noChangeArrowheads="1"/>
          </p:cNvSpPr>
          <p:nvPr/>
        </p:nvSpPr>
        <p:spPr bwMode="auto">
          <a:xfrm>
            <a:off x="5978079" y="2380185"/>
            <a:ext cx="1314743" cy="376916"/>
          </a:xfrm>
          <a:prstGeom prst="flowChartAlternateProcess">
            <a:avLst/>
          </a:prstGeom>
          <a:solidFill>
            <a:srgbClr val="2F5597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46</a:t>
            </a:fld>
            <a:endParaRPr lang="zh-HK" altLang="en-US" dirty="0"/>
          </a:p>
        </p:txBody>
      </p:sp>
      <p:sp>
        <p:nvSpPr>
          <p:cNvPr id="37" name="手繪多邊形 36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46824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2" grpId="0"/>
      <p:bldP spid="52" grpId="0" animBg="1"/>
      <p:bldP spid="53" grpId="0" animBg="1"/>
      <p:bldP spid="59" grpId="0" animBg="1"/>
      <p:bldP spid="59" grpId="1" animBg="1"/>
      <p:bldP spid="60" grpId="0" animBg="1"/>
      <p:bldP spid="60" grpId="1" animBg="1"/>
      <p:bldP spid="61" grpId="0"/>
      <p:bldP spid="61" grpId="1"/>
      <p:bldP spid="62" grpId="0" animBg="1"/>
      <p:bldP spid="62" grpId="1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群組 2"/>
          <p:cNvGrpSpPr/>
          <p:nvPr/>
        </p:nvGrpSpPr>
        <p:grpSpPr>
          <a:xfrm>
            <a:off x="691441" y="386579"/>
            <a:ext cx="6566780" cy="753479"/>
            <a:chOff x="691441" y="386579"/>
            <a:chExt cx="6566780" cy="753479"/>
          </a:xfrm>
        </p:grpSpPr>
        <p:sp>
          <p:nvSpPr>
            <p:cNvPr id="25" name="剪去單一角落矩形 24"/>
            <p:cNvSpPr/>
            <p:nvPr/>
          </p:nvSpPr>
          <p:spPr>
            <a:xfrm>
              <a:off x="929040" y="628033"/>
              <a:ext cx="6209574" cy="482482"/>
            </a:xfrm>
            <a:prstGeom prst="snip1Rect">
              <a:avLst/>
            </a:prstGeom>
            <a:noFill/>
            <a:ln w="12700">
              <a:solidFill>
                <a:srgbClr val="3D8A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6" name="橢圓 25"/>
            <p:cNvSpPr/>
            <p:nvPr/>
          </p:nvSpPr>
          <p:spPr>
            <a:xfrm>
              <a:off x="691441" y="386579"/>
              <a:ext cx="503093" cy="503093"/>
            </a:xfrm>
            <a:prstGeom prst="ellipse">
              <a:avLst/>
            </a:prstGeom>
            <a:solidFill>
              <a:srgbClr val="3D8AA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  <p:sp>
          <p:nvSpPr>
            <p:cNvPr id="27" name="文字方塊 26"/>
            <p:cNvSpPr txBox="1"/>
            <p:nvPr/>
          </p:nvSpPr>
          <p:spPr>
            <a:xfrm>
              <a:off x="1157332" y="632227"/>
              <a:ext cx="6100889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TW" altLang="zh-HK" b="1" dirty="0">
                  <a:solidFill>
                    <a:srgbClr val="3D8AAC"/>
                  </a:solidFill>
                  <a:ea typeface="微軟正黑體" panose="020B0604030504040204" pitchFamily="34" charset="-120"/>
                </a:rPr>
                <a:t>作者跟朋友一起爬半圓頂峰，他們</a:t>
              </a:r>
              <a:r>
                <a:rPr lang="zh-TW" altLang="en-US" b="1" dirty="0">
                  <a:solidFill>
                    <a:srgbClr val="3D8AAC"/>
                  </a:solidFill>
                  <a:ea typeface="微軟正黑體" panose="020B0604030504040204" pitchFamily="34" charset="-120"/>
                </a:rPr>
                <a:t>為甚麼</a:t>
              </a:r>
              <a:r>
                <a:rPr lang="zh-TW" altLang="zh-HK" b="1" dirty="0">
                  <a:solidFill>
                    <a:srgbClr val="3D8AAC"/>
                  </a:solidFill>
                  <a:ea typeface="微軟正黑體" panose="020B0604030504040204" pitchFamily="34" charset="-120"/>
                </a:rPr>
                <a:t>選擇</a:t>
              </a:r>
              <a:r>
                <a:rPr lang="zh-TW" altLang="zh-HK" b="1" dirty="0">
                  <a:solidFill>
                    <a:srgbClr val="DE7C6C"/>
                  </a:solidFill>
                  <a:ea typeface="微軟正黑體" panose="020B0604030504040204" pitchFamily="34" charset="-120"/>
                </a:rPr>
                <a:t>騎騾上山</a:t>
              </a:r>
              <a:r>
                <a:rPr lang="zh-TW" altLang="zh-HK" b="1" dirty="0">
                  <a:solidFill>
                    <a:srgbClr val="3D8AAC"/>
                  </a:solidFill>
                  <a:ea typeface="微軟正黑體" panose="020B0604030504040204" pitchFamily="34" charset="-120"/>
                </a:rPr>
                <a:t>？</a:t>
              </a:r>
            </a:p>
          </p:txBody>
        </p:sp>
      </p:grpSp>
      <p:grpSp>
        <p:nvGrpSpPr>
          <p:cNvPr id="12" name="群組 1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5" name="圓角化單一角落矩形 1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80003" y="1008322"/>
              <a:ext cx="480131" cy="299675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3D8AAC"/>
                  </a:solidFill>
                  <a:ea typeface="微軟正黑體"/>
                </a:rPr>
                <a:t>練習六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群組 3"/>
          <p:cNvGrpSpPr/>
          <p:nvPr/>
        </p:nvGrpSpPr>
        <p:grpSpPr>
          <a:xfrm>
            <a:off x="929040" y="1110514"/>
            <a:ext cx="4409441" cy="4799219"/>
            <a:chOff x="929040" y="1110514"/>
            <a:chExt cx="4409441" cy="4799219"/>
          </a:xfrm>
        </p:grpSpPr>
        <p:sp>
          <p:nvSpPr>
            <p:cNvPr id="23" name="矩形: 摺角紙張 14">
              <a:extLst>
                <a:ext uri="{FF2B5EF4-FFF2-40B4-BE49-F238E27FC236}">
                  <a16:creationId xmlns:a16="http://schemas.microsoft.com/office/drawing/2014/main" id="{059CC4AD-5AAB-4278-A48D-6DD1C8F52A9F}"/>
                </a:ext>
              </a:extLst>
            </p:cNvPr>
            <p:cNvSpPr/>
            <p:nvPr/>
          </p:nvSpPr>
          <p:spPr bwMode="auto">
            <a:xfrm flipH="1">
              <a:off x="929040" y="1110514"/>
              <a:ext cx="4409441" cy="4799219"/>
            </a:xfrm>
            <a:prstGeom prst="foldedCorner">
              <a:avLst>
                <a:gd name="adj" fmla="val 9876"/>
              </a:avLst>
            </a:prstGeom>
            <a:solidFill>
              <a:srgbClr val="F5F5F5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indent="449263">
                <a:lnSpc>
                  <a:spcPct val="150000"/>
                </a:lnSpc>
              </a:pPr>
              <a:endParaRPr lang="en-US" altLang="zh-TW" sz="1400" dirty="0">
                <a:ea typeface="微軟正黑體" panose="020B0604030504040204" pitchFamily="34" charset="-120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195501" y="1281640"/>
              <a:ext cx="3969351" cy="40626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TW" altLang="zh-HK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八月裏，應陳閩之邀，全家去遊約瑟米提</a:t>
              </a:r>
              <a:r>
                <a:rPr lang="zh-TW" altLang="zh-HK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國家公園</a:t>
              </a:r>
              <a:r>
                <a:rPr lang="en-US" altLang="zh-TW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 (</a:t>
              </a:r>
              <a:r>
                <a:rPr lang="en-US" altLang="zh-HK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aramond" panose="02020404030301010803" pitchFamily="18" charset="0"/>
                  <a:ea typeface="思源宋體 TW SemiBold" panose="02020600000000000000" pitchFamily="18" charset="-120"/>
                </a:rPr>
                <a:t>Yosemite </a:t>
              </a:r>
              <a:r>
                <a:rPr lang="en-US" altLang="zh-HK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aramond" panose="02020404030301010803" pitchFamily="18" charset="0"/>
                  <a:ea typeface="思源宋體 TW SemiBold" panose="02020600000000000000" pitchFamily="18" charset="-120"/>
                </a:rPr>
                <a:t>National </a:t>
              </a:r>
              <a:r>
                <a:rPr lang="en-US" altLang="zh-HK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aramond" panose="02020404030301010803" pitchFamily="18" charset="0"/>
                  <a:ea typeface="思源宋體 TW SemiBold" panose="02020600000000000000" pitchFamily="18" charset="-120"/>
                </a:rPr>
                <a:t>Park</a:t>
              </a:r>
              <a:r>
                <a:rPr lang="en-US" altLang="zh-TW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)</a:t>
              </a:r>
              <a:r>
                <a:rPr lang="zh-TW" altLang="zh-HK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。</a:t>
              </a:r>
              <a:r>
                <a:rPr lang="zh-TW" altLang="zh-HK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他們夫婦先期租好兩間篷屋，賓主一共十二人，十分熱鬧。陳閩提議大家去爬半圓</a:t>
              </a:r>
              <a:r>
                <a:rPr lang="zh-TW" altLang="zh-HK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頂峰</a:t>
              </a:r>
              <a:r>
                <a:rPr lang="en-US" altLang="zh-TW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 (</a:t>
              </a:r>
              <a:r>
                <a:rPr lang="en-US" altLang="zh-HK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aramond" panose="02020404030301010803" pitchFamily="18" charset="0"/>
                  <a:ea typeface="思源宋體 TW SemiBold" panose="02020600000000000000" pitchFamily="18" charset="-120"/>
                </a:rPr>
                <a:t>Half Dome</a:t>
              </a:r>
              <a:r>
                <a:rPr lang="en-US" altLang="zh-TW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)</a:t>
              </a:r>
              <a:r>
                <a:rPr lang="zh-TW" altLang="zh-HK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，</a:t>
              </a:r>
              <a:r>
                <a:rPr lang="zh-TW" altLang="zh-HK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老段舉雙手贊成。這峰海拔八千八百餘呎，離我們的營地有八哩之遙，全是崎嶇不平的山路。陳太太新近扭傷了腳踝，行路不便；我一路由加拿大趕來，體力已經不支；加上紐約來的周公最喜擁被高臥，抱看武俠小說。我們都視爬山為畏途。陳閩便出了主意：「你們三個騎騾吧，安安穩穩地到山上同我們會師。周公還可以在騾背上閉目養神。」大家拍手贊同。</a:t>
              </a:r>
              <a:endParaRPr lang="en-US" altLang="zh-TW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  <p:sp>
          <p:nvSpPr>
            <p:cNvPr id="29" name="Rectangle 6"/>
            <p:cNvSpPr/>
            <p:nvPr/>
          </p:nvSpPr>
          <p:spPr>
            <a:xfrm>
              <a:off x="2676019" y="5372669"/>
              <a:ext cx="224464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TW" altLang="en-US" sz="1200" b="1" dirty="0">
                  <a:solidFill>
                    <a:srgbClr val="2F5597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節錄自</a:t>
              </a:r>
              <a:r>
                <a:rPr lang="en-US" altLang="zh-TW" sz="1200" b="1" dirty="0">
                  <a:solidFill>
                    <a:srgbClr val="2F5597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《</a:t>
              </a:r>
              <a:r>
                <a:rPr lang="zh-TW" altLang="zh-HK" sz="1200" b="1" dirty="0">
                  <a:solidFill>
                    <a:srgbClr val="2F5597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騎騾記</a:t>
              </a:r>
              <a:r>
                <a:rPr lang="en-US" altLang="zh-TW" sz="1200" b="1" dirty="0" smtClean="0">
                  <a:solidFill>
                    <a:srgbClr val="2F5597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》</a:t>
              </a:r>
              <a:r>
                <a:rPr lang="en-US" altLang="zh-TW" sz="1200" dirty="0">
                  <a:solidFill>
                    <a:srgbClr val="2F5597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——</a:t>
              </a:r>
              <a:r>
                <a:rPr lang="zh-TW" altLang="zh-HK" sz="1200" b="1" dirty="0" smtClean="0">
                  <a:solidFill>
                    <a:srgbClr val="2F5597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陳若曦</a:t>
              </a:r>
              <a:endParaRPr lang="zh-TW" altLang="zh-HK" sz="1200" b="1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sp>
        <p:nvSpPr>
          <p:cNvPr id="30" name="圓角矩形 29"/>
          <p:cNvSpPr/>
          <p:nvPr/>
        </p:nvSpPr>
        <p:spPr>
          <a:xfrm>
            <a:off x="5867849" y="254001"/>
            <a:ext cx="785015" cy="419517"/>
          </a:xfrm>
          <a:prstGeom prst="roundRect">
            <a:avLst/>
          </a:prstGeom>
          <a:solidFill>
            <a:srgbClr val="DE736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1" name="圖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222" y="254001"/>
            <a:ext cx="957092" cy="986272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7414261" y="1281640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3D8AAC"/>
                </a:solidFill>
                <a:ea typeface="微軟正黑體"/>
              </a:rPr>
              <a:t>中文</a:t>
            </a:r>
            <a:r>
              <a:rPr lang="zh-HK" altLang="en-US" sz="1200" b="1" dirty="0" smtClean="0">
                <a:solidFill>
                  <a:srgbClr val="3D8AAC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3D8AAC"/>
              </a:solidFill>
              <a:ea typeface="微軟正黑體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47</a:t>
            </a:fld>
            <a:endParaRPr lang="zh-HK" altLang="en-US" dirty="0"/>
          </a:p>
        </p:txBody>
      </p:sp>
      <p:sp>
        <p:nvSpPr>
          <p:cNvPr id="21" name="手繪多邊形 20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8869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摺角紙張 14">
            <a:extLst>
              <a:ext uri="{FF2B5EF4-FFF2-40B4-BE49-F238E27FC236}">
                <a16:creationId xmlns:a16="http://schemas.microsoft.com/office/drawing/2014/main" id="{059CC4AD-5AAB-4278-A48D-6DD1C8F52A9F}"/>
              </a:ext>
            </a:extLst>
          </p:cNvPr>
          <p:cNvSpPr/>
          <p:nvPr/>
        </p:nvSpPr>
        <p:spPr bwMode="auto">
          <a:xfrm flipH="1">
            <a:off x="929039" y="1110514"/>
            <a:ext cx="4409441" cy="4979062"/>
          </a:xfrm>
          <a:prstGeom prst="foldedCorner">
            <a:avLst>
              <a:gd name="adj" fmla="val 9876"/>
            </a:avLst>
          </a:prstGeom>
          <a:solidFill>
            <a:srgbClr val="F5F5F5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indent="449263">
              <a:lnSpc>
                <a:spcPct val="150000"/>
              </a:lnSpc>
            </a:pPr>
            <a:endParaRPr lang="en-US" altLang="zh-TW" sz="1400" dirty="0">
              <a:ea typeface="微軟正黑體" panose="020B0604030504040204" pitchFamily="34" charset="-120"/>
            </a:endParaRPr>
          </a:p>
        </p:txBody>
      </p:sp>
      <p:sp>
        <p:nvSpPr>
          <p:cNvPr id="25" name="剪去單一角落矩形 24"/>
          <p:cNvSpPr/>
          <p:nvPr/>
        </p:nvSpPr>
        <p:spPr>
          <a:xfrm>
            <a:off x="929040" y="628033"/>
            <a:ext cx="6209574" cy="482482"/>
          </a:xfrm>
          <a:prstGeom prst="snip1Rect">
            <a:avLst/>
          </a:prstGeom>
          <a:noFill/>
          <a:ln w="12700">
            <a:solidFill>
              <a:srgbClr val="3D8A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橢圓 25"/>
          <p:cNvSpPr/>
          <p:nvPr/>
        </p:nvSpPr>
        <p:spPr>
          <a:xfrm>
            <a:off x="691441" y="386579"/>
            <a:ext cx="503093" cy="503093"/>
          </a:xfrm>
          <a:prstGeom prst="ellipse">
            <a:avLst/>
          </a:prstGeom>
          <a:solidFill>
            <a:srgbClr val="3D8AA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7" name="文字方塊 26"/>
          <p:cNvSpPr txBox="1"/>
          <p:nvPr/>
        </p:nvSpPr>
        <p:spPr>
          <a:xfrm>
            <a:off x="1157333" y="632227"/>
            <a:ext cx="579479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TW" altLang="zh-HK" b="1" dirty="0">
                <a:solidFill>
                  <a:srgbClr val="3D8AAC"/>
                </a:solidFill>
                <a:ea typeface="微軟正黑體" panose="020B0604030504040204" pitchFamily="34" charset="-120"/>
              </a:rPr>
              <a:t>作者跟朋友一起爬半圓頂峰，他們</a:t>
            </a:r>
            <a:r>
              <a:rPr lang="zh-TW" altLang="en-US" b="1" dirty="0">
                <a:solidFill>
                  <a:srgbClr val="3D8AAC"/>
                </a:solidFill>
                <a:ea typeface="微軟正黑體" panose="020B0604030504040204" pitchFamily="34" charset="-120"/>
              </a:rPr>
              <a:t>為甚麼</a:t>
            </a:r>
            <a:r>
              <a:rPr lang="zh-TW" altLang="zh-HK" b="1" dirty="0">
                <a:solidFill>
                  <a:srgbClr val="3D8AAC"/>
                </a:solidFill>
                <a:ea typeface="微軟正黑體" panose="020B0604030504040204" pitchFamily="34" charset="-120"/>
              </a:rPr>
              <a:t>選擇</a:t>
            </a:r>
            <a:r>
              <a:rPr lang="zh-TW" altLang="zh-HK" b="1" dirty="0">
                <a:solidFill>
                  <a:srgbClr val="DE7C6C"/>
                </a:solidFill>
                <a:ea typeface="微軟正黑體" panose="020B0604030504040204" pitchFamily="34" charset="-120"/>
              </a:rPr>
              <a:t>騎騾上山</a:t>
            </a:r>
            <a:r>
              <a:rPr lang="zh-TW" altLang="zh-HK" b="1" dirty="0">
                <a:solidFill>
                  <a:srgbClr val="3D8AAC"/>
                </a:solidFill>
                <a:ea typeface="微軟正黑體" panose="020B0604030504040204" pitchFamily="34" charset="-120"/>
              </a:rPr>
              <a:t>？</a:t>
            </a:r>
          </a:p>
        </p:txBody>
      </p:sp>
      <p:grpSp>
        <p:nvGrpSpPr>
          <p:cNvPr id="12" name="群組 1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5" name="圓角化單一角落矩形 1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80003" y="1008321"/>
              <a:ext cx="480131" cy="338311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練習六</a:t>
              </a:r>
              <a:r>
                <a:rPr lang="en-US" altLang="zh-TW" sz="1600" b="1" spc="300" dirty="0">
                  <a:solidFill>
                    <a:srgbClr val="3D8AAC"/>
                  </a:solidFill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提示</a:t>
              </a:r>
              <a:r>
                <a:rPr lang="en-US" altLang="zh-TW" sz="1600" b="1" spc="300" dirty="0">
                  <a:solidFill>
                    <a:srgbClr val="3D8AAC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1195502" y="1281640"/>
            <a:ext cx="3959302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TW" altLang="zh-HK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八月裏，應陳閩之邀，全家去遊約瑟米提</a:t>
            </a:r>
            <a:r>
              <a:rPr lang="zh-TW" altLang="zh-HK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國家公園</a:t>
            </a:r>
            <a:r>
              <a:rPr lang="en-US" altLang="zh-TW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 (</a:t>
            </a:r>
            <a:r>
              <a:rPr lang="en-US" altLang="zh-HK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aramond" panose="02020404030301010803" pitchFamily="18" charset="0"/>
                <a:ea typeface="思源宋體 TW SemiBold" panose="02020600000000000000" pitchFamily="18" charset="-120"/>
              </a:rPr>
              <a:t>Yosemite </a:t>
            </a:r>
            <a:r>
              <a:rPr lang="en-US" altLang="zh-HK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Garamond" panose="02020404030301010803" pitchFamily="18" charset="0"/>
                <a:ea typeface="思源宋體 TW SemiBold" panose="02020600000000000000" pitchFamily="18" charset="-120"/>
              </a:rPr>
              <a:t>National </a:t>
            </a:r>
            <a:r>
              <a:rPr lang="en-US" altLang="zh-HK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aramond" panose="02020404030301010803" pitchFamily="18" charset="0"/>
                <a:ea typeface="思源宋體 TW SemiBold" panose="02020600000000000000" pitchFamily="18" charset="-120"/>
              </a:rPr>
              <a:t>Park</a:t>
            </a:r>
            <a:r>
              <a:rPr lang="en-US" altLang="zh-TW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)</a:t>
            </a:r>
            <a:r>
              <a:rPr lang="zh-TW" altLang="zh-HK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r>
              <a:rPr lang="zh-TW" altLang="zh-HK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他們夫婦先期租好兩間篷屋，賓主一共十二人，十分熱鬧。陳閩提議大家去爬半圓</a:t>
            </a:r>
            <a:r>
              <a:rPr lang="zh-TW" altLang="zh-HK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頂峰</a:t>
            </a:r>
            <a:r>
              <a:rPr lang="en-US" altLang="zh-TW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 (</a:t>
            </a:r>
            <a:r>
              <a:rPr lang="en-US" altLang="zh-HK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aramond" panose="02020404030301010803" pitchFamily="18" charset="0"/>
                <a:ea typeface="思源宋體 TW SemiBold" panose="02020600000000000000" pitchFamily="18" charset="-120"/>
              </a:rPr>
              <a:t>Half Dome</a:t>
            </a:r>
            <a:r>
              <a:rPr lang="en-US" altLang="zh-TW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)</a:t>
            </a:r>
            <a:r>
              <a:rPr lang="zh-TW" altLang="zh-HK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zh-HK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老段舉雙手贊成。這峰海拔八千八百餘呎，離我們的營地有八哩之遙，全是崎嶇不平的山路。陳太太</a:t>
            </a:r>
            <a:r>
              <a:rPr lang="zh-TW" altLang="zh-HK" sz="1400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新近扭傷了腳踝，行路不便</a:t>
            </a:r>
            <a:r>
              <a:rPr lang="zh-TW" altLang="zh-HK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；我一路由加拿大趕來，</a:t>
            </a:r>
            <a:r>
              <a:rPr lang="zh-TW" altLang="zh-HK" sz="1400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體力已經不支</a:t>
            </a:r>
            <a:r>
              <a:rPr lang="zh-TW" altLang="zh-HK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；加上紐約來的周公</a:t>
            </a:r>
            <a:r>
              <a:rPr lang="zh-TW" altLang="zh-HK" sz="1400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最喜擁被高臥</a:t>
            </a:r>
            <a:r>
              <a:rPr lang="zh-TW" altLang="zh-HK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，抱看武俠小說。我們都視爬山為畏途。陳閩便出了主意：「你們三個騎騾吧，安安穩穩地到山上同我們會師。周公還可以在騾背上閉目養神。」大家拍手贊同。</a:t>
            </a:r>
            <a:endParaRPr lang="en-US" altLang="zh-TW" sz="1400" dirty="0">
              <a:solidFill>
                <a:schemeClr val="tx1">
                  <a:lumMod val="85000"/>
                  <a:lumOff val="1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9" name="Rectangle 6"/>
          <p:cNvSpPr/>
          <p:nvPr/>
        </p:nvSpPr>
        <p:spPr>
          <a:xfrm>
            <a:off x="2676019" y="5372669"/>
            <a:ext cx="2244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TW" altLang="en-US" sz="1200" b="1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節錄自</a:t>
            </a:r>
            <a:r>
              <a:rPr lang="en-US" altLang="zh-TW" sz="1200" b="1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zh-HK" sz="1200" b="1" dirty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騎騾記</a:t>
            </a:r>
            <a:r>
              <a:rPr lang="en-US" altLang="zh-TW" sz="1200" b="1" dirty="0" smtClean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en-US" altLang="zh-TW" sz="1200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——</a:t>
            </a:r>
            <a:r>
              <a:rPr lang="zh-TW" altLang="zh-HK" sz="1200" b="1" dirty="0" smtClean="0">
                <a:solidFill>
                  <a:srgbClr val="2F559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陳若曦</a:t>
            </a:r>
            <a:endParaRPr lang="zh-TW" altLang="zh-HK" sz="1200" b="1" dirty="0">
              <a:solidFill>
                <a:srgbClr val="2F5597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0" name="圓角矩形 29"/>
          <p:cNvSpPr/>
          <p:nvPr/>
        </p:nvSpPr>
        <p:spPr>
          <a:xfrm>
            <a:off x="5853335" y="254001"/>
            <a:ext cx="785015" cy="419517"/>
          </a:xfrm>
          <a:prstGeom prst="roundRect">
            <a:avLst/>
          </a:prstGeom>
          <a:solidFill>
            <a:srgbClr val="DE736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9" name="圓角矩形 18"/>
          <p:cNvSpPr/>
          <p:nvPr/>
        </p:nvSpPr>
        <p:spPr>
          <a:xfrm>
            <a:off x="2648011" y="5889835"/>
            <a:ext cx="715879" cy="427861"/>
          </a:xfrm>
          <a:prstGeom prst="roundRect">
            <a:avLst/>
          </a:prstGeom>
          <a:solidFill>
            <a:srgbClr val="2F559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原因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1" name="內容版面配置區 8"/>
          <p:cNvSpPr txBox="1">
            <a:spLocks/>
          </p:cNvSpPr>
          <p:nvPr/>
        </p:nvSpPr>
        <p:spPr bwMode="auto">
          <a:xfrm>
            <a:off x="5972996" y="2503419"/>
            <a:ext cx="2824301" cy="889317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zh-TW" altLang="en-US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陳太太：</a:t>
            </a:r>
            <a:r>
              <a:rPr lang="zh-TW" altLang="zh-HK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新近扭傷了腳踝</a:t>
            </a:r>
            <a:r>
              <a:rPr lang="zh-TW" altLang="zh-HK" sz="1600" b="1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1600" b="1" dirty="0" smtClean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 algn="ctr">
              <a:buNone/>
            </a:pPr>
            <a:r>
              <a:rPr lang="zh-TW" altLang="zh-HK" sz="1600" b="1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行</a:t>
            </a:r>
            <a:r>
              <a:rPr lang="zh-TW" altLang="zh-HK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路不便</a:t>
            </a:r>
          </a:p>
        </p:txBody>
      </p:sp>
      <p:sp>
        <p:nvSpPr>
          <p:cNvPr id="22" name="內容版面配置區 8"/>
          <p:cNvSpPr txBox="1">
            <a:spLocks/>
          </p:cNvSpPr>
          <p:nvPr/>
        </p:nvSpPr>
        <p:spPr bwMode="auto">
          <a:xfrm>
            <a:off x="5972997" y="3392736"/>
            <a:ext cx="2824300" cy="494523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0488" indent="0">
              <a:buNone/>
            </a:pPr>
            <a:r>
              <a:rPr lang="zh-TW" altLang="en-US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作者：</a:t>
            </a:r>
            <a:r>
              <a:rPr lang="zh-TW" altLang="zh-HK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體力不支</a:t>
            </a:r>
            <a:endParaRPr lang="zh-HK" altLang="en-US" sz="1600" b="1" dirty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4" name="圓角矩形 23"/>
          <p:cNvSpPr/>
          <p:nvPr/>
        </p:nvSpPr>
        <p:spPr>
          <a:xfrm>
            <a:off x="5566986" y="2146300"/>
            <a:ext cx="715879" cy="427861"/>
          </a:xfrm>
          <a:prstGeom prst="roundRect">
            <a:avLst/>
          </a:prstGeom>
          <a:solidFill>
            <a:srgbClr val="2F559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原因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8" name="內容版面配置區 8"/>
          <p:cNvSpPr txBox="1">
            <a:spLocks/>
          </p:cNvSpPr>
          <p:nvPr/>
        </p:nvSpPr>
        <p:spPr bwMode="auto">
          <a:xfrm>
            <a:off x="6037560" y="4940820"/>
            <a:ext cx="1376702" cy="702827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DE7368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zh-HK" sz="1600" b="1" dirty="0">
                <a:solidFill>
                  <a:srgbClr val="D65042"/>
                </a:solidFill>
                <a:ea typeface="微軟正黑體" panose="020B0604030504040204" pitchFamily="34" charset="-120"/>
              </a:rPr>
              <a:t>騎騾上山</a:t>
            </a:r>
            <a:endParaRPr lang="zh-HK" altLang="en-US" sz="1600" b="1" dirty="0">
              <a:solidFill>
                <a:srgbClr val="D65042"/>
              </a:solidFill>
              <a:ea typeface="微軟正黑體" panose="020B0604030504040204" pitchFamily="34" charset="-120"/>
            </a:endParaRPr>
          </a:p>
        </p:txBody>
      </p:sp>
      <p:sp>
        <p:nvSpPr>
          <p:cNvPr id="31" name="圓角矩形 30"/>
          <p:cNvSpPr/>
          <p:nvPr/>
        </p:nvSpPr>
        <p:spPr>
          <a:xfrm>
            <a:off x="5566986" y="4640910"/>
            <a:ext cx="785015" cy="427861"/>
          </a:xfrm>
          <a:prstGeom prst="roundRect">
            <a:avLst/>
          </a:prstGeom>
          <a:solidFill>
            <a:srgbClr val="DE736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2" name="向右箭號 31"/>
          <p:cNvSpPr/>
          <p:nvPr/>
        </p:nvSpPr>
        <p:spPr>
          <a:xfrm rot="5400000">
            <a:off x="4885441" y="3556917"/>
            <a:ext cx="1773855" cy="180383"/>
          </a:xfrm>
          <a:prstGeom prst="rightArrow">
            <a:avLst>
              <a:gd name="adj1" fmla="val 50000"/>
              <a:gd name="adj2" fmla="val 86772"/>
            </a:avLst>
          </a:prstGeom>
          <a:solidFill>
            <a:srgbClr val="DE7C6C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6" name="內容版面配置區 8"/>
          <p:cNvSpPr txBox="1">
            <a:spLocks/>
          </p:cNvSpPr>
          <p:nvPr/>
        </p:nvSpPr>
        <p:spPr bwMode="auto">
          <a:xfrm>
            <a:off x="5972996" y="3887112"/>
            <a:ext cx="2824302" cy="494523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0488" indent="0">
              <a:buNone/>
              <a:tabLst>
                <a:tab pos="180975" algn="l"/>
              </a:tabLst>
            </a:pPr>
            <a:r>
              <a:rPr lang="zh-TW" altLang="zh-HK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周公</a:t>
            </a:r>
            <a:r>
              <a:rPr lang="zh-TW" altLang="en-US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zh-HK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最喜擁被高臥</a:t>
            </a:r>
            <a:endParaRPr lang="zh-HK" altLang="en-US" sz="1600" b="1" dirty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7" name="圖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222" y="254001"/>
            <a:ext cx="957092" cy="986272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7414261" y="1281640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3D8AAC"/>
                </a:solidFill>
                <a:ea typeface="微軟正黑體"/>
              </a:rPr>
              <a:t>中文</a:t>
            </a:r>
            <a:r>
              <a:rPr lang="zh-HK" altLang="en-US" sz="1200" b="1" dirty="0" smtClean="0">
                <a:solidFill>
                  <a:srgbClr val="3D8AAC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3D8AAC"/>
              </a:solidFill>
              <a:ea typeface="微軟正黑體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48</a:t>
            </a:fld>
            <a:endParaRPr lang="zh-HK" altLang="en-US" dirty="0"/>
          </a:p>
        </p:txBody>
      </p:sp>
      <p:sp>
        <p:nvSpPr>
          <p:cNvPr id="33" name="手繪多邊形 3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7754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4" grpId="0" animBg="1"/>
      <p:bldP spid="28" grpId="0" animBg="1"/>
      <p:bldP spid="31" grpId="0" animBg="1"/>
      <p:bldP spid="32" grpId="0" animBg="1"/>
      <p:bldP spid="3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剪去單一角落矩形 24"/>
          <p:cNvSpPr/>
          <p:nvPr/>
        </p:nvSpPr>
        <p:spPr>
          <a:xfrm>
            <a:off x="929040" y="628033"/>
            <a:ext cx="6209574" cy="482482"/>
          </a:xfrm>
          <a:prstGeom prst="snip1Rect">
            <a:avLst/>
          </a:prstGeom>
          <a:noFill/>
          <a:ln w="12700">
            <a:solidFill>
              <a:srgbClr val="3D8A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橢圓 25"/>
          <p:cNvSpPr/>
          <p:nvPr/>
        </p:nvSpPr>
        <p:spPr>
          <a:xfrm>
            <a:off x="691441" y="386579"/>
            <a:ext cx="503093" cy="503093"/>
          </a:xfrm>
          <a:prstGeom prst="ellipse">
            <a:avLst/>
          </a:prstGeom>
          <a:solidFill>
            <a:srgbClr val="3D8AA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7" name="文字方塊 26"/>
          <p:cNvSpPr txBox="1"/>
          <p:nvPr/>
        </p:nvSpPr>
        <p:spPr>
          <a:xfrm>
            <a:off x="1157332" y="632227"/>
            <a:ext cx="598128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TW" altLang="zh-HK" b="1" dirty="0">
                <a:solidFill>
                  <a:srgbClr val="3D8AAC"/>
                </a:solidFill>
                <a:ea typeface="微軟正黑體" panose="020B0604030504040204" pitchFamily="34" charset="-120"/>
              </a:rPr>
              <a:t>作者跟朋友一起爬半圓頂峰，他們</a:t>
            </a:r>
            <a:r>
              <a:rPr lang="zh-TW" altLang="en-US" b="1" dirty="0">
                <a:solidFill>
                  <a:srgbClr val="3D8AAC"/>
                </a:solidFill>
                <a:ea typeface="微軟正黑體" panose="020B0604030504040204" pitchFamily="34" charset="-120"/>
              </a:rPr>
              <a:t>為甚麼</a:t>
            </a:r>
            <a:r>
              <a:rPr lang="zh-TW" altLang="zh-HK" b="1" dirty="0">
                <a:solidFill>
                  <a:srgbClr val="3D8AAC"/>
                </a:solidFill>
                <a:ea typeface="微軟正黑體" panose="020B0604030504040204" pitchFamily="34" charset="-120"/>
              </a:rPr>
              <a:t>選擇</a:t>
            </a:r>
            <a:r>
              <a:rPr lang="zh-TW" altLang="zh-HK" b="1" dirty="0">
                <a:solidFill>
                  <a:srgbClr val="DE7C6C"/>
                </a:solidFill>
                <a:ea typeface="微軟正黑體" panose="020B0604030504040204" pitchFamily="34" charset="-120"/>
              </a:rPr>
              <a:t>騎騾上山</a:t>
            </a:r>
            <a:r>
              <a:rPr lang="zh-TW" altLang="zh-HK" b="1" dirty="0">
                <a:solidFill>
                  <a:srgbClr val="3D8AAC"/>
                </a:solidFill>
                <a:ea typeface="微軟正黑體" panose="020B0604030504040204" pitchFamily="34" charset="-120"/>
              </a:rPr>
              <a:t>？</a:t>
            </a:r>
          </a:p>
        </p:txBody>
      </p:sp>
      <p:grpSp>
        <p:nvGrpSpPr>
          <p:cNvPr id="12" name="群組 1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5" name="圓角化單一角落矩形 1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80003" y="1008322"/>
              <a:ext cx="480131" cy="317642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練習六</a:t>
              </a:r>
              <a:r>
                <a:rPr lang="en-US" altLang="zh-TW" sz="1600" b="1" spc="300" dirty="0" smtClean="0">
                  <a:solidFill>
                    <a:srgbClr val="3D8AAC"/>
                  </a:solidFill>
                  <a:ea typeface="微軟正黑體"/>
                </a:rPr>
                <a:t>【</a:t>
              </a:r>
              <a:r>
                <a:rPr lang="zh-TW" altLang="en-US" sz="1600" b="1" spc="300" dirty="0" smtClean="0">
                  <a:solidFill>
                    <a:srgbClr val="3D8AAC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3D8AAC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圓角矩形 29"/>
          <p:cNvSpPr/>
          <p:nvPr/>
        </p:nvSpPr>
        <p:spPr>
          <a:xfrm>
            <a:off x="5853335" y="254001"/>
            <a:ext cx="785015" cy="419517"/>
          </a:xfrm>
          <a:prstGeom prst="roundRect">
            <a:avLst/>
          </a:prstGeom>
          <a:solidFill>
            <a:srgbClr val="DE736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1" name="內容版面配置區 8"/>
          <p:cNvSpPr txBox="1">
            <a:spLocks/>
          </p:cNvSpPr>
          <p:nvPr/>
        </p:nvSpPr>
        <p:spPr bwMode="auto">
          <a:xfrm>
            <a:off x="1357863" y="2503419"/>
            <a:ext cx="2824301" cy="889317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zh-TW" altLang="en-US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陳太太：</a:t>
            </a:r>
            <a:r>
              <a:rPr lang="zh-TW" altLang="zh-HK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新近扭傷了腳踝</a:t>
            </a:r>
            <a:r>
              <a:rPr lang="zh-TW" altLang="zh-HK" sz="1600" b="1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1600" b="1" dirty="0" smtClean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 algn="ctr">
              <a:buNone/>
            </a:pPr>
            <a:r>
              <a:rPr lang="zh-TW" altLang="zh-HK" sz="1600" b="1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行</a:t>
            </a:r>
            <a:r>
              <a:rPr lang="zh-TW" altLang="zh-HK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路不便</a:t>
            </a:r>
          </a:p>
        </p:txBody>
      </p:sp>
      <p:sp>
        <p:nvSpPr>
          <p:cNvPr id="22" name="內容版面配置區 8"/>
          <p:cNvSpPr txBox="1">
            <a:spLocks/>
          </p:cNvSpPr>
          <p:nvPr/>
        </p:nvSpPr>
        <p:spPr bwMode="auto">
          <a:xfrm>
            <a:off x="1357864" y="3392736"/>
            <a:ext cx="2824300" cy="494523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90488">
              <a:buNone/>
            </a:pPr>
            <a:r>
              <a:rPr lang="zh-TW" altLang="en-US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作者：</a:t>
            </a:r>
            <a:r>
              <a:rPr lang="zh-TW" altLang="zh-HK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體力不支</a:t>
            </a:r>
            <a:endParaRPr lang="zh-HK" altLang="en-US" sz="1600" b="1" dirty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4" name="圓角矩形 23"/>
          <p:cNvSpPr/>
          <p:nvPr/>
        </p:nvSpPr>
        <p:spPr>
          <a:xfrm>
            <a:off x="951853" y="2146300"/>
            <a:ext cx="715879" cy="427861"/>
          </a:xfrm>
          <a:prstGeom prst="roundRect">
            <a:avLst/>
          </a:prstGeom>
          <a:solidFill>
            <a:srgbClr val="2F559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原因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8" name="內容版面配置區 8"/>
          <p:cNvSpPr txBox="1">
            <a:spLocks/>
          </p:cNvSpPr>
          <p:nvPr/>
        </p:nvSpPr>
        <p:spPr bwMode="auto">
          <a:xfrm>
            <a:off x="1422427" y="4940820"/>
            <a:ext cx="1376702" cy="702827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DE7368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TW" altLang="zh-HK" sz="1600" b="1" dirty="0">
                <a:solidFill>
                  <a:srgbClr val="D65042"/>
                </a:solidFill>
                <a:ea typeface="微軟正黑體" panose="020B0604030504040204" pitchFamily="34" charset="-120"/>
              </a:rPr>
              <a:t>騎騾上山</a:t>
            </a:r>
            <a:endParaRPr lang="zh-HK" altLang="en-US" sz="1600" b="1" dirty="0">
              <a:solidFill>
                <a:srgbClr val="D65042"/>
              </a:solidFill>
              <a:ea typeface="微軟正黑體" panose="020B0604030504040204" pitchFamily="34" charset="-120"/>
            </a:endParaRPr>
          </a:p>
        </p:txBody>
      </p:sp>
      <p:sp>
        <p:nvSpPr>
          <p:cNvPr id="31" name="圓角矩形 30"/>
          <p:cNvSpPr/>
          <p:nvPr/>
        </p:nvSpPr>
        <p:spPr>
          <a:xfrm>
            <a:off x="951853" y="4640910"/>
            <a:ext cx="785015" cy="427861"/>
          </a:xfrm>
          <a:prstGeom prst="roundRect">
            <a:avLst/>
          </a:prstGeom>
          <a:solidFill>
            <a:srgbClr val="DE736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2" name="向右箭號 31"/>
          <p:cNvSpPr/>
          <p:nvPr/>
        </p:nvSpPr>
        <p:spPr>
          <a:xfrm rot="5400000">
            <a:off x="270308" y="3556917"/>
            <a:ext cx="1773855" cy="180383"/>
          </a:xfrm>
          <a:prstGeom prst="rightArrow">
            <a:avLst>
              <a:gd name="adj1" fmla="val 50000"/>
              <a:gd name="adj2" fmla="val 86772"/>
            </a:avLst>
          </a:prstGeom>
          <a:solidFill>
            <a:srgbClr val="DE7C6C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6" name="內容版面配置區 8"/>
          <p:cNvSpPr txBox="1">
            <a:spLocks/>
          </p:cNvSpPr>
          <p:nvPr/>
        </p:nvSpPr>
        <p:spPr bwMode="auto">
          <a:xfrm>
            <a:off x="1361097" y="3883847"/>
            <a:ext cx="2821065" cy="494523"/>
          </a:xfrm>
          <a:prstGeom prst="rect">
            <a:avLst/>
          </a:prstGeom>
          <a:solidFill>
            <a:srgbClr val="FAE9E6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90488">
              <a:buNone/>
            </a:pPr>
            <a:r>
              <a:rPr lang="zh-TW" altLang="zh-HK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周公</a:t>
            </a:r>
            <a:r>
              <a:rPr lang="zh-TW" altLang="en-US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zh-HK" sz="1600" b="1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最喜擁被高臥</a:t>
            </a:r>
            <a:endParaRPr lang="zh-HK" altLang="en-US" sz="1600" b="1" dirty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3" name="手繪多邊形 32"/>
          <p:cNvSpPr/>
          <p:nvPr/>
        </p:nvSpPr>
        <p:spPr>
          <a:xfrm flipV="1">
            <a:off x="7225736" y="2278477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34" name="弧形 33"/>
          <p:cNvSpPr/>
          <p:nvPr/>
        </p:nvSpPr>
        <p:spPr>
          <a:xfrm rot="10620496">
            <a:off x="7864044" y="2178885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5" name="群組 34"/>
          <p:cNvGrpSpPr/>
          <p:nvPr/>
        </p:nvGrpSpPr>
        <p:grpSpPr>
          <a:xfrm>
            <a:off x="8325113" y="2215800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37" name="手繪多邊形 36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8" name="手繪多邊形 37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chemeClr val="accent1">
                    <a:lumMod val="50000"/>
                  </a:schemeClr>
                </a:gs>
                <a:gs pos="22000">
                  <a:schemeClr val="accent1">
                    <a:lumMod val="75000"/>
                  </a:schemeClr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橢圓 38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0" name="橢圓 39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tx2">
                    <a:lumMod val="93000"/>
                  </a:schemeClr>
                </a:gs>
                <a:gs pos="22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41" name="摺角紙張 40"/>
          <p:cNvSpPr/>
          <p:nvPr/>
        </p:nvSpPr>
        <p:spPr>
          <a:xfrm>
            <a:off x="5594823" y="2215800"/>
            <a:ext cx="2045067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2" name="手繪多邊形 41"/>
          <p:cNvSpPr/>
          <p:nvPr/>
        </p:nvSpPr>
        <p:spPr>
          <a:xfrm rot="15799771">
            <a:off x="7685943" y="2017119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43" name="矩形 42"/>
          <p:cNvSpPr/>
          <p:nvPr/>
        </p:nvSpPr>
        <p:spPr>
          <a:xfrm>
            <a:off x="5670560" y="2851692"/>
            <a:ext cx="198685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因為</a:t>
            </a:r>
            <a:r>
              <a:rPr lang="en-US" altLang="zh-HK" sz="1500" b="1" dirty="0" smtClean="0">
                <a:solidFill>
                  <a:srgbClr val="2F5597"/>
                </a:solidFill>
                <a:latin typeface="+mn-ea"/>
              </a:rPr>
              <a:t>……</a:t>
            </a:r>
            <a:r>
              <a:rPr lang="zh-TW" altLang="en-US" sz="1500" b="1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所以</a:t>
            </a:r>
            <a:r>
              <a:rPr lang="en-US" altLang="zh-HK" sz="1500" b="1" dirty="0" smtClean="0">
                <a:solidFill>
                  <a:srgbClr val="2F5597"/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rgbClr val="2F5597"/>
              </a:solidFill>
              <a:latin typeface="+mn-ea"/>
            </a:endParaRPr>
          </a:p>
        </p:txBody>
      </p:sp>
      <p:sp>
        <p:nvSpPr>
          <p:cNvPr id="44" name="AutoShape 25"/>
          <p:cNvSpPr txBox="1">
            <a:spLocks noChangeArrowheads="1"/>
          </p:cNvSpPr>
          <p:nvPr/>
        </p:nvSpPr>
        <p:spPr bwMode="auto">
          <a:xfrm>
            <a:off x="5978079" y="2380185"/>
            <a:ext cx="1314743" cy="376916"/>
          </a:xfrm>
          <a:prstGeom prst="flowChartAlternateProcess">
            <a:avLst/>
          </a:prstGeom>
          <a:solidFill>
            <a:srgbClr val="2F5597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sp>
        <p:nvSpPr>
          <p:cNvPr id="45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4842260" y="3606832"/>
            <a:ext cx="3581138" cy="2193444"/>
          </a:xfrm>
          <a:prstGeom prst="snip1Rect">
            <a:avLst/>
          </a:prstGeom>
          <a:solidFill>
            <a:schemeClr val="bg1"/>
          </a:solidFill>
          <a:ln w="12700">
            <a:solidFill>
              <a:srgbClr val="3D8A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6" name="橢圓 45"/>
          <p:cNvSpPr/>
          <p:nvPr/>
        </p:nvSpPr>
        <p:spPr>
          <a:xfrm>
            <a:off x="4604657" y="3330245"/>
            <a:ext cx="503093" cy="503093"/>
          </a:xfrm>
          <a:prstGeom prst="ellipse">
            <a:avLst/>
          </a:prstGeom>
          <a:solidFill>
            <a:srgbClr val="3D8AA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3" name="矩形 2"/>
          <p:cNvSpPr/>
          <p:nvPr/>
        </p:nvSpPr>
        <p:spPr>
          <a:xfrm>
            <a:off x="5025482" y="3947545"/>
            <a:ext cx="321469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zh-HK" b="1" u="sng" spc="130" dirty="0">
                <a:solidFill>
                  <a:srgbClr val="2F5597"/>
                </a:solidFill>
                <a:ea typeface="微軟正黑體" panose="020B0604030504040204" pitchFamily="34" charset="-120"/>
              </a:rPr>
              <a:t>因為</a:t>
            </a:r>
            <a:r>
              <a:rPr lang="zh-TW" altLang="zh-HK" spc="130" dirty="0">
                <a:solidFill>
                  <a:srgbClr val="2F5597"/>
                </a:solidFill>
                <a:ea typeface="微軟正黑體" panose="020B0604030504040204" pitchFamily="34" charset="-120"/>
              </a:rPr>
              <a:t>陳太太新近扭傷了腳踝，行動不便</a:t>
            </a:r>
            <a:r>
              <a:rPr lang="zh-TW" altLang="en-US" spc="130" dirty="0">
                <a:solidFill>
                  <a:srgbClr val="2F5597"/>
                </a:solidFill>
                <a:ea typeface="微軟正黑體" panose="020B0604030504040204" pitchFamily="34" charset="-120"/>
              </a:rPr>
              <a:t>，而</a:t>
            </a:r>
            <a:r>
              <a:rPr lang="zh-TW" altLang="zh-HK" spc="130" dirty="0">
                <a:solidFill>
                  <a:srgbClr val="2F5597"/>
                </a:solidFill>
                <a:ea typeface="微軟正黑體" panose="020B0604030504040204" pitchFamily="34" charset="-120"/>
              </a:rPr>
              <a:t>作者體力不支</a:t>
            </a:r>
            <a:r>
              <a:rPr lang="zh-TW" altLang="en-US" spc="130" dirty="0">
                <a:solidFill>
                  <a:srgbClr val="2F5597"/>
                </a:solidFill>
                <a:ea typeface="微軟正黑體" panose="020B0604030504040204" pitchFamily="34" charset="-120"/>
              </a:rPr>
              <a:t>，</a:t>
            </a:r>
            <a:r>
              <a:rPr lang="zh-TW" altLang="zh-HK" spc="130" dirty="0">
                <a:solidFill>
                  <a:srgbClr val="2F5597"/>
                </a:solidFill>
                <a:ea typeface="微軟正黑體" panose="020B0604030504040204" pitchFamily="34" charset="-120"/>
              </a:rPr>
              <a:t>周公</a:t>
            </a:r>
            <a:r>
              <a:rPr lang="zh-TW" altLang="en-US" spc="130" dirty="0">
                <a:solidFill>
                  <a:srgbClr val="2F5597"/>
                </a:solidFill>
                <a:ea typeface="微軟正黑體" panose="020B0604030504040204" pitchFamily="34" charset="-120"/>
              </a:rPr>
              <a:t>又</a:t>
            </a:r>
            <a:r>
              <a:rPr lang="zh-TW" altLang="zh-HK" spc="130" dirty="0">
                <a:solidFill>
                  <a:srgbClr val="2F5597"/>
                </a:solidFill>
                <a:ea typeface="微軟正黑體" panose="020B0604030504040204" pitchFamily="34" charset="-120"/>
              </a:rPr>
              <a:t>喜歡擁被高臥</a:t>
            </a:r>
            <a:r>
              <a:rPr lang="zh-TW" altLang="en-US" spc="130" dirty="0">
                <a:solidFill>
                  <a:srgbClr val="2F5597"/>
                </a:solidFill>
                <a:ea typeface="微軟正黑體" panose="020B0604030504040204" pitchFamily="34" charset="-120"/>
              </a:rPr>
              <a:t>，</a:t>
            </a:r>
            <a:r>
              <a:rPr lang="zh-TW" altLang="en-US" b="1" u="sng" spc="130" dirty="0">
                <a:solidFill>
                  <a:srgbClr val="D65042"/>
                </a:solidFill>
                <a:ea typeface="微軟正黑體" panose="020B0604030504040204" pitchFamily="34" charset="-120"/>
              </a:rPr>
              <a:t>所以</a:t>
            </a:r>
            <a:r>
              <a:rPr lang="zh-TW" altLang="en-US" spc="130" dirty="0">
                <a:solidFill>
                  <a:srgbClr val="D65042"/>
                </a:solidFill>
                <a:ea typeface="微軟正黑體" panose="020B0604030504040204" pitchFamily="34" charset="-120"/>
              </a:rPr>
              <a:t>他們</a:t>
            </a:r>
            <a:r>
              <a:rPr lang="zh-TW" altLang="zh-HK" spc="130" dirty="0">
                <a:solidFill>
                  <a:srgbClr val="D65042"/>
                </a:solidFill>
                <a:ea typeface="微軟正黑體" panose="020B0604030504040204" pitchFamily="34" charset="-120"/>
              </a:rPr>
              <a:t>選擇騎騾上山。</a:t>
            </a:r>
          </a:p>
        </p:txBody>
      </p:sp>
      <p:cxnSp>
        <p:nvCxnSpPr>
          <p:cNvPr id="48" name="直線接點 47"/>
          <p:cNvCxnSpPr/>
          <p:nvPr/>
        </p:nvCxnSpPr>
        <p:spPr>
          <a:xfrm>
            <a:off x="4182163" y="3722944"/>
            <a:ext cx="790154" cy="461806"/>
          </a:xfrm>
          <a:prstGeom prst="line">
            <a:avLst/>
          </a:prstGeom>
          <a:ln w="19050">
            <a:solidFill>
              <a:srgbClr val="2F5597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接點 48"/>
          <p:cNvCxnSpPr/>
          <p:nvPr/>
        </p:nvCxnSpPr>
        <p:spPr>
          <a:xfrm>
            <a:off x="2793046" y="5292232"/>
            <a:ext cx="2179271" cy="121597"/>
          </a:xfrm>
          <a:prstGeom prst="line">
            <a:avLst/>
          </a:prstGeom>
          <a:ln w="19050">
            <a:solidFill>
              <a:srgbClr val="DE7C6C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圖片 5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222" y="254001"/>
            <a:ext cx="957092" cy="986272"/>
          </a:xfrm>
          <a:prstGeom prst="rect">
            <a:avLst/>
          </a:prstGeom>
        </p:spPr>
      </p:pic>
      <p:sp>
        <p:nvSpPr>
          <p:cNvPr id="54" name="矩形 53"/>
          <p:cNvSpPr/>
          <p:nvPr/>
        </p:nvSpPr>
        <p:spPr>
          <a:xfrm>
            <a:off x="7414261" y="1281640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3D8AAC"/>
                </a:solidFill>
                <a:ea typeface="微軟正黑體"/>
              </a:rPr>
              <a:t>中文</a:t>
            </a:r>
            <a:r>
              <a:rPr lang="zh-HK" altLang="en-US" sz="1200" b="1" dirty="0" smtClean="0">
                <a:solidFill>
                  <a:srgbClr val="3D8AAC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3D8AAC"/>
              </a:solidFill>
              <a:ea typeface="微軟正黑體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49</a:t>
            </a:fld>
            <a:endParaRPr lang="zh-HK" altLang="en-US" dirty="0"/>
          </a:p>
        </p:txBody>
      </p:sp>
      <p:sp>
        <p:nvSpPr>
          <p:cNvPr id="47" name="手繪多邊形 46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67849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41" grpId="0" animBg="1"/>
      <p:bldP spid="41" grpId="1" animBg="1"/>
      <p:bldP spid="42" grpId="0" animBg="1"/>
      <p:bldP spid="42" grpId="1" animBg="1"/>
      <p:bldP spid="43" grpId="0"/>
      <p:bldP spid="43" grpId="1"/>
      <p:bldP spid="44" grpId="0" animBg="1"/>
      <p:bldP spid="44" grpId="1" animBg="1"/>
      <p:bldP spid="45" grpId="0" animBg="1"/>
      <p:bldP spid="46" grpId="0" animBg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7C9DC-CE54-454D-AEF5-183AA89F1403}" type="slidenum">
              <a:rPr kumimoji="0" lang="en-US" altLang="zh-HK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zh-HK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sp>
        <p:nvSpPr>
          <p:cNvPr id="14" name="標題 1"/>
          <p:cNvSpPr txBox="1">
            <a:spLocks/>
          </p:cNvSpPr>
          <p:nvPr/>
        </p:nvSpPr>
        <p:spPr bwMode="auto">
          <a:xfrm>
            <a:off x="3023577" y="1758144"/>
            <a:ext cx="3096846" cy="683846"/>
          </a:xfrm>
          <a:prstGeom prst="rect">
            <a:avLst/>
          </a:prstGeom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TW" altLang="en-US" sz="3600" b="1" u="sng" dirty="0" smtClean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因果關係</a:t>
            </a:r>
            <a:endParaRPr lang="zh-HK" altLang="en-US" sz="3600" b="1" u="sng" dirty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5" name="圓角化單一角落矩形 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7" name="矩形 6"/>
            <p:cNvSpPr/>
            <p:nvPr/>
          </p:nvSpPr>
          <p:spPr>
            <a:xfrm>
              <a:off x="64890" y="298905"/>
              <a:ext cx="461665" cy="140511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因果關係</a:t>
              </a:r>
            </a:p>
          </p:txBody>
        </p:sp>
      </p:grpSp>
      <p:pic>
        <p:nvPicPr>
          <p:cNvPr id="49" name="圖片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76465" y="2681064"/>
            <a:ext cx="1147839" cy="2469406"/>
          </a:xfrm>
          <a:prstGeom prst="rect">
            <a:avLst/>
          </a:prstGeom>
          <a:effectLst>
            <a:reflection blurRad="76200" stA="23000" endPos="43000" dist="12700" dir="5400000" sy="-100000" algn="bl" rotWithShape="0"/>
          </a:effectLst>
        </p:spPr>
      </p:pic>
      <p:sp>
        <p:nvSpPr>
          <p:cNvPr id="9" name="投影片編號版面配置區 5"/>
          <p:cNvSpPr txBox="1">
            <a:spLocks/>
          </p:cNvSpPr>
          <p:nvPr/>
        </p:nvSpPr>
        <p:spPr>
          <a:xfrm>
            <a:off x="6835172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3D8AA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 smtClean="0"/>
              <a:t>5</a:t>
            </a:r>
            <a:endParaRPr lang="zh-HK" altLang="en-US" dirty="0"/>
          </a:p>
        </p:txBody>
      </p:sp>
      <p:sp>
        <p:nvSpPr>
          <p:cNvPr id="10" name="手繪多邊形 9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4808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7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7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手繪多邊形 14"/>
          <p:cNvSpPr/>
          <p:nvPr/>
        </p:nvSpPr>
        <p:spPr>
          <a:xfrm>
            <a:off x="1460644" y="3920738"/>
            <a:ext cx="974945" cy="501604"/>
          </a:xfrm>
          <a:custGeom>
            <a:avLst/>
            <a:gdLst>
              <a:gd name="connsiteX0" fmla="*/ 1698 w 2201529"/>
              <a:gd name="connsiteY0" fmla="*/ 1044171 h 1132675"/>
              <a:gd name="connsiteX1" fmla="*/ 187807 w 2201529"/>
              <a:gd name="connsiteY1" fmla="*/ 934683 h 1132675"/>
              <a:gd name="connsiteX2" fmla="*/ 308231 w 2201529"/>
              <a:gd name="connsiteY2" fmla="*/ 868991 h 1132675"/>
              <a:gd name="connsiteX3" fmla="*/ 439603 w 2201529"/>
              <a:gd name="connsiteY3" fmla="*/ 660966 h 1132675"/>
              <a:gd name="connsiteX4" fmla="*/ 549079 w 2201529"/>
              <a:gd name="connsiteY4" fmla="*/ 573376 h 1132675"/>
              <a:gd name="connsiteX5" fmla="*/ 724241 w 2201529"/>
              <a:gd name="connsiteY5" fmla="*/ 573376 h 1132675"/>
              <a:gd name="connsiteX6" fmla="*/ 844665 w 2201529"/>
              <a:gd name="connsiteY6" fmla="*/ 398196 h 1132675"/>
              <a:gd name="connsiteX7" fmla="*/ 1085512 w 2201529"/>
              <a:gd name="connsiteY7" fmla="*/ 321555 h 1132675"/>
              <a:gd name="connsiteX8" fmla="*/ 1184041 w 2201529"/>
              <a:gd name="connsiteY8" fmla="*/ 354402 h 1132675"/>
              <a:gd name="connsiteX9" fmla="*/ 1413941 w 2201529"/>
              <a:gd name="connsiteY9" fmla="*/ 47838 h 1132675"/>
              <a:gd name="connsiteX10" fmla="*/ 1764265 w 2201529"/>
              <a:gd name="connsiteY10" fmla="*/ 36889 h 1132675"/>
              <a:gd name="connsiteX11" fmla="*/ 2147431 w 2201529"/>
              <a:gd name="connsiteY11" fmla="*/ 398196 h 1132675"/>
              <a:gd name="connsiteX12" fmla="*/ 2125536 w 2201529"/>
              <a:gd name="connsiteY12" fmla="*/ 945632 h 1132675"/>
              <a:gd name="connsiteX13" fmla="*/ 1468679 w 2201529"/>
              <a:gd name="connsiteY13" fmla="*/ 1120812 h 1132675"/>
              <a:gd name="connsiteX14" fmla="*/ 943193 w 2201529"/>
              <a:gd name="connsiteY14" fmla="*/ 1077017 h 1132675"/>
              <a:gd name="connsiteX15" fmla="*/ 154964 w 2201529"/>
              <a:gd name="connsiteY15" fmla="*/ 1131760 h 1132675"/>
              <a:gd name="connsiteX16" fmla="*/ 1698 w 2201529"/>
              <a:gd name="connsiteY16" fmla="*/ 1044171 h 1132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01529" h="1132675">
                <a:moveTo>
                  <a:pt x="1698" y="1044171"/>
                </a:moveTo>
                <a:cubicBezTo>
                  <a:pt x="7172" y="1011325"/>
                  <a:pt x="136718" y="963880"/>
                  <a:pt x="187807" y="934683"/>
                </a:cubicBezTo>
                <a:cubicBezTo>
                  <a:pt x="238896" y="905486"/>
                  <a:pt x="266265" y="914610"/>
                  <a:pt x="308231" y="868991"/>
                </a:cubicBezTo>
                <a:cubicBezTo>
                  <a:pt x="350197" y="823372"/>
                  <a:pt x="399462" y="710235"/>
                  <a:pt x="439603" y="660966"/>
                </a:cubicBezTo>
                <a:cubicBezTo>
                  <a:pt x="479744" y="611697"/>
                  <a:pt x="501639" y="587974"/>
                  <a:pt x="549079" y="573376"/>
                </a:cubicBezTo>
                <a:cubicBezTo>
                  <a:pt x="596519" y="558778"/>
                  <a:pt x="674977" y="602573"/>
                  <a:pt x="724241" y="573376"/>
                </a:cubicBezTo>
                <a:cubicBezTo>
                  <a:pt x="773505" y="544179"/>
                  <a:pt x="784453" y="440166"/>
                  <a:pt x="844665" y="398196"/>
                </a:cubicBezTo>
                <a:cubicBezTo>
                  <a:pt x="904877" y="356226"/>
                  <a:pt x="1028949" y="328854"/>
                  <a:pt x="1085512" y="321555"/>
                </a:cubicBezTo>
                <a:cubicBezTo>
                  <a:pt x="1142075" y="314256"/>
                  <a:pt x="1129303" y="400021"/>
                  <a:pt x="1184041" y="354402"/>
                </a:cubicBezTo>
                <a:cubicBezTo>
                  <a:pt x="1238779" y="308783"/>
                  <a:pt x="1317237" y="100757"/>
                  <a:pt x="1413941" y="47838"/>
                </a:cubicBezTo>
                <a:cubicBezTo>
                  <a:pt x="1510645" y="-5081"/>
                  <a:pt x="1642017" y="-21504"/>
                  <a:pt x="1764265" y="36889"/>
                </a:cubicBezTo>
                <a:cubicBezTo>
                  <a:pt x="1886513" y="95282"/>
                  <a:pt x="2087219" y="246739"/>
                  <a:pt x="2147431" y="398196"/>
                </a:cubicBezTo>
                <a:cubicBezTo>
                  <a:pt x="2207643" y="549653"/>
                  <a:pt x="2238661" y="825196"/>
                  <a:pt x="2125536" y="945632"/>
                </a:cubicBezTo>
                <a:cubicBezTo>
                  <a:pt x="2012411" y="1066068"/>
                  <a:pt x="1665736" y="1098915"/>
                  <a:pt x="1468679" y="1120812"/>
                </a:cubicBezTo>
                <a:cubicBezTo>
                  <a:pt x="1271622" y="1142709"/>
                  <a:pt x="1162145" y="1075192"/>
                  <a:pt x="943193" y="1077017"/>
                </a:cubicBezTo>
                <a:cubicBezTo>
                  <a:pt x="724241" y="1078842"/>
                  <a:pt x="315529" y="1140884"/>
                  <a:pt x="154964" y="1131760"/>
                </a:cubicBezTo>
                <a:cubicBezTo>
                  <a:pt x="-5601" y="1122636"/>
                  <a:pt x="-3776" y="1077017"/>
                  <a:pt x="1698" y="1044171"/>
                </a:cubicBezTo>
                <a:close/>
              </a:path>
            </a:pathLst>
          </a:custGeom>
          <a:pattFill prst="ltUpDiag">
            <a:fgClr>
              <a:srgbClr val="3D8AAC"/>
            </a:fgClr>
            <a:bgClr>
              <a:schemeClr val="bg1"/>
            </a:bgClr>
          </a:pattFill>
          <a:ln>
            <a:solidFill>
              <a:srgbClr val="3D8AAC"/>
            </a:solidFill>
          </a:ln>
          <a:effectLst>
            <a:outerShdw blurRad="40005" dist="22987" dir="4740000" algn="tl" rotWithShape="0">
              <a:schemeClr val="accent5">
                <a:lumMod val="20000"/>
                <a:lumOff val="80000"/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solidFill>
                <a:srgbClr val="0070C0"/>
              </a:solidFill>
              <a:ea typeface="微軟正黑體" panose="020B0604030504040204" pitchFamily="34" charset="-120"/>
            </a:endParaRPr>
          </a:p>
        </p:txBody>
      </p:sp>
      <p:sp>
        <p:nvSpPr>
          <p:cNvPr id="16" name="手繪多邊形 15"/>
          <p:cNvSpPr/>
          <p:nvPr/>
        </p:nvSpPr>
        <p:spPr>
          <a:xfrm>
            <a:off x="6593848" y="1422555"/>
            <a:ext cx="974945" cy="501604"/>
          </a:xfrm>
          <a:custGeom>
            <a:avLst/>
            <a:gdLst>
              <a:gd name="connsiteX0" fmla="*/ 1698 w 2201529"/>
              <a:gd name="connsiteY0" fmla="*/ 1044171 h 1132675"/>
              <a:gd name="connsiteX1" fmla="*/ 187807 w 2201529"/>
              <a:gd name="connsiteY1" fmla="*/ 934683 h 1132675"/>
              <a:gd name="connsiteX2" fmla="*/ 308231 w 2201529"/>
              <a:gd name="connsiteY2" fmla="*/ 868991 h 1132675"/>
              <a:gd name="connsiteX3" fmla="*/ 439603 w 2201529"/>
              <a:gd name="connsiteY3" fmla="*/ 660966 h 1132675"/>
              <a:gd name="connsiteX4" fmla="*/ 549079 w 2201529"/>
              <a:gd name="connsiteY4" fmla="*/ 573376 h 1132675"/>
              <a:gd name="connsiteX5" fmla="*/ 724241 w 2201529"/>
              <a:gd name="connsiteY5" fmla="*/ 573376 h 1132675"/>
              <a:gd name="connsiteX6" fmla="*/ 844665 w 2201529"/>
              <a:gd name="connsiteY6" fmla="*/ 398196 h 1132675"/>
              <a:gd name="connsiteX7" fmla="*/ 1085512 w 2201529"/>
              <a:gd name="connsiteY7" fmla="*/ 321555 h 1132675"/>
              <a:gd name="connsiteX8" fmla="*/ 1184041 w 2201529"/>
              <a:gd name="connsiteY8" fmla="*/ 354402 h 1132675"/>
              <a:gd name="connsiteX9" fmla="*/ 1413941 w 2201529"/>
              <a:gd name="connsiteY9" fmla="*/ 47838 h 1132675"/>
              <a:gd name="connsiteX10" fmla="*/ 1764265 w 2201529"/>
              <a:gd name="connsiteY10" fmla="*/ 36889 h 1132675"/>
              <a:gd name="connsiteX11" fmla="*/ 2147431 w 2201529"/>
              <a:gd name="connsiteY11" fmla="*/ 398196 h 1132675"/>
              <a:gd name="connsiteX12" fmla="*/ 2125536 w 2201529"/>
              <a:gd name="connsiteY12" fmla="*/ 945632 h 1132675"/>
              <a:gd name="connsiteX13" fmla="*/ 1468679 w 2201529"/>
              <a:gd name="connsiteY13" fmla="*/ 1120812 h 1132675"/>
              <a:gd name="connsiteX14" fmla="*/ 943193 w 2201529"/>
              <a:gd name="connsiteY14" fmla="*/ 1077017 h 1132675"/>
              <a:gd name="connsiteX15" fmla="*/ 154964 w 2201529"/>
              <a:gd name="connsiteY15" fmla="*/ 1131760 h 1132675"/>
              <a:gd name="connsiteX16" fmla="*/ 1698 w 2201529"/>
              <a:gd name="connsiteY16" fmla="*/ 1044171 h 1132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01529" h="1132675">
                <a:moveTo>
                  <a:pt x="1698" y="1044171"/>
                </a:moveTo>
                <a:cubicBezTo>
                  <a:pt x="7172" y="1011325"/>
                  <a:pt x="136718" y="963880"/>
                  <a:pt x="187807" y="934683"/>
                </a:cubicBezTo>
                <a:cubicBezTo>
                  <a:pt x="238896" y="905486"/>
                  <a:pt x="266265" y="914610"/>
                  <a:pt x="308231" y="868991"/>
                </a:cubicBezTo>
                <a:cubicBezTo>
                  <a:pt x="350197" y="823372"/>
                  <a:pt x="399462" y="710235"/>
                  <a:pt x="439603" y="660966"/>
                </a:cubicBezTo>
                <a:cubicBezTo>
                  <a:pt x="479744" y="611697"/>
                  <a:pt x="501639" y="587974"/>
                  <a:pt x="549079" y="573376"/>
                </a:cubicBezTo>
                <a:cubicBezTo>
                  <a:pt x="596519" y="558778"/>
                  <a:pt x="674977" y="602573"/>
                  <a:pt x="724241" y="573376"/>
                </a:cubicBezTo>
                <a:cubicBezTo>
                  <a:pt x="773505" y="544179"/>
                  <a:pt x="784453" y="440166"/>
                  <a:pt x="844665" y="398196"/>
                </a:cubicBezTo>
                <a:cubicBezTo>
                  <a:pt x="904877" y="356226"/>
                  <a:pt x="1028949" y="328854"/>
                  <a:pt x="1085512" y="321555"/>
                </a:cubicBezTo>
                <a:cubicBezTo>
                  <a:pt x="1142075" y="314256"/>
                  <a:pt x="1129303" y="400021"/>
                  <a:pt x="1184041" y="354402"/>
                </a:cubicBezTo>
                <a:cubicBezTo>
                  <a:pt x="1238779" y="308783"/>
                  <a:pt x="1317237" y="100757"/>
                  <a:pt x="1413941" y="47838"/>
                </a:cubicBezTo>
                <a:cubicBezTo>
                  <a:pt x="1510645" y="-5081"/>
                  <a:pt x="1642017" y="-21504"/>
                  <a:pt x="1764265" y="36889"/>
                </a:cubicBezTo>
                <a:cubicBezTo>
                  <a:pt x="1886513" y="95282"/>
                  <a:pt x="2087219" y="246739"/>
                  <a:pt x="2147431" y="398196"/>
                </a:cubicBezTo>
                <a:cubicBezTo>
                  <a:pt x="2207643" y="549653"/>
                  <a:pt x="2238661" y="825196"/>
                  <a:pt x="2125536" y="945632"/>
                </a:cubicBezTo>
                <a:cubicBezTo>
                  <a:pt x="2012411" y="1066068"/>
                  <a:pt x="1665736" y="1098915"/>
                  <a:pt x="1468679" y="1120812"/>
                </a:cubicBezTo>
                <a:cubicBezTo>
                  <a:pt x="1271622" y="1142709"/>
                  <a:pt x="1162145" y="1075192"/>
                  <a:pt x="943193" y="1077017"/>
                </a:cubicBezTo>
                <a:cubicBezTo>
                  <a:pt x="724241" y="1078842"/>
                  <a:pt x="315529" y="1140884"/>
                  <a:pt x="154964" y="1131760"/>
                </a:cubicBezTo>
                <a:cubicBezTo>
                  <a:pt x="-5601" y="1122636"/>
                  <a:pt x="-3776" y="1077017"/>
                  <a:pt x="1698" y="1044171"/>
                </a:cubicBezTo>
                <a:close/>
              </a:path>
            </a:pathLst>
          </a:custGeom>
          <a:pattFill prst="ltUpDiag">
            <a:fgClr>
              <a:srgbClr val="3D8AAC"/>
            </a:fgClr>
            <a:bgClr>
              <a:schemeClr val="bg1"/>
            </a:bgClr>
          </a:pattFill>
          <a:ln>
            <a:solidFill>
              <a:srgbClr val="3D8AAC"/>
            </a:solidFill>
          </a:ln>
          <a:effectLst>
            <a:outerShdw blurRad="40005" dist="22987" dir="4740000" algn="tl" rotWithShape="0">
              <a:schemeClr val="accent5">
                <a:lumMod val="20000"/>
                <a:lumOff val="80000"/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solidFill>
                <a:srgbClr val="0070C0"/>
              </a:solidFill>
              <a:ea typeface="微軟正黑體" panose="020B0604030504040204" pitchFamily="34" charset="-120"/>
            </a:endParaRPr>
          </a:p>
        </p:txBody>
      </p:sp>
      <p:sp>
        <p:nvSpPr>
          <p:cNvPr id="18" name="手繪多邊形 17"/>
          <p:cNvSpPr/>
          <p:nvPr/>
        </p:nvSpPr>
        <p:spPr>
          <a:xfrm>
            <a:off x="3372609" y="1138958"/>
            <a:ext cx="3627962" cy="1975911"/>
          </a:xfrm>
          <a:custGeom>
            <a:avLst/>
            <a:gdLst>
              <a:gd name="connsiteX0" fmla="*/ 1697 w 3692020"/>
              <a:gd name="connsiteY0" fmla="*/ 1533629 h 1975911"/>
              <a:gd name="connsiteX1" fmla="*/ 249868 w 3692020"/>
              <a:gd name="connsiteY1" fmla="*/ 1489837 h 1975911"/>
              <a:gd name="connsiteX2" fmla="*/ 446945 w 3692020"/>
              <a:gd name="connsiteY2" fmla="*/ 1278176 h 1975911"/>
              <a:gd name="connsiteX3" fmla="*/ 425047 w 3692020"/>
              <a:gd name="connsiteY3" fmla="*/ 869452 h 1975911"/>
              <a:gd name="connsiteX4" fmla="*/ 359355 w 3692020"/>
              <a:gd name="connsiteY4" fmla="*/ 533714 h 1975911"/>
              <a:gd name="connsiteX5" fmla="*/ 534534 w 3692020"/>
              <a:gd name="connsiteY5" fmla="*/ 263663 h 1975911"/>
              <a:gd name="connsiteX6" fmla="*/ 906791 w 3692020"/>
              <a:gd name="connsiteY6" fmla="*/ 117690 h 1975911"/>
              <a:gd name="connsiteX7" fmla="*/ 1753491 w 3692020"/>
              <a:gd name="connsiteY7" fmla="*/ 183378 h 1975911"/>
              <a:gd name="connsiteX8" fmla="*/ 2249833 w 3692020"/>
              <a:gd name="connsiteY8" fmla="*/ 22808 h 1975911"/>
              <a:gd name="connsiteX9" fmla="*/ 2651285 w 3692020"/>
              <a:gd name="connsiteY9" fmla="*/ 44704 h 1975911"/>
              <a:gd name="connsiteX10" fmla="*/ 3344704 w 3692020"/>
              <a:gd name="connsiteY10" fmla="*/ 424234 h 1975911"/>
              <a:gd name="connsiteX11" fmla="*/ 3592875 w 3692020"/>
              <a:gd name="connsiteY11" fmla="*/ 723479 h 1975911"/>
              <a:gd name="connsiteX12" fmla="*/ 3687764 w 3692020"/>
              <a:gd name="connsiteY12" fmla="*/ 1234385 h 1975911"/>
              <a:gd name="connsiteX13" fmla="*/ 3468789 w 3692020"/>
              <a:gd name="connsiteY13" fmla="*/ 1657707 h 1975911"/>
              <a:gd name="connsiteX14" fmla="*/ 2906755 w 3692020"/>
              <a:gd name="connsiteY14" fmla="*/ 1920458 h 1975911"/>
              <a:gd name="connsiteX15" fmla="*/ 2498003 w 3692020"/>
              <a:gd name="connsiteY15" fmla="*/ 1752589 h 1975911"/>
              <a:gd name="connsiteX16" fmla="*/ 1943269 w 3692020"/>
              <a:gd name="connsiteY16" fmla="*/ 1927757 h 1975911"/>
              <a:gd name="connsiteX17" fmla="*/ 1541816 w 3692020"/>
              <a:gd name="connsiteY17" fmla="*/ 1956952 h 1975911"/>
              <a:gd name="connsiteX18" fmla="*/ 957885 w 3692020"/>
              <a:gd name="connsiteY18" fmla="*/ 1672304 h 1975911"/>
              <a:gd name="connsiteX19" fmla="*/ 702415 w 3692020"/>
              <a:gd name="connsiteY19" fmla="*/ 1489837 h 1975911"/>
              <a:gd name="connsiteX20" fmla="*/ 381252 w 3692020"/>
              <a:gd name="connsiteY20" fmla="*/ 1628512 h 1975911"/>
              <a:gd name="connsiteX21" fmla="*/ 1697 w 3692020"/>
              <a:gd name="connsiteY21" fmla="*/ 1533629 h 1975911"/>
              <a:gd name="connsiteX0" fmla="*/ 59 w 3690382"/>
              <a:gd name="connsiteY0" fmla="*/ 1533629 h 1975911"/>
              <a:gd name="connsiteX1" fmla="*/ 248230 w 3690382"/>
              <a:gd name="connsiteY1" fmla="*/ 1489837 h 1975911"/>
              <a:gd name="connsiteX2" fmla="*/ 445307 w 3690382"/>
              <a:gd name="connsiteY2" fmla="*/ 1278176 h 1975911"/>
              <a:gd name="connsiteX3" fmla="*/ 423409 w 3690382"/>
              <a:gd name="connsiteY3" fmla="*/ 869452 h 1975911"/>
              <a:gd name="connsiteX4" fmla="*/ 357717 w 3690382"/>
              <a:gd name="connsiteY4" fmla="*/ 533714 h 1975911"/>
              <a:gd name="connsiteX5" fmla="*/ 532896 w 3690382"/>
              <a:gd name="connsiteY5" fmla="*/ 263663 h 1975911"/>
              <a:gd name="connsiteX6" fmla="*/ 905153 w 3690382"/>
              <a:gd name="connsiteY6" fmla="*/ 117690 h 1975911"/>
              <a:gd name="connsiteX7" fmla="*/ 1751853 w 3690382"/>
              <a:gd name="connsiteY7" fmla="*/ 183378 h 1975911"/>
              <a:gd name="connsiteX8" fmla="*/ 2248195 w 3690382"/>
              <a:gd name="connsiteY8" fmla="*/ 22808 h 1975911"/>
              <a:gd name="connsiteX9" fmla="*/ 2649647 w 3690382"/>
              <a:gd name="connsiteY9" fmla="*/ 44704 h 1975911"/>
              <a:gd name="connsiteX10" fmla="*/ 3343066 w 3690382"/>
              <a:gd name="connsiteY10" fmla="*/ 424234 h 1975911"/>
              <a:gd name="connsiteX11" fmla="*/ 3591237 w 3690382"/>
              <a:gd name="connsiteY11" fmla="*/ 723479 h 1975911"/>
              <a:gd name="connsiteX12" fmla="*/ 3686126 w 3690382"/>
              <a:gd name="connsiteY12" fmla="*/ 1234385 h 1975911"/>
              <a:gd name="connsiteX13" fmla="*/ 3467151 w 3690382"/>
              <a:gd name="connsiteY13" fmla="*/ 1657707 h 1975911"/>
              <a:gd name="connsiteX14" fmla="*/ 2905117 w 3690382"/>
              <a:gd name="connsiteY14" fmla="*/ 1920458 h 1975911"/>
              <a:gd name="connsiteX15" fmla="*/ 2496365 w 3690382"/>
              <a:gd name="connsiteY15" fmla="*/ 1752589 h 1975911"/>
              <a:gd name="connsiteX16" fmla="*/ 1941631 w 3690382"/>
              <a:gd name="connsiteY16" fmla="*/ 1927757 h 1975911"/>
              <a:gd name="connsiteX17" fmla="*/ 1540178 w 3690382"/>
              <a:gd name="connsiteY17" fmla="*/ 1956952 h 1975911"/>
              <a:gd name="connsiteX18" fmla="*/ 956247 w 3690382"/>
              <a:gd name="connsiteY18" fmla="*/ 1672304 h 1975911"/>
              <a:gd name="connsiteX19" fmla="*/ 700777 w 3690382"/>
              <a:gd name="connsiteY19" fmla="*/ 1489837 h 1975911"/>
              <a:gd name="connsiteX20" fmla="*/ 379614 w 3690382"/>
              <a:gd name="connsiteY20" fmla="*/ 1628512 h 1975911"/>
              <a:gd name="connsiteX21" fmla="*/ 59 w 3690382"/>
              <a:gd name="connsiteY21" fmla="*/ 1533629 h 1975911"/>
              <a:gd name="connsiteX0" fmla="*/ 83 w 3626906"/>
              <a:gd name="connsiteY0" fmla="*/ 1542701 h 1975911"/>
              <a:gd name="connsiteX1" fmla="*/ 184754 w 3626906"/>
              <a:gd name="connsiteY1" fmla="*/ 1489837 h 1975911"/>
              <a:gd name="connsiteX2" fmla="*/ 381831 w 3626906"/>
              <a:gd name="connsiteY2" fmla="*/ 1278176 h 1975911"/>
              <a:gd name="connsiteX3" fmla="*/ 359933 w 3626906"/>
              <a:gd name="connsiteY3" fmla="*/ 869452 h 1975911"/>
              <a:gd name="connsiteX4" fmla="*/ 294241 w 3626906"/>
              <a:gd name="connsiteY4" fmla="*/ 533714 h 1975911"/>
              <a:gd name="connsiteX5" fmla="*/ 469420 w 3626906"/>
              <a:gd name="connsiteY5" fmla="*/ 263663 h 1975911"/>
              <a:gd name="connsiteX6" fmla="*/ 841677 w 3626906"/>
              <a:gd name="connsiteY6" fmla="*/ 117690 h 1975911"/>
              <a:gd name="connsiteX7" fmla="*/ 1688377 w 3626906"/>
              <a:gd name="connsiteY7" fmla="*/ 183378 h 1975911"/>
              <a:gd name="connsiteX8" fmla="*/ 2184719 w 3626906"/>
              <a:gd name="connsiteY8" fmla="*/ 22808 h 1975911"/>
              <a:gd name="connsiteX9" fmla="*/ 2586171 w 3626906"/>
              <a:gd name="connsiteY9" fmla="*/ 44704 h 1975911"/>
              <a:gd name="connsiteX10" fmla="*/ 3279590 w 3626906"/>
              <a:gd name="connsiteY10" fmla="*/ 424234 h 1975911"/>
              <a:gd name="connsiteX11" fmla="*/ 3527761 w 3626906"/>
              <a:gd name="connsiteY11" fmla="*/ 723479 h 1975911"/>
              <a:gd name="connsiteX12" fmla="*/ 3622650 w 3626906"/>
              <a:gd name="connsiteY12" fmla="*/ 1234385 h 1975911"/>
              <a:gd name="connsiteX13" fmla="*/ 3403675 w 3626906"/>
              <a:gd name="connsiteY13" fmla="*/ 1657707 h 1975911"/>
              <a:gd name="connsiteX14" fmla="*/ 2841641 w 3626906"/>
              <a:gd name="connsiteY14" fmla="*/ 1920458 h 1975911"/>
              <a:gd name="connsiteX15" fmla="*/ 2432889 w 3626906"/>
              <a:gd name="connsiteY15" fmla="*/ 1752589 h 1975911"/>
              <a:gd name="connsiteX16" fmla="*/ 1878155 w 3626906"/>
              <a:gd name="connsiteY16" fmla="*/ 1927757 h 1975911"/>
              <a:gd name="connsiteX17" fmla="*/ 1476702 w 3626906"/>
              <a:gd name="connsiteY17" fmla="*/ 1956952 h 1975911"/>
              <a:gd name="connsiteX18" fmla="*/ 892771 w 3626906"/>
              <a:gd name="connsiteY18" fmla="*/ 1672304 h 1975911"/>
              <a:gd name="connsiteX19" fmla="*/ 637301 w 3626906"/>
              <a:gd name="connsiteY19" fmla="*/ 1489837 h 1975911"/>
              <a:gd name="connsiteX20" fmla="*/ 316138 w 3626906"/>
              <a:gd name="connsiteY20" fmla="*/ 1628512 h 1975911"/>
              <a:gd name="connsiteX21" fmla="*/ 83 w 3626906"/>
              <a:gd name="connsiteY21" fmla="*/ 1542701 h 1975911"/>
              <a:gd name="connsiteX0" fmla="*/ 1139 w 3627962"/>
              <a:gd name="connsiteY0" fmla="*/ 1542701 h 1975911"/>
              <a:gd name="connsiteX1" fmla="*/ 217560 w 3627962"/>
              <a:gd name="connsiteY1" fmla="*/ 1512516 h 1975911"/>
              <a:gd name="connsiteX2" fmla="*/ 382887 w 3627962"/>
              <a:gd name="connsiteY2" fmla="*/ 1278176 h 1975911"/>
              <a:gd name="connsiteX3" fmla="*/ 360989 w 3627962"/>
              <a:gd name="connsiteY3" fmla="*/ 869452 h 1975911"/>
              <a:gd name="connsiteX4" fmla="*/ 295297 w 3627962"/>
              <a:gd name="connsiteY4" fmla="*/ 533714 h 1975911"/>
              <a:gd name="connsiteX5" fmla="*/ 470476 w 3627962"/>
              <a:gd name="connsiteY5" fmla="*/ 263663 h 1975911"/>
              <a:gd name="connsiteX6" fmla="*/ 842733 w 3627962"/>
              <a:gd name="connsiteY6" fmla="*/ 117690 h 1975911"/>
              <a:gd name="connsiteX7" fmla="*/ 1689433 w 3627962"/>
              <a:gd name="connsiteY7" fmla="*/ 183378 h 1975911"/>
              <a:gd name="connsiteX8" fmla="*/ 2185775 w 3627962"/>
              <a:gd name="connsiteY8" fmla="*/ 22808 h 1975911"/>
              <a:gd name="connsiteX9" fmla="*/ 2587227 w 3627962"/>
              <a:gd name="connsiteY9" fmla="*/ 44704 h 1975911"/>
              <a:gd name="connsiteX10" fmla="*/ 3280646 w 3627962"/>
              <a:gd name="connsiteY10" fmla="*/ 424234 h 1975911"/>
              <a:gd name="connsiteX11" fmla="*/ 3528817 w 3627962"/>
              <a:gd name="connsiteY11" fmla="*/ 723479 h 1975911"/>
              <a:gd name="connsiteX12" fmla="*/ 3623706 w 3627962"/>
              <a:gd name="connsiteY12" fmla="*/ 1234385 h 1975911"/>
              <a:gd name="connsiteX13" fmla="*/ 3404731 w 3627962"/>
              <a:gd name="connsiteY13" fmla="*/ 1657707 h 1975911"/>
              <a:gd name="connsiteX14" fmla="*/ 2842697 w 3627962"/>
              <a:gd name="connsiteY14" fmla="*/ 1920458 h 1975911"/>
              <a:gd name="connsiteX15" fmla="*/ 2433945 w 3627962"/>
              <a:gd name="connsiteY15" fmla="*/ 1752589 h 1975911"/>
              <a:gd name="connsiteX16" fmla="*/ 1879211 w 3627962"/>
              <a:gd name="connsiteY16" fmla="*/ 1927757 h 1975911"/>
              <a:gd name="connsiteX17" fmla="*/ 1477758 w 3627962"/>
              <a:gd name="connsiteY17" fmla="*/ 1956952 h 1975911"/>
              <a:gd name="connsiteX18" fmla="*/ 893827 w 3627962"/>
              <a:gd name="connsiteY18" fmla="*/ 1672304 h 1975911"/>
              <a:gd name="connsiteX19" fmla="*/ 638357 w 3627962"/>
              <a:gd name="connsiteY19" fmla="*/ 1489837 h 1975911"/>
              <a:gd name="connsiteX20" fmla="*/ 317194 w 3627962"/>
              <a:gd name="connsiteY20" fmla="*/ 1628512 h 1975911"/>
              <a:gd name="connsiteX21" fmla="*/ 1139 w 3627962"/>
              <a:gd name="connsiteY21" fmla="*/ 1542701 h 197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27962" h="1975911">
                <a:moveTo>
                  <a:pt x="1139" y="1542701"/>
                </a:moveTo>
                <a:cubicBezTo>
                  <a:pt x="-15467" y="1523368"/>
                  <a:pt x="153935" y="1556603"/>
                  <a:pt x="217560" y="1512516"/>
                </a:cubicBezTo>
                <a:cubicBezTo>
                  <a:pt x="281185" y="1468429"/>
                  <a:pt x="358982" y="1385353"/>
                  <a:pt x="382887" y="1278176"/>
                </a:cubicBezTo>
                <a:cubicBezTo>
                  <a:pt x="406792" y="1170999"/>
                  <a:pt x="375587" y="993529"/>
                  <a:pt x="360989" y="869452"/>
                </a:cubicBezTo>
                <a:cubicBezTo>
                  <a:pt x="346391" y="745375"/>
                  <a:pt x="277049" y="634679"/>
                  <a:pt x="295297" y="533714"/>
                </a:cubicBezTo>
                <a:cubicBezTo>
                  <a:pt x="313545" y="432749"/>
                  <a:pt x="379237" y="333000"/>
                  <a:pt x="470476" y="263663"/>
                </a:cubicBezTo>
                <a:cubicBezTo>
                  <a:pt x="561715" y="194326"/>
                  <a:pt x="639573" y="131071"/>
                  <a:pt x="842733" y="117690"/>
                </a:cubicBezTo>
                <a:cubicBezTo>
                  <a:pt x="1045893" y="104309"/>
                  <a:pt x="1465593" y="199192"/>
                  <a:pt x="1689433" y="183378"/>
                </a:cubicBezTo>
                <a:cubicBezTo>
                  <a:pt x="1913273" y="167564"/>
                  <a:pt x="2036143" y="45920"/>
                  <a:pt x="2185775" y="22808"/>
                </a:cubicBezTo>
                <a:cubicBezTo>
                  <a:pt x="2335407" y="-304"/>
                  <a:pt x="2404749" y="-22200"/>
                  <a:pt x="2587227" y="44704"/>
                </a:cubicBezTo>
                <a:cubicBezTo>
                  <a:pt x="2769706" y="111608"/>
                  <a:pt x="3123714" y="311105"/>
                  <a:pt x="3280646" y="424234"/>
                </a:cubicBezTo>
                <a:cubicBezTo>
                  <a:pt x="3437578" y="537363"/>
                  <a:pt x="3471640" y="588454"/>
                  <a:pt x="3528817" y="723479"/>
                </a:cubicBezTo>
                <a:cubicBezTo>
                  <a:pt x="3585994" y="858504"/>
                  <a:pt x="3644387" y="1078680"/>
                  <a:pt x="3623706" y="1234385"/>
                </a:cubicBezTo>
                <a:cubicBezTo>
                  <a:pt x="3603025" y="1390090"/>
                  <a:pt x="3534899" y="1543361"/>
                  <a:pt x="3404731" y="1657707"/>
                </a:cubicBezTo>
                <a:cubicBezTo>
                  <a:pt x="3274563" y="1772053"/>
                  <a:pt x="3004495" y="1904644"/>
                  <a:pt x="2842697" y="1920458"/>
                </a:cubicBezTo>
                <a:cubicBezTo>
                  <a:pt x="2680899" y="1936272"/>
                  <a:pt x="2594526" y="1751373"/>
                  <a:pt x="2433945" y="1752589"/>
                </a:cubicBezTo>
                <a:cubicBezTo>
                  <a:pt x="2273364" y="1753805"/>
                  <a:pt x="2038575" y="1893697"/>
                  <a:pt x="1879211" y="1927757"/>
                </a:cubicBezTo>
                <a:cubicBezTo>
                  <a:pt x="1719847" y="1961817"/>
                  <a:pt x="1641989" y="1999527"/>
                  <a:pt x="1477758" y="1956952"/>
                </a:cubicBezTo>
                <a:cubicBezTo>
                  <a:pt x="1313527" y="1914377"/>
                  <a:pt x="1033727" y="1750156"/>
                  <a:pt x="893827" y="1672304"/>
                </a:cubicBezTo>
                <a:cubicBezTo>
                  <a:pt x="753927" y="1594452"/>
                  <a:pt x="734462" y="1497136"/>
                  <a:pt x="638357" y="1489837"/>
                </a:cubicBezTo>
                <a:cubicBezTo>
                  <a:pt x="542252" y="1482538"/>
                  <a:pt x="423397" y="1619701"/>
                  <a:pt x="317194" y="1628512"/>
                </a:cubicBezTo>
                <a:cubicBezTo>
                  <a:pt x="210991" y="1637323"/>
                  <a:pt x="17745" y="1562034"/>
                  <a:pt x="1139" y="1542701"/>
                </a:cubicBezTo>
                <a:close/>
              </a:path>
            </a:pathLst>
          </a:custGeom>
          <a:gradFill>
            <a:gsLst>
              <a:gs pos="0">
                <a:srgbClr val="F3CCC4">
                  <a:alpha val="78000"/>
                  <a:lumMod val="72000"/>
                  <a:lumOff val="28000"/>
                </a:srgbClr>
              </a:gs>
              <a:gs pos="100000">
                <a:srgbClr val="82A5B9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ea typeface="微軟正黑體" panose="020B0604030504040204" pitchFamily="34" charset="-120"/>
            </a:endParaRPr>
          </a:p>
        </p:txBody>
      </p:sp>
      <p:sp>
        <p:nvSpPr>
          <p:cNvPr id="19" name="標題 1"/>
          <p:cNvSpPr txBox="1">
            <a:spLocks/>
          </p:cNvSpPr>
          <p:nvPr/>
        </p:nvSpPr>
        <p:spPr>
          <a:xfrm>
            <a:off x="872181" y="1011788"/>
            <a:ext cx="1164616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800" b="1" spc="300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</a:t>
            </a:r>
            <a:r>
              <a:rPr lang="en-US" altLang="zh-HK" sz="2800" b="1" spc="300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/>
            </a:r>
            <a:br>
              <a:rPr lang="en-US" altLang="zh-HK" sz="2800" b="1" spc="300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</a:br>
            <a:r>
              <a:rPr lang="zh-TW" altLang="en-US" sz="2800" b="1" spc="300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800" b="1" spc="300" dirty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20" name="手繪多邊形 19"/>
          <p:cNvSpPr/>
          <p:nvPr/>
        </p:nvSpPr>
        <p:spPr>
          <a:xfrm>
            <a:off x="3804910" y="2482870"/>
            <a:ext cx="3627962" cy="1975911"/>
          </a:xfrm>
          <a:custGeom>
            <a:avLst/>
            <a:gdLst>
              <a:gd name="connsiteX0" fmla="*/ 1697 w 3692020"/>
              <a:gd name="connsiteY0" fmla="*/ 1533629 h 1975911"/>
              <a:gd name="connsiteX1" fmla="*/ 249868 w 3692020"/>
              <a:gd name="connsiteY1" fmla="*/ 1489837 h 1975911"/>
              <a:gd name="connsiteX2" fmla="*/ 446945 w 3692020"/>
              <a:gd name="connsiteY2" fmla="*/ 1278176 h 1975911"/>
              <a:gd name="connsiteX3" fmla="*/ 425047 w 3692020"/>
              <a:gd name="connsiteY3" fmla="*/ 869452 h 1975911"/>
              <a:gd name="connsiteX4" fmla="*/ 359355 w 3692020"/>
              <a:gd name="connsiteY4" fmla="*/ 533714 h 1975911"/>
              <a:gd name="connsiteX5" fmla="*/ 534534 w 3692020"/>
              <a:gd name="connsiteY5" fmla="*/ 263663 h 1975911"/>
              <a:gd name="connsiteX6" fmla="*/ 906791 w 3692020"/>
              <a:gd name="connsiteY6" fmla="*/ 117690 h 1975911"/>
              <a:gd name="connsiteX7" fmla="*/ 1753491 w 3692020"/>
              <a:gd name="connsiteY7" fmla="*/ 183378 h 1975911"/>
              <a:gd name="connsiteX8" fmla="*/ 2249833 w 3692020"/>
              <a:gd name="connsiteY8" fmla="*/ 22808 h 1975911"/>
              <a:gd name="connsiteX9" fmla="*/ 2651285 w 3692020"/>
              <a:gd name="connsiteY9" fmla="*/ 44704 h 1975911"/>
              <a:gd name="connsiteX10" fmla="*/ 3344704 w 3692020"/>
              <a:gd name="connsiteY10" fmla="*/ 424234 h 1975911"/>
              <a:gd name="connsiteX11" fmla="*/ 3592875 w 3692020"/>
              <a:gd name="connsiteY11" fmla="*/ 723479 h 1975911"/>
              <a:gd name="connsiteX12" fmla="*/ 3687764 w 3692020"/>
              <a:gd name="connsiteY12" fmla="*/ 1234385 h 1975911"/>
              <a:gd name="connsiteX13" fmla="*/ 3468789 w 3692020"/>
              <a:gd name="connsiteY13" fmla="*/ 1657707 h 1975911"/>
              <a:gd name="connsiteX14" fmla="*/ 2906755 w 3692020"/>
              <a:gd name="connsiteY14" fmla="*/ 1920458 h 1975911"/>
              <a:gd name="connsiteX15" fmla="*/ 2498003 w 3692020"/>
              <a:gd name="connsiteY15" fmla="*/ 1752589 h 1975911"/>
              <a:gd name="connsiteX16" fmla="*/ 1943269 w 3692020"/>
              <a:gd name="connsiteY16" fmla="*/ 1927757 h 1975911"/>
              <a:gd name="connsiteX17" fmla="*/ 1541816 w 3692020"/>
              <a:gd name="connsiteY17" fmla="*/ 1956952 h 1975911"/>
              <a:gd name="connsiteX18" fmla="*/ 957885 w 3692020"/>
              <a:gd name="connsiteY18" fmla="*/ 1672304 h 1975911"/>
              <a:gd name="connsiteX19" fmla="*/ 702415 w 3692020"/>
              <a:gd name="connsiteY19" fmla="*/ 1489837 h 1975911"/>
              <a:gd name="connsiteX20" fmla="*/ 381252 w 3692020"/>
              <a:gd name="connsiteY20" fmla="*/ 1628512 h 1975911"/>
              <a:gd name="connsiteX21" fmla="*/ 1697 w 3692020"/>
              <a:gd name="connsiteY21" fmla="*/ 1533629 h 1975911"/>
              <a:gd name="connsiteX0" fmla="*/ 59 w 3690382"/>
              <a:gd name="connsiteY0" fmla="*/ 1533629 h 1975911"/>
              <a:gd name="connsiteX1" fmla="*/ 248230 w 3690382"/>
              <a:gd name="connsiteY1" fmla="*/ 1489837 h 1975911"/>
              <a:gd name="connsiteX2" fmla="*/ 445307 w 3690382"/>
              <a:gd name="connsiteY2" fmla="*/ 1278176 h 1975911"/>
              <a:gd name="connsiteX3" fmla="*/ 423409 w 3690382"/>
              <a:gd name="connsiteY3" fmla="*/ 869452 h 1975911"/>
              <a:gd name="connsiteX4" fmla="*/ 357717 w 3690382"/>
              <a:gd name="connsiteY4" fmla="*/ 533714 h 1975911"/>
              <a:gd name="connsiteX5" fmla="*/ 532896 w 3690382"/>
              <a:gd name="connsiteY5" fmla="*/ 263663 h 1975911"/>
              <a:gd name="connsiteX6" fmla="*/ 905153 w 3690382"/>
              <a:gd name="connsiteY6" fmla="*/ 117690 h 1975911"/>
              <a:gd name="connsiteX7" fmla="*/ 1751853 w 3690382"/>
              <a:gd name="connsiteY7" fmla="*/ 183378 h 1975911"/>
              <a:gd name="connsiteX8" fmla="*/ 2248195 w 3690382"/>
              <a:gd name="connsiteY8" fmla="*/ 22808 h 1975911"/>
              <a:gd name="connsiteX9" fmla="*/ 2649647 w 3690382"/>
              <a:gd name="connsiteY9" fmla="*/ 44704 h 1975911"/>
              <a:gd name="connsiteX10" fmla="*/ 3343066 w 3690382"/>
              <a:gd name="connsiteY10" fmla="*/ 424234 h 1975911"/>
              <a:gd name="connsiteX11" fmla="*/ 3591237 w 3690382"/>
              <a:gd name="connsiteY11" fmla="*/ 723479 h 1975911"/>
              <a:gd name="connsiteX12" fmla="*/ 3686126 w 3690382"/>
              <a:gd name="connsiteY12" fmla="*/ 1234385 h 1975911"/>
              <a:gd name="connsiteX13" fmla="*/ 3467151 w 3690382"/>
              <a:gd name="connsiteY13" fmla="*/ 1657707 h 1975911"/>
              <a:gd name="connsiteX14" fmla="*/ 2905117 w 3690382"/>
              <a:gd name="connsiteY14" fmla="*/ 1920458 h 1975911"/>
              <a:gd name="connsiteX15" fmla="*/ 2496365 w 3690382"/>
              <a:gd name="connsiteY15" fmla="*/ 1752589 h 1975911"/>
              <a:gd name="connsiteX16" fmla="*/ 1941631 w 3690382"/>
              <a:gd name="connsiteY16" fmla="*/ 1927757 h 1975911"/>
              <a:gd name="connsiteX17" fmla="*/ 1540178 w 3690382"/>
              <a:gd name="connsiteY17" fmla="*/ 1956952 h 1975911"/>
              <a:gd name="connsiteX18" fmla="*/ 956247 w 3690382"/>
              <a:gd name="connsiteY18" fmla="*/ 1672304 h 1975911"/>
              <a:gd name="connsiteX19" fmla="*/ 700777 w 3690382"/>
              <a:gd name="connsiteY19" fmla="*/ 1489837 h 1975911"/>
              <a:gd name="connsiteX20" fmla="*/ 379614 w 3690382"/>
              <a:gd name="connsiteY20" fmla="*/ 1628512 h 1975911"/>
              <a:gd name="connsiteX21" fmla="*/ 59 w 3690382"/>
              <a:gd name="connsiteY21" fmla="*/ 1533629 h 1975911"/>
              <a:gd name="connsiteX0" fmla="*/ 83 w 3626906"/>
              <a:gd name="connsiteY0" fmla="*/ 1542701 h 1975911"/>
              <a:gd name="connsiteX1" fmla="*/ 184754 w 3626906"/>
              <a:gd name="connsiteY1" fmla="*/ 1489837 h 1975911"/>
              <a:gd name="connsiteX2" fmla="*/ 381831 w 3626906"/>
              <a:gd name="connsiteY2" fmla="*/ 1278176 h 1975911"/>
              <a:gd name="connsiteX3" fmla="*/ 359933 w 3626906"/>
              <a:gd name="connsiteY3" fmla="*/ 869452 h 1975911"/>
              <a:gd name="connsiteX4" fmla="*/ 294241 w 3626906"/>
              <a:gd name="connsiteY4" fmla="*/ 533714 h 1975911"/>
              <a:gd name="connsiteX5" fmla="*/ 469420 w 3626906"/>
              <a:gd name="connsiteY5" fmla="*/ 263663 h 1975911"/>
              <a:gd name="connsiteX6" fmla="*/ 841677 w 3626906"/>
              <a:gd name="connsiteY6" fmla="*/ 117690 h 1975911"/>
              <a:gd name="connsiteX7" fmla="*/ 1688377 w 3626906"/>
              <a:gd name="connsiteY7" fmla="*/ 183378 h 1975911"/>
              <a:gd name="connsiteX8" fmla="*/ 2184719 w 3626906"/>
              <a:gd name="connsiteY8" fmla="*/ 22808 h 1975911"/>
              <a:gd name="connsiteX9" fmla="*/ 2586171 w 3626906"/>
              <a:gd name="connsiteY9" fmla="*/ 44704 h 1975911"/>
              <a:gd name="connsiteX10" fmla="*/ 3279590 w 3626906"/>
              <a:gd name="connsiteY10" fmla="*/ 424234 h 1975911"/>
              <a:gd name="connsiteX11" fmla="*/ 3527761 w 3626906"/>
              <a:gd name="connsiteY11" fmla="*/ 723479 h 1975911"/>
              <a:gd name="connsiteX12" fmla="*/ 3622650 w 3626906"/>
              <a:gd name="connsiteY12" fmla="*/ 1234385 h 1975911"/>
              <a:gd name="connsiteX13" fmla="*/ 3403675 w 3626906"/>
              <a:gd name="connsiteY13" fmla="*/ 1657707 h 1975911"/>
              <a:gd name="connsiteX14" fmla="*/ 2841641 w 3626906"/>
              <a:gd name="connsiteY14" fmla="*/ 1920458 h 1975911"/>
              <a:gd name="connsiteX15" fmla="*/ 2432889 w 3626906"/>
              <a:gd name="connsiteY15" fmla="*/ 1752589 h 1975911"/>
              <a:gd name="connsiteX16" fmla="*/ 1878155 w 3626906"/>
              <a:gd name="connsiteY16" fmla="*/ 1927757 h 1975911"/>
              <a:gd name="connsiteX17" fmla="*/ 1476702 w 3626906"/>
              <a:gd name="connsiteY17" fmla="*/ 1956952 h 1975911"/>
              <a:gd name="connsiteX18" fmla="*/ 892771 w 3626906"/>
              <a:gd name="connsiteY18" fmla="*/ 1672304 h 1975911"/>
              <a:gd name="connsiteX19" fmla="*/ 637301 w 3626906"/>
              <a:gd name="connsiteY19" fmla="*/ 1489837 h 1975911"/>
              <a:gd name="connsiteX20" fmla="*/ 316138 w 3626906"/>
              <a:gd name="connsiteY20" fmla="*/ 1628512 h 1975911"/>
              <a:gd name="connsiteX21" fmla="*/ 83 w 3626906"/>
              <a:gd name="connsiteY21" fmla="*/ 1542701 h 1975911"/>
              <a:gd name="connsiteX0" fmla="*/ 1139 w 3627962"/>
              <a:gd name="connsiteY0" fmla="*/ 1542701 h 1975911"/>
              <a:gd name="connsiteX1" fmla="*/ 217560 w 3627962"/>
              <a:gd name="connsiteY1" fmla="*/ 1512516 h 1975911"/>
              <a:gd name="connsiteX2" fmla="*/ 382887 w 3627962"/>
              <a:gd name="connsiteY2" fmla="*/ 1278176 h 1975911"/>
              <a:gd name="connsiteX3" fmla="*/ 360989 w 3627962"/>
              <a:gd name="connsiteY3" fmla="*/ 869452 h 1975911"/>
              <a:gd name="connsiteX4" fmla="*/ 295297 w 3627962"/>
              <a:gd name="connsiteY4" fmla="*/ 533714 h 1975911"/>
              <a:gd name="connsiteX5" fmla="*/ 470476 w 3627962"/>
              <a:gd name="connsiteY5" fmla="*/ 263663 h 1975911"/>
              <a:gd name="connsiteX6" fmla="*/ 842733 w 3627962"/>
              <a:gd name="connsiteY6" fmla="*/ 117690 h 1975911"/>
              <a:gd name="connsiteX7" fmla="*/ 1689433 w 3627962"/>
              <a:gd name="connsiteY7" fmla="*/ 183378 h 1975911"/>
              <a:gd name="connsiteX8" fmla="*/ 2185775 w 3627962"/>
              <a:gd name="connsiteY8" fmla="*/ 22808 h 1975911"/>
              <a:gd name="connsiteX9" fmla="*/ 2587227 w 3627962"/>
              <a:gd name="connsiteY9" fmla="*/ 44704 h 1975911"/>
              <a:gd name="connsiteX10" fmla="*/ 3280646 w 3627962"/>
              <a:gd name="connsiteY10" fmla="*/ 424234 h 1975911"/>
              <a:gd name="connsiteX11" fmla="*/ 3528817 w 3627962"/>
              <a:gd name="connsiteY11" fmla="*/ 723479 h 1975911"/>
              <a:gd name="connsiteX12" fmla="*/ 3623706 w 3627962"/>
              <a:gd name="connsiteY12" fmla="*/ 1234385 h 1975911"/>
              <a:gd name="connsiteX13" fmla="*/ 3404731 w 3627962"/>
              <a:gd name="connsiteY13" fmla="*/ 1657707 h 1975911"/>
              <a:gd name="connsiteX14" fmla="*/ 2842697 w 3627962"/>
              <a:gd name="connsiteY14" fmla="*/ 1920458 h 1975911"/>
              <a:gd name="connsiteX15" fmla="*/ 2433945 w 3627962"/>
              <a:gd name="connsiteY15" fmla="*/ 1752589 h 1975911"/>
              <a:gd name="connsiteX16" fmla="*/ 1879211 w 3627962"/>
              <a:gd name="connsiteY16" fmla="*/ 1927757 h 1975911"/>
              <a:gd name="connsiteX17" fmla="*/ 1477758 w 3627962"/>
              <a:gd name="connsiteY17" fmla="*/ 1956952 h 1975911"/>
              <a:gd name="connsiteX18" fmla="*/ 893827 w 3627962"/>
              <a:gd name="connsiteY18" fmla="*/ 1672304 h 1975911"/>
              <a:gd name="connsiteX19" fmla="*/ 638357 w 3627962"/>
              <a:gd name="connsiteY19" fmla="*/ 1489837 h 1975911"/>
              <a:gd name="connsiteX20" fmla="*/ 317194 w 3627962"/>
              <a:gd name="connsiteY20" fmla="*/ 1628512 h 1975911"/>
              <a:gd name="connsiteX21" fmla="*/ 1139 w 3627962"/>
              <a:gd name="connsiteY21" fmla="*/ 1542701 h 197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27962" h="1975911">
                <a:moveTo>
                  <a:pt x="1139" y="1542701"/>
                </a:moveTo>
                <a:cubicBezTo>
                  <a:pt x="-15467" y="1523368"/>
                  <a:pt x="153935" y="1556603"/>
                  <a:pt x="217560" y="1512516"/>
                </a:cubicBezTo>
                <a:cubicBezTo>
                  <a:pt x="281185" y="1468429"/>
                  <a:pt x="358982" y="1385353"/>
                  <a:pt x="382887" y="1278176"/>
                </a:cubicBezTo>
                <a:cubicBezTo>
                  <a:pt x="406792" y="1170999"/>
                  <a:pt x="375587" y="993529"/>
                  <a:pt x="360989" y="869452"/>
                </a:cubicBezTo>
                <a:cubicBezTo>
                  <a:pt x="346391" y="745375"/>
                  <a:pt x="277049" y="634679"/>
                  <a:pt x="295297" y="533714"/>
                </a:cubicBezTo>
                <a:cubicBezTo>
                  <a:pt x="313545" y="432749"/>
                  <a:pt x="379237" y="333000"/>
                  <a:pt x="470476" y="263663"/>
                </a:cubicBezTo>
                <a:cubicBezTo>
                  <a:pt x="561715" y="194326"/>
                  <a:pt x="639573" y="131071"/>
                  <a:pt x="842733" y="117690"/>
                </a:cubicBezTo>
                <a:cubicBezTo>
                  <a:pt x="1045893" y="104309"/>
                  <a:pt x="1465593" y="199192"/>
                  <a:pt x="1689433" y="183378"/>
                </a:cubicBezTo>
                <a:cubicBezTo>
                  <a:pt x="1913273" y="167564"/>
                  <a:pt x="2036143" y="45920"/>
                  <a:pt x="2185775" y="22808"/>
                </a:cubicBezTo>
                <a:cubicBezTo>
                  <a:pt x="2335407" y="-304"/>
                  <a:pt x="2404749" y="-22200"/>
                  <a:pt x="2587227" y="44704"/>
                </a:cubicBezTo>
                <a:cubicBezTo>
                  <a:pt x="2769706" y="111608"/>
                  <a:pt x="3123714" y="311105"/>
                  <a:pt x="3280646" y="424234"/>
                </a:cubicBezTo>
                <a:cubicBezTo>
                  <a:pt x="3437578" y="537363"/>
                  <a:pt x="3471640" y="588454"/>
                  <a:pt x="3528817" y="723479"/>
                </a:cubicBezTo>
                <a:cubicBezTo>
                  <a:pt x="3585994" y="858504"/>
                  <a:pt x="3644387" y="1078680"/>
                  <a:pt x="3623706" y="1234385"/>
                </a:cubicBezTo>
                <a:cubicBezTo>
                  <a:pt x="3603025" y="1390090"/>
                  <a:pt x="3534899" y="1543361"/>
                  <a:pt x="3404731" y="1657707"/>
                </a:cubicBezTo>
                <a:cubicBezTo>
                  <a:pt x="3274563" y="1772053"/>
                  <a:pt x="3004495" y="1904644"/>
                  <a:pt x="2842697" y="1920458"/>
                </a:cubicBezTo>
                <a:cubicBezTo>
                  <a:pt x="2680899" y="1936272"/>
                  <a:pt x="2594526" y="1751373"/>
                  <a:pt x="2433945" y="1752589"/>
                </a:cubicBezTo>
                <a:cubicBezTo>
                  <a:pt x="2273364" y="1753805"/>
                  <a:pt x="2038575" y="1893697"/>
                  <a:pt x="1879211" y="1927757"/>
                </a:cubicBezTo>
                <a:cubicBezTo>
                  <a:pt x="1719847" y="1961817"/>
                  <a:pt x="1641989" y="1999527"/>
                  <a:pt x="1477758" y="1956952"/>
                </a:cubicBezTo>
                <a:cubicBezTo>
                  <a:pt x="1313527" y="1914377"/>
                  <a:pt x="1033727" y="1750156"/>
                  <a:pt x="893827" y="1672304"/>
                </a:cubicBezTo>
                <a:cubicBezTo>
                  <a:pt x="753927" y="1594452"/>
                  <a:pt x="734462" y="1497136"/>
                  <a:pt x="638357" y="1489837"/>
                </a:cubicBezTo>
                <a:cubicBezTo>
                  <a:pt x="542252" y="1482538"/>
                  <a:pt x="423397" y="1619701"/>
                  <a:pt x="317194" y="1628512"/>
                </a:cubicBezTo>
                <a:cubicBezTo>
                  <a:pt x="210991" y="1637323"/>
                  <a:pt x="17745" y="1562034"/>
                  <a:pt x="1139" y="1542701"/>
                </a:cubicBezTo>
                <a:close/>
              </a:path>
            </a:pathLst>
          </a:custGeom>
          <a:gradFill>
            <a:gsLst>
              <a:gs pos="0">
                <a:srgbClr val="F8CFC8">
                  <a:lumMod val="95000"/>
                  <a:lumOff val="5000"/>
                  <a:alpha val="90000"/>
                </a:srgbClr>
              </a:gs>
              <a:gs pos="100000">
                <a:srgbClr val="5E97B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ea typeface="微軟正黑體" panose="020B0604030504040204" pitchFamily="34" charset="-120"/>
            </a:endParaRPr>
          </a:p>
        </p:txBody>
      </p:sp>
      <p:sp>
        <p:nvSpPr>
          <p:cNvPr id="21" name="手繪多邊形 20"/>
          <p:cNvSpPr/>
          <p:nvPr/>
        </p:nvSpPr>
        <p:spPr>
          <a:xfrm>
            <a:off x="3162321" y="4045429"/>
            <a:ext cx="4057787" cy="2210008"/>
          </a:xfrm>
          <a:custGeom>
            <a:avLst/>
            <a:gdLst>
              <a:gd name="connsiteX0" fmla="*/ 1697 w 3692020"/>
              <a:gd name="connsiteY0" fmla="*/ 1533629 h 1975911"/>
              <a:gd name="connsiteX1" fmla="*/ 249868 w 3692020"/>
              <a:gd name="connsiteY1" fmla="*/ 1489837 h 1975911"/>
              <a:gd name="connsiteX2" fmla="*/ 446945 w 3692020"/>
              <a:gd name="connsiteY2" fmla="*/ 1278176 h 1975911"/>
              <a:gd name="connsiteX3" fmla="*/ 425047 w 3692020"/>
              <a:gd name="connsiteY3" fmla="*/ 869452 h 1975911"/>
              <a:gd name="connsiteX4" fmla="*/ 359355 w 3692020"/>
              <a:gd name="connsiteY4" fmla="*/ 533714 h 1975911"/>
              <a:gd name="connsiteX5" fmla="*/ 534534 w 3692020"/>
              <a:gd name="connsiteY5" fmla="*/ 263663 h 1975911"/>
              <a:gd name="connsiteX6" fmla="*/ 906791 w 3692020"/>
              <a:gd name="connsiteY6" fmla="*/ 117690 h 1975911"/>
              <a:gd name="connsiteX7" fmla="*/ 1753491 w 3692020"/>
              <a:gd name="connsiteY7" fmla="*/ 183378 h 1975911"/>
              <a:gd name="connsiteX8" fmla="*/ 2249833 w 3692020"/>
              <a:gd name="connsiteY8" fmla="*/ 22808 h 1975911"/>
              <a:gd name="connsiteX9" fmla="*/ 2651285 w 3692020"/>
              <a:gd name="connsiteY9" fmla="*/ 44704 h 1975911"/>
              <a:gd name="connsiteX10" fmla="*/ 3344704 w 3692020"/>
              <a:gd name="connsiteY10" fmla="*/ 424234 h 1975911"/>
              <a:gd name="connsiteX11" fmla="*/ 3592875 w 3692020"/>
              <a:gd name="connsiteY11" fmla="*/ 723479 h 1975911"/>
              <a:gd name="connsiteX12" fmla="*/ 3687764 w 3692020"/>
              <a:gd name="connsiteY12" fmla="*/ 1234385 h 1975911"/>
              <a:gd name="connsiteX13" fmla="*/ 3468789 w 3692020"/>
              <a:gd name="connsiteY13" fmla="*/ 1657707 h 1975911"/>
              <a:gd name="connsiteX14" fmla="*/ 2906755 w 3692020"/>
              <a:gd name="connsiteY14" fmla="*/ 1920458 h 1975911"/>
              <a:gd name="connsiteX15" fmla="*/ 2498003 w 3692020"/>
              <a:gd name="connsiteY15" fmla="*/ 1752589 h 1975911"/>
              <a:gd name="connsiteX16" fmla="*/ 1943269 w 3692020"/>
              <a:gd name="connsiteY16" fmla="*/ 1927757 h 1975911"/>
              <a:gd name="connsiteX17" fmla="*/ 1541816 w 3692020"/>
              <a:gd name="connsiteY17" fmla="*/ 1956952 h 1975911"/>
              <a:gd name="connsiteX18" fmla="*/ 957885 w 3692020"/>
              <a:gd name="connsiteY18" fmla="*/ 1672304 h 1975911"/>
              <a:gd name="connsiteX19" fmla="*/ 702415 w 3692020"/>
              <a:gd name="connsiteY19" fmla="*/ 1489837 h 1975911"/>
              <a:gd name="connsiteX20" fmla="*/ 381252 w 3692020"/>
              <a:gd name="connsiteY20" fmla="*/ 1628512 h 1975911"/>
              <a:gd name="connsiteX21" fmla="*/ 1697 w 3692020"/>
              <a:gd name="connsiteY21" fmla="*/ 1533629 h 1975911"/>
              <a:gd name="connsiteX0" fmla="*/ 59 w 3690382"/>
              <a:gd name="connsiteY0" fmla="*/ 1533629 h 1975911"/>
              <a:gd name="connsiteX1" fmla="*/ 248230 w 3690382"/>
              <a:gd name="connsiteY1" fmla="*/ 1489837 h 1975911"/>
              <a:gd name="connsiteX2" fmla="*/ 445307 w 3690382"/>
              <a:gd name="connsiteY2" fmla="*/ 1278176 h 1975911"/>
              <a:gd name="connsiteX3" fmla="*/ 423409 w 3690382"/>
              <a:gd name="connsiteY3" fmla="*/ 869452 h 1975911"/>
              <a:gd name="connsiteX4" fmla="*/ 357717 w 3690382"/>
              <a:gd name="connsiteY4" fmla="*/ 533714 h 1975911"/>
              <a:gd name="connsiteX5" fmla="*/ 532896 w 3690382"/>
              <a:gd name="connsiteY5" fmla="*/ 263663 h 1975911"/>
              <a:gd name="connsiteX6" fmla="*/ 905153 w 3690382"/>
              <a:gd name="connsiteY6" fmla="*/ 117690 h 1975911"/>
              <a:gd name="connsiteX7" fmla="*/ 1751853 w 3690382"/>
              <a:gd name="connsiteY7" fmla="*/ 183378 h 1975911"/>
              <a:gd name="connsiteX8" fmla="*/ 2248195 w 3690382"/>
              <a:gd name="connsiteY8" fmla="*/ 22808 h 1975911"/>
              <a:gd name="connsiteX9" fmla="*/ 2649647 w 3690382"/>
              <a:gd name="connsiteY9" fmla="*/ 44704 h 1975911"/>
              <a:gd name="connsiteX10" fmla="*/ 3343066 w 3690382"/>
              <a:gd name="connsiteY10" fmla="*/ 424234 h 1975911"/>
              <a:gd name="connsiteX11" fmla="*/ 3591237 w 3690382"/>
              <a:gd name="connsiteY11" fmla="*/ 723479 h 1975911"/>
              <a:gd name="connsiteX12" fmla="*/ 3686126 w 3690382"/>
              <a:gd name="connsiteY12" fmla="*/ 1234385 h 1975911"/>
              <a:gd name="connsiteX13" fmla="*/ 3467151 w 3690382"/>
              <a:gd name="connsiteY13" fmla="*/ 1657707 h 1975911"/>
              <a:gd name="connsiteX14" fmla="*/ 2905117 w 3690382"/>
              <a:gd name="connsiteY14" fmla="*/ 1920458 h 1975911"/>
              <a:gd name="connsiteX15" fmla="*/ 2496365 w 3690382"/>
              <a:gd name="connsiteY15" fmla="*/ 1752589 h 1975911"/>
              <a:gd name="connsiteX16" fmla="*/ 1941631 w 3690382"/>
              <a:gd name="connsiteY16" fmla="*/ 1927757 h 1975911"/>
              <a:gd name="connsiteX17" fmla="*/ 1540178 w 3690382"/>
              <a:gd name="connsiteY17" fmla="*/ 1956952 h 1975911"/>
              <a:gd name="connsiteX18" fmla="*/ 956247 w 3690382"/>
              <a:gd name="connsiteY18" fmla="*/ 1672304 h 1975911"/>
              <a:gd name="connsiteX19" fmla="*/ 700777 w 3690382"/>
              <a:gd name="connsiteY19" fmla="*/ 1489837 h 1975911"/>
              <a:gd name="connsiteX20" fmla="*/ 379614 w 3690382"/>
              <a:gd name="connsiteY20" fmla="*/ 1628512 h 1975911"/>
              <a:gd name="connsiteX21" fmla="*/ 59 w 3690382"/>
              <a:gd name="connsiteY21" fmla="*/ 1533629 h 1975911"/>
              <a:gd name="connsiteX0" fmla="*/ 83 w 3626906"/>
              <a:gd name="connsiteY0" fmla="*/ 1542701 h 1975911"/>
              <a:gd name="connsiteX1" fmla="*/ 184754 w 3626906"/>
              <a:gd name="connsiteY1" fmla="*/ 1489837 h 1975911"/>
              <a:gd name="connsiteX2" fmla="*/ 381831 w 3626906"/>
              <a:gd name="connsiteY2" fmla="*/ 1278176 h 1975911"/>
              <a:gd name="connsiteX3" fmla="*/ 359933 w 3626906"/>
              <a:gd name="connsiteY3" fmla="*/ 869452 h 1975911"/>
              <a:gd name="connsiteX4" fmla="*/ 294241 w 3626906"/>
              <a:gd name="connsiteY4" fmla="*/ 533714 h 1975911"/>
              <a:gd name="connsiteX5" fmla="*/ 469420 w 3626906"/>
              <a:gd name="connsiteY5" fmla="*/ 263663 h 1975911"/>
              <a:gd name="connsiteX6" fmla="*/ 841677 w 3626906"/>
              <a:gd name="connsiteY6" fmla="*/ 117690 h 1975911"/>
              <a:gd name="connsiteX7" fmla="*/ 1688377 w 3626906"/>
              <a:gd name="connsiteY7" fmla="*/ 183378 h 1975911"/>
              <a:gd name="connsiteX8" fmla="*/ 2184719 w 3626906"/>
              <a:gd name="connsiteY8" fmla="*/ 22808 h 1975911"/>
              <a:gd name="connsiteX9" fmla="*/ 2586171 w 3626906"/>
              <a:gd name="connsiteY9" fmla="*/ 44704 h 1975911"/>
              <a:gd name="connsiteX10" fmla="*/ 3279590 w 3626906"/>
              <a:gd name="connsiteY10" fmla="*/ 424234 h 1975911"/>
              <a:gd name="connsiteX11" fmla="*/ 3527761 w 3626906"/>
              <a:gd name="connsiteY11" fmla="*/ 723479 h 1975911"/>
              <a:gd name="connsiteX12" fmla="*/ 3622650 w 3626906"/>
              <a:gd name="connsiteY12" fmla="*/ 1234385 h 1975911"/>
              <a:gd name="connsiteX13" fmla="*/ 3403675 w 3626906"/>
              <a:gd name="connsiteY13" fmla="*/ 1657707 h 1975911"/>
              <a:gd name="connsiteX14" fmla="*/ 2841641 w 3626906"/>
              <a:gd name="connsiteY14" fmla="*/ 1920458 h 1975911"/>
              <a:gd name="connsiteX15" fmla="*/ 2432889 w 3626906"/>
              <a:gd name="connsiteY15" fmla="*/ 1752589 h 1975911"/>
              <a:gd name="connsiteX16" fmla="*/ 1878155 w 3626906"/>
              <a:gd name="connsiteY16" fmla="*/ 1927757 h 1975911"/>
              <a:gd name="connsiteX17" fmla="*/ 1476702 w 3626906"/>
              <a:gd name="connsiteY17" fmla="*/ 1956952 h 1975911"/>
              <a:gd name="connsiteX18" fmla="*/ 892771 w 3626906"/>
              <a:gd name="connsiteY18" fmla="*/ 1672304 h 1975911"/>
              <a:gd name="connsiteX19" fmla="*/ 637301 w 3626906"/>
              <a:gd name="connsiteY19" fmla="*/ 1489837 h 1975911"/>
              <a:gd name="connsiteX20" fmla="*/ 316138 w 3626906"/>
              <a:gd name="connsiteY20" fmla="*/ 1628512 h 1975911"/>
              <a:gd name="connsiteX21" fmla="*/ 83 w 3626906"/>
              <a:gd name="connsiteY21" fmla="*/ 1542701 h 1975911"/>
              <a:gd name="connsiteX0" fmla="*/ 1139 w 3627962"/>
              <a:gd name="connsiteY0" fmla="*/ 1542701 h 1975911"/>
              <a:gd name="connsiteX1" fmla="*/ 217560 w 3627962"/>
              <a:gd name="connsiteY1" fmla="*/ 1512516 h 1975911"/>
              <a:gd name="connsiteX2" fmla="*/ 382887 w 3627962"/>
              <a:gd name="connsiteY2" fmla="*/ 1278176 h 1975911"/>
              <a:gd name="connsiteX3" fmla="*/ 360989 w 3627962"/>
              <a:gd name="connsiteY3" fmla="*/ 869452 h 1975911"/>
              <a:gd name="connsiteX4" fmla="*/ 295297 w 3627962"/>
              <a:gd name="connsiteY4" fmla="*/ 533714 h 1975911"/>
              <a:gd name="connsiteX5" fmla="*/ 470476 w 3627962"/>
              <a:gd name="connsiteY5" fmla="*/ 263663 h 1975911"/>
              <a:gd name="connsiteX6" fmla="*/ 842733 w 3627962"/>
              <a:gd name="connsiteY6" fmla="*/ 117690 h 1975911"/>
              <a:gd name="connsiteX7" fmla="*/ 1689433 w 3627962"/>
              <a:gd name="connsiteY7" fmla="*/ 183378 h 1975911"/>
              <a:gd name="connsiteX8" fmla="*/ 2185775 w 3627962"/>
              <a:gd name="connsiteY8" fmla="*/ 22808 h 1975911"/>
              <a:gd name="connsiteX9" fmla="*/ 2587227 w 3627962"/>
              <a:gd name="connsiteY9" fmla="*/ 44704 h 1975911"/>
              <a:gd name="connsiteX10" fmla="*/ 3280646 w 3627962"/>
              <a:gd name="connsiteY10" fmla="*/ 424234 h 1975911"/>
              <a:gd name="connsiteX11" fmla="*/ 3528817 w 3627962"/>
              <a:gd name="connsiteY11" fmla="*/ 723479 h 1975911"/>
              <a:gd name="connsiteX12" fmla="*/ 3623706 w 3627962"/>
              <a:gd name="connsiteY12" fmla="*/ 1234385 h 1975911"/>
              <a:gd name="connsiteX13" fmla="*/ 3404731 w 3627962"/>
              <a:gd name="connsiteY13" fmla="*/ 1657707 h 1975911"/>
              <a:gd name="connsiteX14" fmla="*/ 2842697 w 3627962"/>
              <a:gd name="connsiteY14" fmla="*/ 1920458 h 1975911"/>
              <a:gd name="connsiteX15" fmla="*/ 2433945 w 3627962"/>
              <a:gd name="connsiteY15" fmla="*/ 1752589 h 1975911"/>
              <a:gd name="connsiteX16" fmla="*/ 1879211 w 3627962"/>
              <a:gd name="connsiteY16" fmla="*/ 1927757 h 1975911"/>
              <a:gd name="connsiteX17" fmla="*/ 1477758 w 3627962"/>
              <a:gd name="connsiteY17" fmla="*/ 1956952 h 1975911"/>
              <a:gd name="connsiteX18" fmla="*/ 893827 w 3627962"/>
              <a:gd name="connsiteY18" fmla="*/ 1672304 h 1975911"/>
              <a:gd name="connsiteX19" fmla="*/ 638357 w 3627962"/>
              <a:gd name="connsiteY19" fmla="*/ 1489837 h 1975911"/>
              <a:gd name="connsiteX20" fmla="*/ 317194 w 3627962"/>
              <a:gd name="connsiteY20" fmla="*/ 1628512 h 1975911"/>
              <a:gd name="connsiteX21" fmla="*/ 1139 w 3627962"/>
              <a:gd name="connsiteY21" fmla="*/ 1542701 h 197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27962" h="1975911">
                <a:moveTo>
                  <a:pt x="1139" y="1542701"/>
                </a:moveTo>
                <a:cubicBezTo>
                  <a:pt x="-15467" y="1523368"/>
                  <a:pt x="153935" y="1556603"/>
                  <a:pt x="217560" y="1512516"/>
                </a:cubicBezTo>
                <a:cubicBezTo>
                  <a:pt x="281185" y="1468429"/>
                  <a:pt x="358982" y="1385353"/>
                  <a:pt x="382887" y="1278176"/>
                </a:cubicBezTo>
                <a:cubicBezTo>
                  <a:pt x="406792" y="1170999"/>
                  <a:pt x="375587" y="993529"/>
                  <a:pt x="360989" y="869452"/>
                </a:cubicBezTo>
                <a:cubicBezTo>
                  <a:pt x="346391" y="745375"/>
                  <a:pt x="277049" y="634679"/>
                  <a:pt x="295297" y="533714"/>
                </a:cubicBezTo>
                <a:cubicBezTo>
                  <a:pt x="313545" y="432749"/>
                  <a:pt x="379237" y="333000"/>
                  <a:pt x="470476" y="263663"/>
                </a:cubicBezTo>
                <a:cubicBezTo>
                  <a:pt x="561715" y="194326"/>
                  <a:pt x="639573" y="131071"/>
                  <a:pt x="842733" y="117690"/>
                </a:cubicBezTo>
                <a:cubicBezTo>
                  <a:pt x="1045893" y="104309"/>
                  <a:pt x="1465593" y="199192"/>
                  <a:pt x="1689433" y="183378"/>
                </a:cubicBezTo>
                <a:cubicBezTo>
                  <a:pt x="1913273" y="167564"/>
                  <a:pt x="2036143" y="45920"/>
                  <a:pt x="2185775" y="22808"/>
                </a:cubicBezTo>
                <a:cubicBezTo>
                  <a:pt x="2335407" y="-304"/>
                  <a:pt x="2404749" y="-22200"/>
                  <a:pt x="2587227" y="44704"/>
                </a:cubicBezTo>
                <a:cubicBezTo>
                  <a:pt x="2769706" y="111608"/>
                  <a:pt x="3123714" y="311105"/>
                  <a:pt x="3280646" y="424234"/>
                </a:cubicBezTo>
                <a:cubicBezTo>
                  <a:pt x="3437578" y="537363"/>
                  <a:pt x="3471640" y="588454"/>
                  <a:pt x="3528817" y="723479"/>
                </a:cubicBezTo>
                <a:cubicBezTo>
                  <a:pt x="3585994" y="858504"/>
                  <a:pt x="3644387" y="1078680"/>
                  <a:pt x="3623706" y="1234385"/>
                </a:cubicBezTo>
                <a:cubicBezTo>
                  <a:pt x="3603025" y="1390090"/>
                  <a:pt x="3534899" y="1543361"/>
                  <a:pt x="3404731" y="1657707"/>
                </a:cubicBezTo>
                <a:cubicBezTo>
                  <a:pt x="3274563" y="1772053"/>
                  <a:pt x="3004495" y="1904644"/>
                  <a:pt x="2842697" y="1920458"/>
                </a:cubicBezTo>
                <a:cubicBezTo>
                  <a:pt x="2680899" y="1936272"/>
                  <a:pt x="2594526" y="1751373"/>
                  <a:pt x="2433945" y="1752589"/>
                </a:cubicBezTo>
                <a:cubicBezTo>
                  <a:pt x="2273364" y="1753805"/>
                  <a:pt x="2038575" y="1893697"/>
                  <a:pt x="1879211" y="1927757"/>
                </a:cubicBezTo>
                <a:cubicBezTo>
                  <a:pt x="1719847" y="1961817"/>
                  <a:pt x="1641989" y="1999527"/>
                  <a:pt x="1477758" y="1956952"/>
                </a:cubicBezTo>
                <a:cubicBezTo>
                  <a:pt x="1313527" y="1914377"/>
                  <a:pt x="1033727" y="1750156"/>
                  <a:pt x="893827" y="1672304"/>
                </a:cubicBezTo>
                <a:cubicBezTo>
                  <a:pt x="753927" y="1594452"/>
                  <a:pt x="734462" y="1497136"/>
                  <a:pt x="638357" y="1489837"/>
                </a:cubicBezTo>
                <a:cubicBezTo>
                  <a:pt x="542252" y="1482538"/>
                  <a:pt x="423397" y="1619701"/>
                  <a:pt x="317194" y="1628512"/>
                </a:cubicBezTo>
                <a:cubicBezTo>
                  <a:pt x="210991" y="1637323"/>
                  <a:pt x="17745" y="1562034"/>
                  <a:pt x="1139" y="1542701"/>
                </a:cubicBezTo>
                <a:close/>
              </a:path>
            </a:pathLst>
          </a:custGeom>
          <a:gradFill>
            <a:gsLst>
              <a:gs pos="23000">
                <a:srgbClr val="F4D3CD"/>
              </a:gs>
              <a:gs pos="100000">
                <a:srgbClr val="3D8AAC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ea typeface="微軟正黑體" panose="020B0604030504040204" pitchFamily="34" charset="-120"/>
            </a:endParaRPr>
          </a:p>
        </p:txBody>
      </p:sp>
      <p:sp>
        <p:nvSpPr>
          <p:cNvPr id="31" name="文字方塊 30"/>
          <p:cNvSpPr txBox="1"/>
          <p:nvPr/>
        </p:nvSpPr>
        <p:spPr>
          <a:xfrm>
            <a:off x="3875941" y="2787971"/>
            <a:ext cx="473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chemeClr val="accent1">
                    <a:lumMod val="75000"/>
                  </a:schemeClr>
                </a:solidFill>
                <a:ea typeface="微軟正黑體"/>
              </a:rPr>
              <a:t>結構</a:t>
            </a:r>
          </a:p>
        </p:txBody>
      </p:sp>
      <p:sp>
        <p:nvSpPr>
          <p:cNvPr id="32" name="文字方塊 31"/>
          <p:cNvSpPr txBox="1"/>
          <p:nvPr/>
        </p:nvSpPr>
        <p:spPr>
          <a:xfrm>
            <a:off x="3247488" y="4444955"/>
            <a:ext cx="4739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chemeClr val="accent1">
                    <a:lumMod val="75000"/>
                  </a:schemeClr>
                </a:solidFill>
                <a:ea typeface="微軟正黑體"/>
              </a:rPr>
              <a:t>應用</a:t>
            </a:r>
          </a:p>
        </p:txBody>
      </p:sp>
      <p:sp>
        <p:nvSpPr>
          <p:cNvPr id="33" name="文字方塊 32"/>
          <p:cNvSpPr txBox="1"/>
          <p:nvPr/>
        </p:nvSpPr>
        <p:spPr>
          <a:xfrm>
            <a:off x="3470234" y="1368866"/>
            <a:ext cx="473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chemeClr val="accent1">
                    <a:lumMod val="75000"/>
                  </a:schemeClr>
                </a:solidFill>
                <a:ea typeface="微軟正黑體"/>
              </a:rPr>
              <a:t>介紹</a:t>
            </a:r>
          </a:p>
        </p:txBody>
      </p:sp>
      <p:sp>
        <p:nvSpPr>
          <p:cNvPr id="34" name="矩形 33"/>
          <p:cNvSpPr/>
          <p:nvPr/>
        </p:nvSpPr>
        <p:spPr>
          <a:xfrm>
            <a:off x="4383975" y="1486944"/>
            <a:ext cx="1773666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功</a:t>
            </a:r>
            <a:r>
              <a:rPr lang="zh-HK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用</a:t>
            </a:r>
            <a:r>
              <a:rPr lang="zh-TW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和</a:t>
            </a:r>
            <a:r>
              <a:rPr lang="zh-HK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特徵</a:t>
            </a:r>
            <a:endParaRPr lang="en-US" altLang="zh-HK" sz="1400" dirty="0">
              <a:solidFill>
                <a:schemeClr val="bg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生活例子</a:t>
            </a:r>
            <a:endParaRPr lang="en-US" altLang="zh-TW" sz="1400" dirty="0">
              <a:solidFill>
                <a:schemeClr val="bg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學科</a:t>
            </a:r>
            <a:r>
              <a:rPr lang="zh-TW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例子</a:t>
            </a:r>
          </a:p>
        </p:txBody>
      </p:sp>
      <p:sp>
        <p:nvSpPr>
          <p:cNvPr id="35" name="矩形 34"/>
          <p:cNvSpPr/>
          <p:nvPr/>
        </p:nvSpPr>
        <p:spPr>
          <a:xfrm>
            <a:off x="4630582" y="4702665"/>
            <a:ext cx="1354581" cy="835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練習</a:t>
            </a:r>
            <a:endParaRPr lang="en-US" altLang="zh-TW" dirty="0">
              <a:solidFill>
                <a:schemeClr val="bg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2000" b="1" u="sng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工作紙</a:t>
            </a:r>
          </a:p>
        </p:txBody>
      </p:sp>
      <p:sp>
        <p:nvSpPr>
          <p:cNvPr id="36" name="矩形 35"/>
          <p:cNvSpPr/>
          <p:nvPr/>
        </p:nvSpPr>
        <p:spPr>
          <a:xfrm>
            <a:off x="4841453" y="2949160"/>
            <a:ext cx="2369608" cy="913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複句結構</a:t>
            </a:r>
            <a:endParaRPr lang="en-US" altLang="zh-HK" sz="1400" dirty="0">
              <a:solidFill>
                <a:schemeClr val="bg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構思及</a:t>
            </a:r>
            <a:r>
              <a:rPr lang="zh-HK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組</a:t>
            </a:r>
            <a:r>
              <a:rPr lang="zh-TW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織複句</a:t>
            </a:r>
            <a:endParaRPr lang="en-US" altLang="zh-HK" sz="1400" dirty="0">
              <a:solidFill>
                <a:schemeClr val="bg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ea typeface="微軟正黑體"/>
            </a:endParaRPr>
          </a:p>
        </p:txBody>
      </p:sp>
      <p:cxnSp>
        <p:nvCxnSpPr>
          <p:cNvPr id="37" name="直線接點 36"/>
          <p:cNvCxnSpPr/>
          <p:nvPr/>
        </p:nvCxnSpPr>
        <p:spPr>
          <a:xfrm>
            <a:off x="1024166" y="2000328"/>
            <a:ext cx="639741" cy="0"/>
          </a:xfrm>
          <a:prstGeom prst="line">
            <a:avLst/>
          </a:prstGeom>
          <a:ln w="38100"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手繪多邊形 37"/>
          <p:cNvSpPr/>
          <p:nvPr/>
        </p:nvSpPr>
        <p:spPr>
          <a:xfrm>
            <a:off x="3167593" y="4025458"/>
            <a:ext cx="4077692" cy="2249949"/>
          </a:xfrm>
          <a:custGeom>
            <a:avLst/>
            <a:gdLst>
              <a:gd name="connsiteX0" fmla="*/ 1962 w 3645758"/>
              <a:gd name="connsiteY0" fmla="*/ 1544892 h 2011621"/>
              <a:gd name="connsiteX1" fmla="*/ 238915 w 3645758"/>
              <a:gd name="connsiteY1" fmla="*/ 1516461 h 2011621"/>
              <a:gd name="connsiteX2" fmla="*/ 381086 w 3645758"/>
              <a:gd name="connsiteY2" fmla="*/ 1213187 h 2011621"/>
              <a:gd name="connsiteX3" fmla="*/ 295783 w 3645758"/>
              <a:gd name="connsiteY3" fmla="*/ 549778 h 2011621"/>
              <a:gd name="connsiteX4" fmla="*/ 627517 w 3645758"/>
              <a:gd name="connsiteY4" fmla="*/ 151732 h 2011621"/>
              <a:gd name="connsiteX5" fmla="*/ 1404721 w 3645758"/>
              <a:gd name="connsiteY5" fmla="*/ 180163 h 2011621"/>
              <a:gd name="connsiteX6" fmla="*/ 1783845 w 3645758"/>
              <a:gd name="connsiteY6" fmla="*/ 189641 h 2011621"/>
              <a:gd name="connsiteX7" fmla="*/ 2267229 w 3645758"/>
              <a:gd name="connsiteY7" fmla="*/ 95 h 2011621"/>
              <a:gd name="connsiteX8" fmla="*/ 2883305 w 3645758"/>
              <a:gd name="connsiteY8" fmla="*/ 170686 h 2011621"/>
              <a:gd name="connsiteX9" fmla="*/ 3470948 w 3645758"/>
              <a:gd name="connsiteY9" fmla="*/ 587687 h 2011621"/>
              <a:gd name="connsiteX10" fmla="*/ 3641554 w 3645758"/>
              <a:gd name="connsiteY10" fmla="*/ 1213187 h 2011621"/>
              <a:gd name="connsiteX11" fmla="*/ 3338254 w 3645758"/>
              <a:gd name="connsiteY11" fmla="*/ 1772347 h 2011621"/>
              <a:gd name="connsiteX12" fmla="*/ 2788524 w 3645758"/>
              <a:gd name="connsiteY12" fmla="*/ 1942938 h 2011621"/>
              <a:gd name="connsiteX13" fmla="*/ 2494703 w 3645758"/>
              <a:gd name="connsiteY13" fmla="*/ 1762870 h 2011621"/>
              <a:gd name="connsiteX14" fmla="*/ 2039754 w 3645758"/>
              <a:gd name="connsiteY14" fmla="*/ 1886075 h 2011621"/>
              <a:gd name="connsiteX15" fmla="*/ 1594283 w 3645758"/>
              <a:gd name="connsiteY15" fmla="*/ 2009279 h 2011621"/>
              <a:gd name="connsiteX16" fmla="*/ 968729 w 3645758"/>
              <a:gd name="connsiteY16" fmla="*/ 1772347 h 2011621"/>
              <a:gd name="connsiteX17" fmla="*/ 646473 w 3645758"/>
              <a:gd name="connsiteY17" fmla="*/ 1506983 h 2011621"/>
              <a:gd name="connsiteX18" fmla="*/ 381086 w 3645758"/>
              <a:gd name="connsiteY18" fmla="*/ 1620711 h 2011621"/>
              <a:gd name="connsiteX19" fmla="*/ 1962 w 3645758"/>
              <a:gd name="connsiteY19" fmla="*/ 1544892 h 201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645758" h="2011621">
                <a:moveTo>
                  <a:pt x="1962" y="1544892"/>
                </a:moveTo>
                <a:cubicBezTo>
                  <a:pt x="-21733" y="1527517"/>
                  <a:pt x="175728" y="1571745"/>
                  <a:pt x="238915" y="1516461"/>
                </a:cubicBezTo>
                <a:cubicBezTo>
                  <a:pt x="302102" y="1461177"/>
                  <a:pt x="371608" y="1374301"/>
                  <a:pt x="381086" y="1213187"/>
                </a:cubicBezTo>
                <a:cubicBezTo>
                  <a:pt x="390564" y="1052073"/>
                  <a:pt x="254711" y="726687"/>
                  <a:pt x="295783" y="549778"/>
                </a:cubicBezTo>
                <a:cubicBezTo>
                  <a:pt x="336855" y="372869"/>
                  <a:pt x="442694" y="213334"/>
                  <a:pt x="627517" y="151732"/>
                </a:cubicBezTo>
                <a:cubicBezTo>
                  <a:pt x="812340" y="90130"/>
                  <a:pt x="1404721" y="180163"/>
                  <a:pt x="1404721" y="180163"/>
                </a:cubicBezTo>
                <a:cubicBezTo>
                  <a:pt x="1597442" y="186481"/>
                  <a:pt x="1640094" y="219652"/>
                  <a:pt x="1783845" y="189641"/>
                </a:cubicBezTo>
                <a:cubicBezTo>
                  <a:pt x="1927596" y="159630"/>
                  <a:pt x="2083986" y="3254"/>
                  <a:pt x="2267229" y="95"/>
                </a:cubicBezTo>
                <a:cubicBezTo>
                  <a:pt x="2450472" y="-3064"/>
                  <a:pt x="2682685" y="72754"/>
                  <a:pt x="2883305" y="170686"/>
                </a:cubicBezTo>
                <a:cubicBezTo>
                  <a:pt x="3083925" y="268618"/>
                  <a:pt x="3344573" y="413937"/>
                  <a:pt x="3470948" y="587687"/>
                </a:cubicBezTo>
                <a:cubicBezTo>
                  <a:pt x="3597323" y="761437"/>
                  <a:pt x="3663670" y="1015744"/>
                  <a:pt x="3641554" y="1213187"/>
                </a:cubicBezTo>
                <a:cubicBezTo>
                  <a:pt x="3619438" y="1410630"/>
                  <a:pt x="3480426" y="1650722"/>
                  <a:pt x="3338254" y="1772347"/>
                </a:cubicBezTo>
                <a:cubicBezTo>
                  <a:pt x="3196082" y="1893972"/>
                  <a:pt x="2929116" y="1944517"/>
                  <a:pt x="2788524" y="1942938"/>
                </a:cubicBezTo>
                <a:cubicBezTo>
                  <a:pt x="2647932" y="1941359"/>
                  <a:pt x="2619498" y="1772347"/>
                  <a:pt x="2494703" y="1762870"/>
                </a:cubicBezTo>
                <a:cubicBezTo>
                  <a:pt x="2369908" y="1753393"/>
                  <a:pt x="2039754" y="1886075"/>
                  <a:pt x="2039754" y="1886075"/>
                </a:cubicBezTo>
                <a:cubicBezTo>
                  <a:pt x="1889684" y="1927143"/>
                  <a:pt x="1772787" y="2028234"/>
                  <a:pt x="1594283" y="2009279"/>
                </a:cubicBezTo>
                <a:cubicBezTo>
                  <a:pt x="1415779" y="1990324"/>
                  <a:pt x="1126697" y="1856063"/>
                  <a:pt x="968729" y="1772347"/>
                </a:cubicBezTo>
                <a:cubicBezTo>
                  <a:pt x="810761" y="1688631"/>
                  <a:pt x="744414" y="1532256"/>
                  <a:pt x="646473" y="1506983"/>
                </a:cubicBezTo>
                <a:cubicBezTo>
                  <a:pt x="548532" y="1481710"/>
                  <a:pt x="483765" y="1611234"/>
                  <a:pt x="381086" y="1620711"/>
                </a:cubicBezTo>
                <a:cubicBezTo>
                  <a:pt x="278407" y="1630188"/>
                  <a:pt x="25657" y="1562267"/>
                  <a:pt x="1962" y="1544892"/>
                </a:cubicBezTo>
                <a:close/>
              </a:path>
            </a:pathLst>
          </a:custGeom>
          <a:noFill/>
          <a:ln>
            <a:solidFill>
              <a:srgbClr val="2F55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solidFill>
                <a:srgbClr val="FF5050"/>
              </a:solidFill>
              <a:ea typeface="微軟正黑體" panose="020B0604030504040204" pitchFamily="34" charset="-120"/>
            </a:endParaRPr>
          </a:p>
        </p:txBody>
      </p:sp>
      <p:sp>
        <p:nvSpPr>
          <p:cNvPr id="39" name="手繪多邊形 38"/>
          <p:cNvSpPr/>
          <p:nvPr/>
        </p:nvSpPr>
        <p:spPr>
          <a:xfrm>
            <a:off x="6744451" y="5065609"/>
            <a:ext cx="1539260" cy="791941"/>
          </a:xfrm>
          <a:custGeom>
            <a:avLst/>
            <a:gdLst>
              <a:gd name="connsiteX0" fmla="*/ 1698 w 2201529"/>
              <a:gd name="connsiteY0" fmla="*/ 1044171 h 1132675"/>
              <a:gd name="connsiteX1" fmla="*/ 187807 w 2201529"/>
              <a:gd name="connsiteY1" fmla="*/ 934683 h 1132675"/>
              <a:gd name="connsiteX2" fmla="*/ 308231 w 2201529"/>
              <a:gd name="connsiteY2" fmla="*/ 868991 h 1132675"/>
              <a:gd name="connsiteX3" fmla="*/ 439603 w 2201529"/>
              <a:gd name="connsiteY3" fmla="*/ 660966 h 1132675"/>
              <a:gd name="connsiteX4" fmla="*/ 549079 w 2201529"/>
              <a:gd name="connsiteY4" fmla="*/ 573376 h 1132675"/>
              <a:gd name="connsiteX5" fmla="*/ 724241 w 2201529"/>
              <a:gd name="connsiteY5" fmla="*/ 573376 h 1132675"/>
              <a:gd name="connsiteX6" fmla="*/ 844665 w 2201529"/>
              <a:gd name="connsiteY6" fmla="*/ 398196 h 1132675"/>
              <a:gd name="connsiteX7" fmla="*/ 1085512 w 2201529"/>
              <a:gd name="connsiteY7" fmla="*/ 321555 h 1132675"/>
              <a:gd name="connsiteX8" fmla="*/ 1184041 w 2201529"/>
              <a:gd name="connsiteY8" fmla="*/ 354402 h 1132675"/>
              <a:gd name="connsiteX9" fmla="*/ 1413941 w 2201529"/>
              <a:gd name="connsiteY9" fmla="*/ 47838 h 1132675"/>
              <a:gd name="connsiteX10" fmla="*/ 1764265 w 2201529"/>
              <a:gd name="connsiteY10" fmla="*/ 36889 h 1132675"/>
              <a:gd name="connsiteX11" fmla="*/ 2147431 w 2201529"/>
              <a:gd name="connsiteY11" fmla="*/ 398196 h 1132675"/>
              <a:gd name="connsiteX12" fmla="*/ 2125536 w 2201529"/>
              <a:gd name="connsiteY12" fmla="*/ 945632 h 1132675"/>
              <a:gd name="connsiteX13" fmla="*/ 1468679 w 2201529"/>
              <a:gd name="connsiteY13" fmla="*/ 1120812 h 1132675"/>
              <a:gd name="connsiteX14" fmla="*/ 943193 w 2201529"/>
              <a:gd name="connsiteY14" fmla="*/ 1077017 h 1132675"/>
              <a:gd name="connsiteX15" fmla="*/ 154964 w 2201529"/>
              <a:gd name="connsiteY15" fmla="*/ 1131760 h 1132675"/>
              <a:gd name="connsiteX16" fmla="*/ 1698 w 2201529"/>
              <a:gd name="connsiteY16" fmla="*/ 1044171 h 1132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01529" h="1132675">
                <a:moveTo>
                  <a:pt x="1698" y="1044171"/>
                </a:moveTo>
                <a:cubicBezTo>
                  <a:pt x="7172" y="1011325"/>
                  <a:pt x="136718" y="963880"/>
                  <a:pt x="187807" y="934683"/>
                </a:cubicBezTo>
                <a:cubicBezTo>
                  <a:pt x="238896" y="905486"/>
                  <a:pt x="266265" y="914610"/>
                  <a:pt x="308231" y="868991"/>
                </a:cubicBezTo>
                <a:cubicBezTo>
                  <a:pt x="350197" y="823372"/>
                  <a:pt x="399462" y="710235"/>
                  <a:pt x="439603" y="660966"/>
                </a:cubicBezTo>
                <a:cubicBezTo>
                  <a:pt x="479744" y="611697"/>
                  <a:pt x="501639" y="587974"/>
                  <a:pt x="549079" y="573376"/>
                </a:cubicBezTo>
                <a:cubicBezTo>
                  <a:pt x="596519" y="558778"/>
                  <a:pt x="674977" y="602573"/>
                  <a:pt x="724241" y="573376"/>
                </a:cubicBezTo>
                <a:cubicBezTo>
                  <a:pt x="773505" y="544179"/>
                  <a:pt x="784453" y="440166"/>
                  <a:pt x="844665" y="398196"/>
                </a:cubicBezTo>
                <a:cubicBezTo>
                  <a:pt x="904877" y="356226"/>
                  <a:pt x="1028949" y="328854"/>
                  <a:pt x="1085512" y="321555"/>
                </a:cubicBezTo>
                <a:cubicBezTo>
                  <a:pt x="1142075" y="314256"/>
                  <a:pt x="1129303" y="400021"/>
                  <a:pt x="1184041" y="354402"/>
                </a:cubicBezTo>
                <a:cubicBezTo>
                  <a:pt x="1238779" y="308783"/>
                  <a:pt x="1317237" y="100757"/>
                  <a:pt x="1413941" y="47838"/>
                </a:cubicBezTo>
                <a:cubicBezTo>
                  <a:pt x="1510645" y="-5081"/>
                  <a:pt x="1642017" y="-21504"/>
                  <a:pt x="1764265" y="36889"/>
                </a:cubicBezTo>
                <a:cubicBezTo>
                  <a:pt x="1886513" y="95282"/>
                  <a:pt x="2087219" y="246739"/>
                  <a:pt x="2147431" y="398196"/>
                </a:cubicBezTo>
                <a:cubicBezTo>
                  <a:pt x="2207643" y="549653"/>
                  <a:pt x="2238661" y="825196"/>
                  <a:pt x="2125536" y="945632"/>
                </a:cubicBezTo>
                <a:cubicBezTo>
                  <a:pt x="2012411" y="1066068"/>
                  <a:pt x="1665736" y="1098915"/>
                  <a:pt x="1468679" y="1120812"/>
                </a:cubicBezTo>
                <a:cubicBezTo>
                  <a:pt x="1271622" y="1142709"/>
                  <a:pt x="1162145" y="1075192"/>
                  <a:pt x="943193" y="1077017"/>
                </a:cubicBezTo>
                <a:cubicBezTo>
                  <a:pt x="724241" y="1078842"/>
                  <a:pt x="315529" y="1140884"/>
                  <a:pt x="154964" y="1131760"/>
                </a:cubicBezTo>
                <a:cubicBezTo>
                  <a:pt x="-5601" y="1122636"/>
                  <a:pt x="-3776" y="1077017"/>
                  <a:pt x="1698" y="1044171"/>
                </a:cubicBezTo>
                <a:close/>
              </a:path>
            </a:pathLst>
          </a:custGeom>
          <a:pattFill prst="ltUpDiag">
            <a:fgClr>
              <a:srgbClr val="3D8AAC"/>
            </a:fgClr>
            <a:bgClr>
              <a:schemeClr val="bg1"/>
            </a:bgClr>
          </a:pattFill>
          <a:ln>
            <a:solidFill>
              <a:srgbClr val="3D8AAC"/>
            </a:solidFill>
          </a:ln>
          <a:effectLst>
            <a:outerShdw blurRad="40005" dist="22987" dir="4740000" algn="tl" rotWithShape="0">
              <a:schemeClr val="accent5">
                <a:lumMod val="20000"/>
                <a:lumOff val="80000"/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solidFill>
                <a:srgbClr val="0070C0"/>
              </a:solidFill>
              <a:ea typeface="微軟正黑體" panose="020B0604030504040204" pitchFamily="34" charset="-120"/>
            </a:endParaRPr>
          </a:p>
        </p:txBody>
      </p:sp>
      <p:sp>
        <p:nvSpPr>
          <p:cNvPr id="40" name="手繪多邊形 39"/>
          <p:cNvSpPr/>
          <p:nvPr/>
        </p:nvSpPr>
        <p:spPr>
          <a:xfrm>
            <a:off x="6307515" y="1365743"/>
            <a:ext cx="903546" cy="435089"/>
          </a:xfrm>
          <a:custGeom>
            <a:avLst/>
            <a:gdLst>
              <a:gd name="connsiteX0" fmla="*/ 1704 w 1598095"/>
              <a:gd name="connsiteY0" fmla="*/ 711759 h 769538"/>
              <a:gd name="connsiteX1" fmla="*/ 62353 w 1598095"/>
              <a:gd name="connsiteY1" fmla="*/ 655775 h 769538"/>
              <a:gd name="connsiteX2" fmla="*/ 220974 w 1598095"/>
              <a:gd name="connsiteY2" fmla="*/ 599792 h 769538"/>
              <a:gd name="connsiteX3" fmla="*/ 267627 w 1598095"/>
              <a:gd name="connsiteY3" fmla="*/ 599792 h 769538"/>
              <a:gd name="connsiteX4" fmla="*/ 314280 w 1598095"/>
              <a:gd name="connsiteY4" fmla="*/ 473828 h 769538"/>
              <a:gd name="connsiteX5" fmla="*/ 398255 w 1598095"/>
              <a:gd name="connsiteY5" fmla="*/ 403849 h 769538"/>
              <a:gd name="connsiteX6" fmla="*/ 533549 w 1598095"/>
              <a:gd name="connsiteY6" fmla="*/ 375857 h 769538"/>
              <a:gd name="connsiteX7" fmla="*/ 622190 w 1598095"/>
              <a:gd name="connsiteY7" fmla="*/ 245228 h 769538"/>
              <a:gd name="connsiteX8" fmla="*/ 757484 w 1598095"/>
              <a:gd name="connsiteY8" fmla="*/ 203241 h 769538"/>
              <a:gd name="connsiteX9" fmla="*/ 850790 w 1598095"/>
              <a:gd name="connsiteY9" fmla="*/ 235898 h 769538"/>
              <a:gd name="connsiteX10" fmla="*/ 925435 w 1598095"/>
              <a:gd name="connsiteY10" fmla="*/ 105269 h 769538"/>
              <a:gd name="connsiteX11" fmla="*/ 1060729 w 1598095"/>
              <a:gd name="connsiteY11" fmla="*/ 7298 h 769538"/>
              <a:gd name="connsiteX12" fmla="*/ 1284663 w 1598095"/>
              <a:gd name="connsiteY12" fmla="*/ 25959 h 769538"/>
              <a:gd name="connsiteX13" fmla="*/ 1475941 w 1598095"/>
              <a:gd name="connsiteY13" fmla="*/ 175249 h 769538"/>
              <a:gd name="connsiteX14" fmla="*/ 1597239 w 1598095"/>
              <a:gd name="connsiteY14" fmla="*/ 427175 h 769538"/>
              <a:gd name="connsiteX15" fmla="*/ 1508598 w 1598095"/>
              <a:gd name="connsiteY15" fmla="*/ 679102 h 769538"/>
              <a:gd name="connsiteX16" fmla="*/ 1149369 w 1598095"/>
              <a:gd name="connsiteY16" fmla="*/ 767743 h 769538"/>
              <a:gd name="connsiteX17" fmla="*/ 766814 w 1598095"/>
              <a:gd name="connsiteY17" fmla="*/ 739751 h 769538"/>
              <a:gd name="connsiteX18" fmla="*/ 360933 w 1598095"/>
              <a:gd name="connsiteY18" fmla="*/ 753747 h 769538"/>
              <a:gd name="connsiteX19" fmla="*/ 48357 w 1598095"/>
              <a:gd name="connsiteY19" fmla="*/ 744416 h 769538"/>
              <a:gd name="connsiteX20" fmla="*/ 1704 w 1598095"/>
              <a:gd name="connsiteY20" fmla="*/ 711759 h 769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598095" h="769538">
                <a:moveTo>
                  <a:pt x="1704" y="711759"/>
                </a:moveTo>
                <a:cubicBezTo>
                  <a:pt x="4037" y="696986"/>
                  <a:pt x="25808" y="674436"/>
                  <a:pt x="62353" y="655775"/>
                </a:cubicBezTo>
                <a:cubicBezTo>
                  <a:pt x="98898" y="637114"/>
                  <a:pt x="186762" y="609123"/>
                  <a:pt x="220974" y="599792"/>
                </a:cubicBezTo>
                <a:cubicBezTo>
                  <a:pt x="255186" y="590461"/>
                  <a:pt x="252076" y="620786"/>
                  <a:pt x="267627" y="599792"/>
                </a:cubicBezTo>
                <a:cubicBezTo>
                  <a:pt x="283178" y="578798"/>
                  <a:pt x="292509" y="506485"/>
                  <a:pt x="314280" y="473828"/>
                </a:cubicBezTo>
                <a:cubicBezTo>
                  <a:pt x="336051" y="441171"/>
                  <a:pt x="361710" y="420177"/>
                  <a:pt x="398255" y="403849"/>
                </a:cubicBezTo>
                <a:cubicBezTo>
                  <a:pt x="434800" y="387521"/>
                  <a:pt x="496227" y="402294"/>
                  <a:pt x="533549" y="375857"/>
                </a:cubicBezTo>
                <a:cubicBezTo>
                  <a:pt x="570871" y="349420"/>
                  <a:pt x="584868" y="273997"/>
                  <a:pt x="622190" y="245228"/>
                </a:cubicBezTo>
                <a:cubicBezTo>
                  <a:pt x="659512" y="216459"/>
                  <a:pt x="719384" y="204796"/>
                  <a:pt x="757484" y="203241"/>
                </a:cubicBezTo>
                <a:cubicBezTo>
                  <a:pt x="795584" y="201686"/>
                  <a:pt x="822798" y="252227"/>
                  <a:pt x="850790" y="235898"/>
                </a:cubicBezTo>
                <a:cubicBezTo>
                  <a:pt x="878782" y="219569"/>
                  <a:pt x="890445" y="143369"/>
                  <a:pt x="925435" y="105269"/>
                </a:cubicBezTo>
                <a:cubicBezTo>
                  <a:pt x="960425" y="67169"/>
                  <a:pt x="1000858" y="20516"/>
                  <a:pt x="1060729" y="7298"/>
                </a:cubicBezTo>
                <a:cubicBezTo>
                  <a:pt x="1120600" y="-5920"/>
                  <a:pt x="1215461" y="-2033"/>
                  <a:pt x="1284663" y="25959"/>
                </a:cubicBezTo>
                <a:cubicBezTo>
                  <a:pt x="1353865" y="53951"/>
                  <a:pt x="1423845" y="108380"/>
                  <a:pt x="1475941" y="175249"/>
                </a:cubicBezTo>
                <a:cubicBezTo>
                  <a:pt x="1528037" y="242118"/>
                  <a:pt x="1591796" y="343199"/>
                  <a:pt x="1597239" y="427175"/>
                </a:cubicBezTo>
                <a:cubicBezTo>
                  <a:pt x="1602682" y="511150"/>
                  <a:pt x="1583243" y="622341"/>
                  <a:pt x="1508598" y="679102"/>
                </a:cubicBezTo>
                <a:cubicBezTo>
                  <a:pt x="1433953" y="735863"/>
                  <a:pt x="1273000" y="757635"/>
                  <a:pt x="1149369" y="767743"/>
                </a:cubicBezTo>
                <a:cubicBezTo>
                  <a:pt x="1025738" y="777851"/>
                  <a:pt x="898220" y="742084"/>
                  <a:pt x="766814" y="739751"/>
                </a:cubicBezTo>
                <a:cubicBezTo>
                  <a:pt x="635408" y="737418"/>
                  <a:pt x="480676" y="752970"/>
                  <a:pt x="360933" y="753747"/>
                </a:cubicBezTo>
                <a:cubicBezTo>
                  <a:pt x="241190" y="754524"/>
                  <a:pt x="105118" y="753747"/>
                  <a:pt x="48357" y="744416"/>
                </a:cubicBezTo>
                <a:cubicBezTo>
                  <a:pt x="-8404" y="735085"/>
                  <a:pt x="-629" y="726532"/>
                  <a:pt x="1704" y="711759"/>
                </a:cubicBezTo>
                <a:close/>
              </a:path>
            </a:pathLst>
          </a:custGeom>
          <a:solidFill>
            <a:srgbClr val="3D8AA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41" name="手繪多邊形 40"/>
          <p:cNvSpPr/>
          <p:nvPr/>
        </p:nvSpPr>
        <p:spPr>
          <a:xfrm>
            <a:off x="1960652" y="3910635"/>
            <a:ext cx="630558" cy="303636"/>
          </a:xfrm>
          <a:custGeom>
            <a:avLst/>
            <a:gdLst>
              <a:gd name="connsiteX0" fmla="*/ 1704 w 1598095"/>
              <a:gd name="connsiteY0" fmla="*/ 711759 h 769538"/>
              <a:gd name="connsiteX1" fmla="*/ 62353 w 1598095"/>
              <a:gd name="connsiteY1" fmla="*/ 655775 h 769538"/>
              <a:gd name="connsiteX2" fmla="*/ 220974 w 1598095"/>
              <a:gd name="connsiteY2" fmla="*/ 599792 h 769538"/>
              <a:gd name="connsiteX3" fmla="*/ 267627 w 1598095"/>
              <a:gd name="connsiteY3" fmla="*/ 599792 h 769538"/>
              <a:gd name="connsiteX4" fmla="*/ 314280 w 1598095"/>
              <a:gd name="connsiteY4" fmla="*/ 473828 h 769538"/>
              <a:gd name="connsiteX5" fmla="*/ 398255 w 1598095"/>
              <a:gd name="connsiteY5" fmla="*/ 403849 h 769538"/>
              <a:gd name="connsiteX6" fmla="*/ 533549 w 1598095"/>
              <a:gd name="connsiteY6" fmla="*/ 375857 h 769538"/>
              <a:gd name="connsiteX7" fmla="*/ 622190 w 1598095"/>
              <a:gd name="connsiteY7" fmla="*/ 245228 h 769538"/>
              <a:gd name="connsiteX8" fmla="*/ 757484 w 1598095"/>
              <a:gd name="connsiteY8" fmla="*/ 203241 h 769538"/>
              <a:gd name="connsiteX9" fmla="*/ 850790 w 1598095"/>
              <a:gd name="connsiteY9" fmla="*/ 235898 h 769538"/>
              <a:gd name="connsiteX10" fmla="*/ 925435 w 1598095"/>
              <a:gd name="connsiteY10" fmla="*/ 105269 h 769538"/>
              <a:gd name="connsiteX11" fmla="*/ 1060729 w 1598095"/>
              <a:gd name="connsiteY11" fmla="*/ 7298 h 769538"/>
              <a:gd name="connsiteX12" fmla="*/ 1284663 w 1598095"/>
              <a:gd name="connsiteY12" fmla="*/ 25959 h 769538"/>
              <a:gd name="connsiteX13" fmla="*/ 1475941 w 1598095"/>
              <a:gd name="connsiteY13" fmla="*/ 175249 h 769538"/>
              <a:gd name="connsiteX14" fmla="*/ 1597239 w 1598095"/>
              <a:gd name="connsiteY14" fmla="*/ 427175 h 769538"/>
              <a:gd name="connsiteX15" fmla="*/ 1508598 w 1598095"/>
              <a:gd name="connsiteY15" fmla="*/ 679102 h 769538"/>
              <a:gd name="connsiteX16" fmla="*/ 1149369 w 1598095"/>
              <a:gd name="connsiteY16" fmla="*/ 767743 h 769538"/>
              <a:gd name="connsiteX17" fmla="*/ 766814 w 1598095"/>
              <a:gd name="connsiteY17" fmla="*/ 739751 h 769538"/>
              <a:gd name="connsiteX18" fmla="*/ 360933 w 1598095"/>
              <a:gd name="connsiteY18" fmla="*/ 753747 h 769538"/>
              <a:gd name="connsiteX19" fmla="*/ 48357 w 1598095"/>
              <a:gd name="connsiteY19" fmla="*/ 744416 h 769538"/>
              <a:gd name="connsiteX20" fmla="*/ 1704 w 1598095"/>
              <a:gd name="connsiteY20" fmla="*/ 711759 h 769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598095" h="769538">
                <a:moveTo>
                  <a:pt x="1704" y="711759"/>
                </a:moveTo>
                <a:cubicBezTo>
                  <a:pt x="4037" y="696986"/>
                  <a:pt x="25808" y="674436"/>
                  <a:pt x="62353" y="655775"/>
                </a:cubicBezTo>
                <a:cubicBezTo>
                  <a:pt x="98898" y="637114"/>
                  <a:pt x="186762" y="609123"/>
                  <a:pt x="220974" y="599792"/>
                </a:cubicBezTo>
                <a:cubicBezTo>
                  <a:pt x="255186" y="590461"/>
                  <a:pt x="252076" y="620786"/>
                  <a:pt x="267627" y="599792"/>
                </a:cubicBezTo>
                <a:cubicBezTo>
                  <a:pt x="283178" y="578798"/>
                  <a:pt x="292509" y="506485"/>
                  <a:pt x="314280" y="473828"/>
                </a:cubicBezTo>
                <a:cubicBezTo>
                  <a:pt x="336051" y="441171"/>
                  <a:pt x="361710" y="420177"/>
                  <a:pt x="398255" y="403849"/>
                </a:cubicBezTo>
                <a:cubicBezTo>
                  <a:pt x="434800" y="387521"/>
                  <a:pt x="496227" y="402294"/>
                  <a:pt x="533549" y="375857"/>
                </a:cubicBezTo>
                <a:cubicBezTo>
                  <a:pt x="570871" y="349420"/>
                  <a:pt x="584868" y="273997"/>
                  <a:pt x="622190" y="245228"/>
                </a:cubicBezTo>
                <a:cubicBezTo>
                  <a:pt x="659512" y="216459"/>
                  <a:pt x="719384" y="204796"/>
                  <a:pt x="757484" y="203241"/>
                </a:cubicBezTo>
                <a:cubicBezTo>
                  <a:pt x="795584" y="201686"/>
                  <a:pt x="822798" y="252227"/>
                  <a:pt x="850790" y="235898"/>
                </a:cubicBezTo>
                <a:cubicBezTo>
                  <a:pt x="878782" y="219569"/>
                  <a:pt x="890445" y="143369"/>
                  <a:pt x="925435" y="105269"/>
                </a:cubicBezTo>
                <a:cubicBezTo>
                  <a:pt x="960425" y="67169"/>
                  <a:pt x="1000858" y="20516"/>
                  <a:pt x="1060729" y="7298"/>
                </a:cubicBezTo>
                <a:cubicBezTo>
                  <a:pt x="1120600" y="-5920"/>
                  <a:pt x="1215461" y="-2033"/>
                  <a:pt x="1284663" y="25959"/>
                </a:cubicBezTo>
                <a:cubicBezTo>
                  <a:pt x="1353865" y="53951"/>
                  <a:pt x="1423845" y="108380"/>
                  <a:pt x="1475941" y="175249"/>
                </a:cubicBezTo>
                <a:cubicBezTo>
                  <a:pt x="1528037" y="242118"/>
                  <a:pt x="1591796" y="343199"/>
                  <a:pt x="1597239" y="427175"/>
                </a:cubicBezTo>
                <a:cubicBezTo>
                  <a:pt x="1602682" y="511150"/>
                  <a:pt x="1583243" y="622341"/>
                  <a:pt x="1508598" y="679102"/>
                </a:cubicBezTo>
                <a:cubicBezTo>
                  <a:pt x="1433953" y="735863"/>
                  <a:pt x="1273000" y="757635"/>
                  <a:pt x="1149369" y="767743"/>
                </a:cubicBezTo>
                <a:cubicBezTo>
                  <a:pt x="1025738" y="777851"/>
                  <a:pt x="898220" y="742084"/>
                  <a:pt x="766814" y="739751"/>
                </a:cubicBezTo>
                <a:cubicBezTo>
                  <a:pt x="635408" y="737418"/>
                  <a:pt x="480676" y="752970"/>
                  <a:pt x="360933" y="753747"/>
                </a:cubicBezTo>
                <a:cubicBezTo>
                  <a:pt x="241190" y="754524"/>
                  <a:pt x="105118" y="753747"/>
                  <a:pt x="48357" y="744416"/>
                </a:cubicBezTo>
                <a:cubicBezTo>
                  <a:pt x="-8404" y="735085"/>
                  <a:pt x="-629" y="726532"/>
                  <a:pt x="1704" y="711759"/>
                </a:cubicBezTo>
                <a:close/>
              </a:path>
            </a:pathLst>
          </a:custGeom>
          <a:solidFill>
            <a:srgbClr val="3D8AA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pic>
        <p:nvPicPr>
          <p:cNvPr id="22" name="圖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46" y="2164891"/>
            <a:ext cx="742579" cy="650397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4" name="群組 23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25" name="群組 24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46" name="群組 4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19" name="弧形 11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20" name="弧形 11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21" name="弧形 12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22" name="弧形 12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23" name="弧形 12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24" name="弧形 12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25" name="弧形 12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26" name="弧形 12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27" name="弧形 12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28" name="弧形 12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29" name="弧形 12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30" name="弧形 12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31" name="弧形 13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32" name="弧形 13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33" name="弧形 13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34" name="弧形 13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35" name="弧形 13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47" name="群組 4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02" name="弧形 10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6" name="弧形 10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7" name="弧形 10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8" name="弧形 10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9" name="弧形 10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0" name="弧形 10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1" name="弧形 11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2" name="弧形 11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3" name="弧形 11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4" name="弧形 11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5" name="弧形 11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6" name="弧形 11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7" name="弧形 11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8" name="弧形 11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48" name="群組 4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5" name="弧形 8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" name="弧形 8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49" name="群組 4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68" name="弧形 6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2" name="弧形 7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50" name="群組 4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1" name="弧形 5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5" name="弧形 5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26" name="弧形 25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弧形 26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8" name="弧形 27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9" name="弧形 28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0" name="弧形 29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2" name="弧形 4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3" name="弧形 4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4" name="弧形 4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5" name="弧形 4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36" name="圓角化單一角落矩形 13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7" name="矩形 13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4D3CD"/>
              </a:gs>
              <a:gs pos="100000">
                <a:srgbClr val="3D8AAC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>
              <a:ea typeface="微軟正黑體" panose="020B0604030504040204" pitchFamily="34" charset="-120"/>
            </a:endParaRPr>
          </a:p>
        </p:txBody>
      </p:sp>
      <p:sp>
        <p:nvSpPr>
          <p:cNvPr id="138" name="文字方塊 137"/>
          <p:cNvSpPr txBox="1"/>
          <p:nvPr/>
        </p:nvSpPr>
        <p:spPr>
          <a:xfrm>
            <a:off x="5682991" y="2312479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3D8AAC"/>
                </a:solidFill>
                <a:ea typeface="微軟正黑體"/>
              </a:rPr>
              <a:t>應用</a:t>
            </a:r>
          </a:p>
        </p:txBody>
      </p:sp>
      <p:sp>
        <p:nvSpPr>
          <p:cNvPr id="139" name="文字方塊 138"/>
          <p:cNvSpPr txBox="1"/>
          <p:nvPr/>
        </p:nvSpPr>
        <p:spPr>
          <a:xfrm>
            <a:off x="1656805" y="2546418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3D8AAC"/>
                </a:solidFill>
                <a:ea typeface="微軟正黑體"/>
              </a:rPr>
              <a:t>介紹</a:t>
            </a:r>
          </a:p>
        </p:txBody>
      </p:sp>
      <p:cxnSp>
        <p:nvCxnSpPr>
          <p:cNvPr id="140" name="直線接點 139"/>
          <p:cNvCxnSpPr/>
          <p:nvPr/>
        </p:nvCxnSpPr>
        <p:spPr>
          <a:xfrm>
            <a:off x="1566913" y="3343264"/>
            <a:ext cx="1511390" cy="0"/>
          </a:xfrm>
          <a:prstGeom prst="line">
            <a:avLst/>
          </a:prstGeom>
          <a:ln w="9525">
            <a:solidFill>
              <a:srgbClr val="3D8A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矩形 140"/>
          <p:cNvSpPr/>
          <p:nvPr/>
        </p:nvSpPr>
        <p:spPr>
          <a:xfrm>
            <a:off x="1511819" y="3491146"/>
            <a:ext cx="1647118" cy="300476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3D8AAC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3D8AAC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3D8AAC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例子</a:t>
            </a:r>
          </a:p>
        </p:txBody>
      </p:sp>
      <p:sp>
        <p:nvSpPr>
          <p:cNvPr id="142" name="矩形 141"/>
          <p:cNvSpPr/>
          <p:nvPr/>
        </p:nvSpPr>
        <p:spPr>
          <a:xfrm>
            <a:off x="3861330" y="3498659"/>
            <a:ext cx="1271054" cy="2913302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3D8AAC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3D8AAC"/>
              </a:solidFill>
              <a:ea typeface="微軟正黑體"/>
            </a:endParaRPr>
          </a:p>
        </p:txBody>
      </p:sp>
      <p:cxnSp>
        <p:nvCxnSpPr>
          <p:cNvPr id="143" name="直線接點 142"/>
          <p:cNvCxnSpPr/>
          <p:nvPr/>
        </p:nvCxnSpPr>
        <p:spPr>
          <a:xfrm>
            <a:off x="3891698" y="3343408"/>
            <a:ext cx="1131020" cy="0"/>
          </a:xfrm>
          <a:prstGeom prst="line">
            <a:avLst/>
          </a:prstGeom>
          <a:ln w="9525">
            <a:solidFill>
              <a:srgbClr val="3D8A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矩形 143"/>
          <p:cNvSpPr/>
          <p:nvPr/>
        </p:nvSpPr>
        <p:spPr>
          <a:xfrm>
            <a:off x="5928038" y="3497478"/>
            <a:ext cx="1097993" cy="281888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3D8AAC"/>
                </a:solidFill>
                <a:ea typeface="微軟正黑體"/>
              </a:rPr>
              <a:t>練習</a:t>
            </a:r>
            <a:endParaRPr lang="en-US" altLang="zh-TW" b="1" spc="-9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3D8AAC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45" name="直線接點 144"/>
          <p:cNvCxnSpPr/>
          <p:nvPr/>
        </p:nvCxnSpPr>
        <p:spPr>
          <a:xfrm>
            <a:off x="5682991" y="3338042"/>
            <a:ext cx="1421493" cy="0"/>
          </a:xfrm>
          <a:prstGeom prst="line">
            <a:avLst/>
          </a:prstGeom>
          <a:ln w="9525">
            <a:solidFill>
              <a:srgbClr val="3D8A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文字方塊 145"/>
          <p:cNvSpPr txBox="1"/>
          <p:nvPr/>
        </p:nvSpPr>
        <p:spPr>
          <a:xfrm>
            <a:off x="3795996" y="2543690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3D8AAC"/>
                </a:solidFill>
                <a:ea typeface="微軟正黑體"/>
              </a:rPr>
              <a:t>結構</a:t>
            </a:r>
          </a:p>
        </p:txBody>
      </p:sp>
      <p:cxnSp>
        <p:nvCxnSpPr>
          <p:cNvPr id="147" name="直線接點 14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3D8AAC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</a:t>
            </a:r>
            <a:endParaRPr lang="en-US" altLang="zh-TW" sz="2300" b="1" spc="300" dirty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r>
              <a:rPr lang="zh-TW" altLang="en-US" sz="2300" b="1" spc="3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1190096" y="195299"/>
            <a:ext cx="5310376" cy="6167963"/>
            <a:chOff x="1190096" y="195299"/>
            <a:chExt cx="5310376" cy="6167963"/>
          </a:xfrm>
        </p:grpSpPr>
        <p:sp>
          <p:nvSpPr>
            <p:cNvPr id="150" name="圓角矩形 149"/>
            <p:cNvSpPr/>
            <p:nvPr/>
          </p:nvSpPr>
          <p:spPr>
            <a:xfrm>
              <a:off x="5145469" y="634348"/>
              <a:ext cx="1150127" cy="266286"/>
            </a:xfrm>
            <a:prstGeom prst="roundRect">
              <a:avLst>
                <a:gd name="adj" fmla="val 50000"/>
              </a:avLst>
            </a:prstGeom>
            <a:solidFill>
              <a:srgbClr val="5F98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1" name="手繪多邊形 150"/>
            <p:cNvSpPr/>
            <p:nvPr/>
          </p:nvSpPr>
          <p:spPr>
            <a:xfrm>
              <a:off x="5454260" y="195299"/>
              <a:ext cx="1046212" cy="599980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4D3CD"/>
                </a:gs>
                <a:gs pos="100000">
                  <a:srgbClr val="3D8AAC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52" name="手繪多邊形 151"/>
            <p:cNvSpPr/>
            <p:nvPr/>
          </p:nvSpPr>
          <p:spPr>
            <a:xfrm>
              <a:off x="3244436" y="5710131"/>
              <a:ext cx="1017831" cy="583705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4D3CD"/>
                </a:gs>
                <a:gs pos="100000">
                  <a:srgbClr val="3D8AAC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53" name="圓角矩形 152"/>
            <p:cNvSpPr/>
            <p:nvPr/>
          </p:nvSpPr>
          <p:spPr>
            <a:xfrm>
              <a:off x="3691290" y="6184174"/>
              <a:ext cx="773508" cy="179088"/>
            </a:xfrm>
            <a:prstGeom prst="roundRect">
              <a:avLst>
                <a:gd name="adj" fmla="val 50000"/>
              </a:avLst>
            </a:prstGeom>
            <a:solidFill>
              <a:srgbClr val="5F98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4" name="手繪多邊形 153"/>
            <p:cNvSpPr/>
            <p:nvPr/>
          </p:nvSpPr>
          <p:spPr>
            <a:xfrm>
              <a:off x="1190096" y="4943895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gradFill>
              <a:gsLst>
                <a:gs pos="23000">
                  <a:srgbClr val="F4D3CD"/>
                </a:gs>
                <a:gs pos="100000">
                  <a:srgbClr val="3D8AAC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</p:grpSp>
      <p:sp>
        <p:nvSpPr>
          <p:cNvPr id="155" name="圓角矩形 154"/>
          <p:cNvSpPr/>
          <p:nvPr/>
        </p:nvSpPr>
        <p:spPr>
          <a:xfrm>
            <a:off x="6450519" y="3465747"/>
            <a:ext cx="429267" cy="2528950"/>
          </a:xfrm>
          <a:prstGeom prst="roundRect">
            <a:avLst/>
          </a:prstGeom>
          <a:noFill/>
          <a:ln>
            <a:solidFill>
              <a:srgbClr val="3D8A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58" name="圖片 1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753" y="1876266"/>
            <a:ext cx="1170590" cy="1277894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59" name="圖片 15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431" y="1902651"/>
            <a:ext cx="955220" cy="1289708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60" name="圖片 15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617" y="1440012"/>
            <a:ext cx="842906" cy="180090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61" name="圖片 16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166" y="914567"/>
            <a:ext cx="742579" cy="65039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grpSp>
        <p:nvGrpSpPr>
          <p:cNvPr id="162" name="群組 161"/>
          <p:cNvGrpSpPr/>
          <p:nvPr/>
        </p:nvGrpSpPr>
        <p:grpSpPr>
          <a:xfrm>
            <a:off x="6903147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63" name="群組 162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65" name="群組 164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67" name="群組 166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69" name="圓角化同側角落矩形 168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70" name="圓角化同側角落矩形 169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71" name="群組 170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72" name="圓角化同側角落矩形 171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73" name="圓角化同側角落矩形 172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68" name="弧形 167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66" name="圓角化同側角落矩形 165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64" name="圓角矩形 163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4" name="圓角化同側角落矩形 173"/>
          <p:cNvSpPr/>
          <p:nvPr/>
        </p:nvSpPr>
        <p:spPr>
          <a:xfrm>
            <a:off x="7468955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5" name="圓角矩形 174"/>
          <p:cNvSpPr/>
          <p:nvPr/>
        </p:nvSpPr>
        <p:spPr>
          <a:xfrm>
            <a:off x="7727473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6" name="圓角矩形 175"/>
          <p:cNvSpPr/>
          <p:nvPr/>
        </p:nvSpPr>
        <p:spPr>
          <a:xfrm>
            <a:off x="7565959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7" name="手繪多邊形 176"/>
          <p:cNvSpPr/>
          <p:nvPr/>
        </p:nvSpPr>
        <p:spPr>
          <a:xfrm>
            <a:off x="7532894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8" name="弧形 177"/>
          <p:cNvSpPr/>
          <p:nvPr/>
        </p:nvSpPr>
        <p:spPr>
          <a:xfrm rot="13638684">
            <a:off x="7699524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9" name="橢圓 178"/>
          <p:cNvSpPr/>
          <p:nvPr/>
        </p:nvSpPr>
        <p:spPr>
          <a:xfrm>
            <a:off x="7598490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0" name="橢圓 179"/>
          <p:cNvSpPr/>
          <p:nvPr/>
        </p:nvSpPr>
        <p:spPr>
          <a:xfrm>
            <a:off x="7836950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1" name="弧形 180"/>
          <p:cNvSpPr/>
          <p:nvPr/>
        </p:nvSpPr>
        <p:spPr>
          <a:xfrm rot="11272823">
            <a:off x="7755644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2" name="弧形 181"/>
          <p:cNvSpPr/>
          <p:nvPr/>
        </p:nvSpPr>
        <p:spPr>
          <a:xfrm rot="18133355">
            <a:off x="7567410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3" name="弧形 182"/>
          <p:cNvSpPr/>
          <p:nvPr/>
        </p:nvSpPr>
        <p:spPr>
          <a:xfrm rot="18731171">
            <a:off x="7808025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4" name="手繪多邊形 183"/>
          <p:cNvSpPr/>
          <p:nvPr/>
        </p:nvSpPr>
        <p:spPr>
          <a:xfrm>
            <a:off x="8034903" y="4892086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5" name="弧形 184"/>
          <p:cNvSpPr/>
          <p:nvPr/>
        </p:nvSpPr>
        <p:spPr>
          <a:xfrm rot="1461097">
            <a:off x="7961736" y="4902236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6" name="弧形 185"/>
          <p:cNvSpPr/>
          <p:nvPr/>
        </p:nvSpPr>
        <p:spPr>
          <a:xfrm rot="5704529">
            <a:off x="7673941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87" name="群組 186"/>
          <p:cNvGrpSpPr/>
          <p:nvPr/>
        </p:nvGrpSpPr>
        <p:grpSpPr>
          <a:xfrm>
            <a:off x="8113911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88" name="圓角化同側角落矩形 187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9" name="圓角化同側角落矩形 188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0" name="弧形 189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91" name="弧形 190"/>
          <p:cNvSpPr/>
          <p:nvPr/>
        </p:nvSpPr>
        <p:spPr>
          <a:xfrm rot="15944160">
            <a:off x="7583357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92" name="圖片 19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215" y="314074"/>
            <a:ext cx="481742" cy="1872225"/>
          </a:xfrm>
          <a:prstGeom prst="rect">
            <a:avLst/>
          </a:prstGeom>
        </p:spPr>
      </p:pic>
      <p:sp>
        <p:nvSpPr>
          <p:cNvPr id="193" name="流程圖: 程序 192">
            <a:hlinkClick r:id="rId8" action="ppaction://hlinksldjump"/>
          </p:cNvPr>
          <p:cNvSpPr/>
          <p:nvPr/>
        </p:nvSpPr>
        <p:spPr>
          <a:xfrm>
            <a:off x="1656613" y="3816324"/>
            <a:ext cx="250009" cy="113067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4" name="流程圖: 程序 193">
            <a:hlinkClick r:id="rId9" action="ppaction://hlinksldjump"/>
          </p:cNvPr>
          <p:cNvSpPr/>
          <p:nvPr/>
        </p:nvSpPr>
        <p:spPr>
          <a:xfrm>
            <a:off x="2024483" y="3822837"/>
            <a:ext cx="250009" cy="66155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5" name="流程圖: 程序 194">
            <a:hlinkClick r:id="rId10" action="ppaction://hlinksldjump"/>
          </p:cNvPr>
          <p:cNvSpPr/>
          <p:nvPr/>
        </p:nvSpPr>
        <p:spPr>
          <a:xfrm>
            <a:off x="2404570" y="3837695"/>
            <a:ext cx="199044" cy="83615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6" name="流程圖: 程序 195">
            <a:hlinkClick r:id="rId11" action="ppaction://hlinksldjump"/>
          </p:cNvPr>
          <p:cNvSpPr/>
          <p:nvPr/>
        </p:nvSpPr>
        <p:spPr>
          <a:xfrm>
            <a:off x="2740621" y="3840852"/>
            <a:ext cx="222011" cy="85082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7" name="流程圖: 程序 196">
            <a:hlinkClick r:id="rId12" action="ppaction://hlinksldjump"/>
          </p:cNvPr>
          <p:cNvSpPr/>
          <p:nvPr/>
        </p:nvSpPr>
        <p:spPr>
          <a:xfrm>
            <a:off x="4000669" y="3841572"/>
            <a:ext cx="274985" cy="86573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8" name="流程圖: 程序 197">
            <a:hlinkClick r:id="rId13" action="ppaction://hlinksldjump"/>
          </p:cNvPr>
          <p:cNvSpPr/>
          <p:nvPr/>
        </p:nvSpPr>
        <p:spPr>
          <a:xfrm>
            <a:off x="4368032" y="3845947"/>
            <a:ext cx="252125" cy="8613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9" name="流程圖: 程序 198">
            <a:hlinkClick r:id="rId14" action="ppaction://hlinksldjump"/>
          </p:cNvPr>
          <p:cNvSpPr/>
          <p:nvPr/>
        </p:nvSpPr>
        <p:spPr>
          <a:xfrm>
            <a:off x="4700185" y="3861247"/>
            <a:ext cx="266579" cy="147385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0" name="流程圖: 程序 199">
            <a:hlinkClick r:id="rId15" action="ppaction://hlinksldjump"/>
          </p:cNvPr>
          <p:cNvSpPr/>
          <p:nvPr/>
        </p:nvSpPr>
        <p:spPr>
          <a:xfrm>
            <a:off x="6090669" y="3927111"/>
            <a:ext cx="288784" cy="57748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1" name="流程圖: 程序 200">
            <a:hlinkClick r:id="rId16" action="ppaction://hlinksldjump"/>
          </p:cNvPr>
          <p:cNvSpPr/>
          <p:nvPr/>
        </p:nvSpPr>
        <p:spPr>
          <a:xfrm>
            <a:off x="6513623" y="3907199"/>
            <a:ext cx="294125" cy="201265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3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94055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"/>
                            </p:stCondLst>
                            <p:childTnLst>
                              <p:par>
                                <p:cTn id="118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 animBg="1"/>
      <p:bldP spid="137" grpId="0" animBg="1"/>
      <p:bldP spid="138" grpId="0"/>
      <p:bldP spid="139" grpId="0"/>
      <p:bldP spid="141" grpId="0"/>
      <p:bldP spid="142" grpId="0"/>
      <p:bldP spid="144" grpId="0"/>
      <p:bldP spid="146" grpId="0"/>
      <p:bldP spid="148" grpId="0"/>
      <p:bldP spid="155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91" grpId="0" animBg="1"/>
      <p:bldP spid="193" grpId="0"/>
      <p:bldP spid="194" grpId="0"/>
      <p:bldP spid="195" grpId="0"/>
      <p:bldP spid="196" grpId="0"/>
      <p:bldP spid="197" grpId="0"/>
      <p:bldP spid="198" grpId="0"/>
      <p:bldP spid="199" grpId="0"/>
      <p:bldP spid="200" grpId="0"/>
      <p:bldP spid="20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9" name="圓角化單一角落矩形 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0" name="矩形 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1" name="矩形 1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工作紙及句子框架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13" name="直線接點 1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907" y="2204346"/>
            <a:ext cx="3028688" cy="2129546"/>
          </a:xfrm>
          <a:prstGeom prst="rect">
            <a:avLst/>
          </a:prstGeom>
        </p:spPr>
      </p:pic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51</a:t>
            </a:fld>
            <a:endParaRPr lang="zh-HK" altLang="en-US" dirty="0"/>
          </a:p>
        </p:txBody>
      </p:sp>
      <p:sp>
        <p:nvSpPr>
          <p:cNvPr id="14" name="手繪多邊形 13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45" name="群組 44"/>
          <p:cNvGrpSpPr/>
          <p:nvPr/>
        </p:nvGrpSpPr>
        <p:grpSpPr>
          <a:xfrm>
            <a:off x="4972815" y="2057268"/>
            <a:ext cx="661012" cy="870333"/>
            <a:chOff x="5383065" y="1202657"/>
            <a:chExt cx="661012" cy="870333"/>
          </a:xfrm>
        </p:grpSpPr>
        <p:sp>
          <p:nvSpPr>
            <p:cNvPr id="18" name="手繪多邊形 17"/>
            <p:cNvSpPr/>
            <p:nvPr/>
          </p:nvSpPr>
          <p:spPr>
            <a:xfrm>
              <a:off x="5383065" y="1202657"/>
              <a:ext cx="661012" cy="870333"/>
            </a:xfrm>
            <a:custGeom>
              <a:avLst/>
              <a:gdLst>
                <a:gd name="connsiteX0" fmla="*/ 110171 w 661012"/>
                <a:gd name="connsiteY0" fmla="*/ 0 h 870333"/>
                <a:gd name="connsiteX1" fmla="*/ 463350 w 661012"/>
                <a:gd name="connsiteY1" fmla="*/ 0 h 870333"/>
                <a:gd name="connsiteX2" fmla="*/ 661012 w 661012"/>
                <a:gd name="connsiteY2" fmla="*/ 197662 h 870333"/>
                <a:gd name="connsiteX3" fmla="*/ 661012 w 661012"/>
                <a:gd name="connsiteY3" fmla="*/ 760162 h 870333"/>
                <a:gd name="connsiteX4" fmla="*/ 550841 w 661012"/>
                <a:gd name="connsiteY4" fmla="*/ 870333 h 870333"/>
                <a:gd name="connsiteX5" fmla="*/ 110171 w 661012"/>
                <a:gd name="connsiteY5" fmla="*/ 870333 h 870333"/>
                <a:gd name="connsiteX6" fmla="*/ 0 w 661012"/>
                <a:gd name="connsiteY6" fmla="*/ 760162 h 870333"/>
                <a:gd name="connsiteX7" fmla="*/ 0 w 661012"/>
                <a:gd name="connsiteY7" fmla="*/ 110171 h 870333"/>
                <a:gd name="connsiteX8" fmla="*/ 110171 w 661012"/>
                <a:gd name="connsiteY8" fmla="*/ 0 h 87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012" h="870333">
                  <a:moveTo>
                    <a:pt x="110171" y="0"/>
                  </a:moveTo>
                  <a:lnTo>
                    <a:pt x="463350" y="0"/>
                  </a:lnTo>
                  <a:lnTo>
                    <a:pt x="661012" y="197662"/>
                  </a:lnTo>
                  <a:lnTo>
                    <a:pt x="661012" y="760162"/>
                  </a:lnTo>
                  <a:cubicBezTo>
                    <a:pt x="661012" y="821008"/>
                    <a:pt x="611687" y="870333"/>
                    <a:pt x="550841" y="870333"/>
                  </a:cubicBezTo>
                  <a:lnTo>
                    <a:pt x="110171" y="870333"/>
                  </a:lnTo>
                  <a:cubicBezTo>
                    <a:pt x="49325" y="870333"/>
                    <a:pt x="0" y="821008"/>
                    <a:pt x="0" y="760162"/>
                  </a:cubicBezTo>
                  <a:lnTo>
                    <a:pt x="0" y="110171"/>
                  </a:lnTo>
                  <a:cubicBezTo>
                    <a:pt x="0" y="49325"/>
                    <a:pt x="49325" y="0"/>
                    <a:pt x="11017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D8A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5503163" y="1531555"/>
              <a:ext cx="433845" cy="0"/>
            </a:xfrm>
            <a:prstGeom prst="line">
              <a:avLst/>
            </a:prstGeom>
            <a:ln w="28575" cap="rnd">
              <a:solidFill>
                <a:srgbClr val="3D8AAC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接點 20"/>
            <p:cNvCxnSpPr/>
            <p:nvPr/>
          </p:nvCxnSpPr>
          <p:spPr>
            <a:xfrm>
              <a:off x="5502960" y="1707844"/>
              <a:ext cx="433845" cy="0"/>
            </a:xfrm>
            <a:prstGeom prst="line">
              <a:avLst/>
            </a:prstGeom>
            <a:ln w="28575" cap="rnd">
              <a:solidFill>
                <a:srgbClr val="3D8AAC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接點 21"/>
            <p:cNvCxnSpPr/>
            <p:nvPr/>
          </p:nvCxnSpPr>
          <p:spPr>
            <a:xfrm>
              <a:off x="5502959" y="1884958"/>
              <a:ext cx="433845" cy="0"/>
            </a:xfrm>
            <a:prstGeom prst="line">
              <a:avLst/>
            </a:prstGeom>
            <a:ln w="28575" cap="rnd">
              <a:solidFill>
                <a:srgbClr val="3D8AAC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直角三角形 16"/>
            <p:cNvSpPr/>
            <p:nvPr/>
          </p:nvSpPr>
          <p:spPr>
            <a:xfrm>
              <a:off x="5846415" y="1202657"/>
              <a:ext cx="197662" cy="197662"/>
            </a:xfrm>
            <a:prstGeom prst="rtTriangle">
              <a:avLst/>
            </a:prstGeom>
            <a:solidFill>
              <a:srgbClr val="C0E6F9"/>
            </a:solidFill>
            <a:ln w="28575" cap="rnd">
              <a:solidFill>
                <a:srgbClr val="3D8AAC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46" name="群組 45"/>
          <p:cNvGrpSpPr/>
          <p:nvPr/>
        </p:nvGrpSpPr>
        <p:grpSpPr>
          <a:xfrm>
            <a:off x="4972815" y="3502895"/>
            <a:ext cx="661012" cy="870333"/>
            <a:chOff x="5383065" y="3646922"/>
            <a:chExt cx="661012" cy="870333"/>
          </a:xfrm>
        </p:grpSpPr>
        <p:sp>
          <p:nvSpPr>
            <p:cNvPr id="27" name="手繪多邊形 26"/>
            <p:cNvSpPr/>
            <p:nvPr/>
          </p:nvSpPr>
          <p:spPr>
            <a:xfrm>
              <a:off x="5383065" y="3646922"/>
              <a:ext cx="661012" cy="870333"/>
            </a:xfrm>
            <a:custGeom>
              <a:avLst/>
              <a:gdLst>
                <a:gd name="connsiteX0" fmla="*/ 110171 w 661012"/>
                <a:gd name="connsiteY0" fmla="*/ 0 h 870333"/>
                <a:gd name="connsiteX1" fmla="*/ 463350 w 661012"/>
                <a:gd name="connsiteY1" fmla="*/ 0 h 870333"/>
                <a:gd name="connsiteX2" fmla="*/ 661012 w 661012"/>
                <a:gd name="connsiteY2" fmla="*/ 197662 h 870333"/>
                <a:gd name="connsiteX3" fmla="*/ 661012 w 661012"/>
                <a:gd name="connsiteY3" fmla="*/ 760162 h 870333"/>
                <a:gd name="connsiteX4" fmla="*/ 550841 w 661012"/>
                <a:gd name="connsiteY4" fmla="*/ 870333 h 870333"/>
                <a:gd name="connsiteX5" fmla="*/ 110171 w 661012"/>
                <a:gd name="connsiteY5" fmla="*/ 870333 h 870333"/>
                <a:gd name="connsiteX6" fmla="*/ 0 w 661012"/>
                <a:gd name="connsiteY6" fmla="*/ 760162 h 870333"/>
                <a:gd name="connsiteX7" fmla="*/ 0 w 661012"/>
                <a:gd name="connsiteY7" fmla="*/ 110171 h 870333"/>
                <a:gd name="connsiteX8" fmla="*/ 110171 w 661012"/>
                <a:gd name="connsiteY8" fmla="*/ 0 h 87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012" h="870333">
                  <a:moveTo>
                    <a:pt x="110171" y="0"/>
                  </a:moveTo>
                  <a:lnTo>
                    <a:pt x="463350" y="0"/>
                  </a:lnTo>
                  <a:lnTo>
                    <a:pt x="661012" y="197662"/>
                  </a:lnTo>
                  <a:lnTo>
                    <a:pt x="661012" y="760162"/>
                  </a:lnTo>
                  <a:cubicBezTo>
                    <a:pt x="661012" y="821008"/>
                    <a:pt x="611687" y="870333"/>
                    <a:pt x="550841" y="870333"/>
                  </a:cubicBezTo>
                  <a:lnTo>
                    <a:pt x="110171" y="870333"/>
                  </a:lnTo>
                  <a:cubicBezTo>
                    <a:pt x="49325" y="870333"/>
                    <a:pt x="0" y="821008"/>
                    <a:pt x="0" y="760162"/>
                  </a:cubicBezTo>
                  <a:lnTo>
                    <a:pt x="0" y="110171"/>
                  </a:lnTo>
                  <a:cubicBezTo>
                    <a:pt x="0" y="49325"/>
                    <a:pt x="49325" y="0"/>
                    <a:pt x="11017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3D8A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1" name="直角三角形 30"/>
            <p:cNvSpPr/>
            <p:nvPr/>
          </p:nvSpPr>
          <p:spPr>
            <a:xfrm>
              <a:off x="5846415" y="3646922"/>
              <a:ext cx="197662" cy="197662"/>
            </a:xfrm>
            <a:prstGeom prst="rtTriangle">
              <a:avLst/>
            </a:prstGeom>
            <a:solidFill>
              <a:srgbClr val="C0E6F9"/>
            </a:solidFill>
            <a:ln w="28575" cap="rnd">
              <a:solidFill>
                <a:srgbClr val="3D8AAC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grpSp>
          <p:nvGrpSpPr>
            <p:cNvPr id="36" name="群組 35"/>
            <p:cNvGrpSpPr/>
            <p:nvPr/>
          </p:nvGrpSpPr>
          <p:grpSpPr>
            <a:xfrm>
              <a:off x="5465737" y="3912428"/>
              <a:ext cx="493030" cy="203681"/>
              <a:chOff x="5465737" y="3893476"/>
              <a:chExt cx="493030" cy="203681"/>
            </a:xfrm>
          </p:grpSpPr>
          <p:sp>
            <p:nvSpPr>
              <p:cNvPr id="35" name="圓角矩形 34"/>
              <p:cNvSpPr/>
              <p:nvPr/>
            </p:nvSpPr>
            <p:spPr>
              <a:xfrm>
                <a:off x="5465737" y="3893476"/>
                <a:ext cx="493030" cy="203681"/>
              </a:xfrm>
              <a:prstGeom prst="roundRect">
                <a:avLst/>
              </a:prstGeom>
              <a:solidFill>
                <a:srgbClr val="C0E6F9"/>
              </a:solidFill>
              <a:ln>
                <a:solidFill>
                  <a:srgbClr val="C0E6F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2" name="圓角矩形 31"/>
              <p:cNvSpPr/>
              <p:nvPr/>
            </p:nvSpPr>
            <p:spPr>
              <a:xfrm flipH="1">
                <a:off x="550295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68B2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3" name="圓角矩形 32"/>
              <p:cNvSpPr/>
              <p:nvPr/>
            </p:nvSpPr>
            <p:spPr>
              <a:xfrm flipH="1">
                <a:off x="5648953" y="3930008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68B2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4" name="圓角矩形 33"/>
              <p:cNvSpPr/>
              <p:nvPr/>
            </p:nvSpPr>
            <p:spPr>
              <a:xfrm flipH="1">
                <a:off x="579494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68B2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38" name="群組 37"/>
            <p:cNvGrpSpPr/>
            <p:nvPr/>
          </p:nvGrpSpPr>
          <p:grpSpPr>
            <a:xfrm>
              <a:off x="5473366" y="4159502"/>
              <a:ext cx="493030" cy="203681"/>
              <a:chOff x="5465737" y="3893476"/>
              <a:chExt cx="493030" cy="203681"/>
            </a:xfrm>
          </p:grpSpPr>
          <p:sp>
            <p:nvSpPr>
              <p:cNvPr id="39" name="圓角矩形 38"/>
              <p:cNvSpPr/>
              <p:nvPr/>
            </p:nvSpPr>
            <p:spPr>
              <a:xfrm>
                <a:off x="5465737" y="3893476"/>
                <a:ext cx="493030" cy="203681"/>
              </a:xfrm>
              <a:prstGeom prst="roundRect">
                <a:avLst/>
              </a:prstGeom>
              <a:solidFill>
                <a:srgbClr val="C0E6F9"/>
              </a:solidFill>
              <a:ln>
                <a:solidFill>
                  <a:srgbClr val="C0E6F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40" name="圓角矩形 39"/>
              <p:cNvSpPr/>
              <p:nvPr/>
            </p:nvSpPr>
            <p:spPr>
              <a:xfrm flipH="1">
                <a:off x="550295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68B2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41" name="圓角矩形 40"/>
              <p:cNvSpPr/>
              <p:nvPr/>
            </p:nvSpPr>
            <p:spPr>
              <a:xfrm flipH="1">
                <a:off x="5648953" y="3930008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68B2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42" name="圓角矩形 41"/>
              <p:cNvSpPr/>
              <p:nvPr/>
            </p:nvSpPr>
            <p:spPr>
              <a:xfrm flipH="1">
                <a:off x="579494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68B2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sp>
        <p:nvSpPr>
          <p:cNvPr id="43" name="矩形 42"/>
          <p:cNvSpPr/>
          <p:nvPr/>
        </p:nvSpPr>
        <p:spPr>
          <a:xfrm>
            <a:off x="5849915" y="1984602"/>
            <a:ext cx="182614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HK" altLang="en-US" sz="1600" b="1" spc="3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工作紙</a:t>
            </a:r>
            <a:r>
              <a:rPr lang="zh-HK" altLang="en-US" sz="1600" b="1" spc="300" dirty="0" smtClean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HK" sz="1600" b="1" spc="300" dirty="0" smtClean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HK" sz="1300" b="1" spc="300" dirty="0" smtClean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</a:t>
            </a:r>
            <a:r>
              <a:rPr lang="zh-HK" altLang="en-US" sz="1300" b="1" spc="300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可運用工作</a:t>
            </a:r>
            <a:r>
              <a:rPr lang="zh-HK" altLang="en-US" sz="1300" b="1" spc="300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紙</a:t>
            </a:r>
            <a:endParaRPr lang="en-US" altLang="zh-HK" sz="1300" b="1" spc="300" dirty="0" smtClean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練習</a:t>
            </a:r>
            <a:r>
              <a:rPr lang="zh-HK" altLang="en-US" sz="1300" b="1" spc="300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解釋因果</a:t>
            </a:r>
          </a:p>
        </p:txBody>
      </p:sp>
      <p:sp>
        <p:nvSpPr>
          <p:cNvPr id="44" name="矩形 43"/>
          <p:cNvSpPr/>
          <p:nvPr/>
        </p:nvSpPr>
        <p:spPr>
          <a:xfrm>
            <a:off x="5828327" y="3434509"/>
            <a:ext cx="302448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HK" altLang="en-US" sz="1600" b="1" spc="3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句子框架</a:t>
            </a:r>
            <a:r>
              <a:rPr lang="zh-HK" altLang="en-US" sz="1600" b="1" spc="300" dirty="0" smtClean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HK" sz="1600" b="1" spc="300" dirty="0" smtClean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HK" sz="1300" b="1" spc="300" dirty="0" smtClean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</a:t>
            </a:r>
            <a:r>
              <a:rPr lang="zh-HK" altLang="en-US" sz="1300" b="1" spc="300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可運用句子</a:t>
            </a:r>
            <a:r>
              <a:rPr lang="zh-HK" altLang="en-US" sz="1300" b="1" spc="300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框架</a:t>
            </a:r>
            <a:endParaRPr lang="en-US" altLang="zh-HK" sz="1300" b="1" spc="300" dirty="0" smtClean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創作包</a:t>
            </a:r>
            <a:r>
              <a:rPr lang="zh-TW" altLang="en-US" sz="1300" b="1" spc="300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含</a:t>
            </a:r>
            <a:r>
              <a:rPr lang="zh-HK" altLang="en-US" sz="1300" b="1" spc="300" dirty="0" smtClean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因果關係</a:t>
            </a:r>
            <a:r>
              <a:rPr lang="zh-HK" altLang="en-US" sz="1300" b="1" spc="300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的句子</a:t>
            </a:r>
          </a:p>
        </p:txBody>
      </p:sp>
    </p:spTree>
    <p:extLst>
      <p:ext uri="{BB962C8B-B14F-4D97-AF65-F5344CB8AC3E}">
        <p14:creationId xmlns:p14="http://schemas.microsoft.com/office/powerpoint/2010/main" val="91323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142616"/>
          </a:xfrm>
          <a:prstGeom prst="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手繪多邊形 105"/>
          <p:cNvSpPr/>
          <p:nvPr/>
        </p:nvSpPr>
        <p:spPr>
          <a:xfrm>
            <a:off x="2799314" y="2188255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手繪多邊形 106"/>
          <p:cNvSpPr/>
          <p:nvPr/>
        </p:nvSpPr>
        <p:spPr>
          <a:xfrm>
            <a:off x="5154038" y="4553532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pic>
        <p:nvPicPr>
          <p:cNvPr id="108" name="圖片 107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132" y="5864261"/>
            <a:ext cx="828745" cy="542094"/>
          </a:xfrm>
          <a:prstGeom prst="rect">
            <a:avLst/>
          </a:prstGeom>
        </p:spPr>
      </p:pic>
      <p:sp>
        <p:nvSpPr>
          <p:cNvPr id="109" name="矩形 108"/>
          <p:cNvSpPr/>
          <p:nvPr/>
        </p:nvSpPr>
        <p:spPr>
          <a:xfrm>
            <a:off x="5830645" y="5209570"/>
            <a:ext cx="2248349" cy="272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1300" b="1" spc="300" dirty="0">
                <a:solidFill>
                  <a:srgbClr val="D8885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提升</a:t>
            </a:r>
            <a:r>
              <a:rPr lang="zh-TW" altLang="en-US" sz="1300" b="1" spc="300" dirty="0" smtClean="0">
                <a:solidFill>
                  <a:srgbClr val="D8885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學生語言組織能力</a:t>
            </a:r>
            <a:endParaRPr lang="zh-HK" altLang="en-US" sz="1300" b="1" spc="300" dirty="0">
              <a:solidFill>
                <a:srgbClr val="D88856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5770274" y="4980218"/>
            <a:ext cx="2336568" cy="272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1300" spc="300" dirty="0" smtClean="0">
                <a:solidFill>
                  <a:srgbClr val="D8885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「鞏固溝通 促進學習」</a:t>
            </a:r>
            <a:endParaRPr lang="zh-HK" altLang="en-US" sz="1300" spc="300" dirty="0">
              <a:solidFill>
                <a:srgbClr val="D88856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111" name="文字方塊 110"/>
          <p:cNvSpPr txBox="1"/>
          <p:nvPr/>
        </p:nvSpPr>
        <p:spPr>
          <a:xfrm>
            <a:off x="6394663" y="5539164"/>
            <a:ext cx="1619786" cy="24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1100" spc="300" dirty="0">
                <a:solidFill>
                  <a:srgbClr val="D8885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網上資源</a:t>
            </a:r>
            <a:endParaRPr lang="zh-HK" altLang="en-US" sz="1100" spc="300" dirty="0">
              <a:solidFill>
                <a:srgbClr val="D88856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112" name="文字方塊 111"/>
          <p:cNvSpPr txBox="1"/>
          <p:nvPr/>
        </p:nvSpPr>
        <p:spPr>
          <a:xfrm>
            <a:off x="5347418" y="6235134"/>
            <a:ext cx="24017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1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</a:t>
            </a:r>
            <a:r>
              <a:rPr lang="en-US" altLang="zh-HK" sz="10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www.hkedcity.net/xxx</a:t>
            </a:r>
            <a:endParaRPr lang="en-US" altLang="zh-HK" sz="10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手繪多邊形 112"/>
          <p:cNvSpPr/>
          <p:nvPr/>
        </p:nvSpPr>
        <p:spPr>
          <a:xfrm>
            <a:off x="-305835" y="5260335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14" name="手繪多邊形 113"/>
          <p:cNvSpPr/>
          <p:nvPr/>
        </p:nvSpPr>
        <p:spPr>
          <a:xfrm>
            <a:off x="8220406" y="179774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15" name="圓角矩形 114"/>
          <p:cNvSpPr/>
          <p:nvPr/>
        </p:nvSpPr>
        <p:spPr>
          <a:xfrm>
            <a:off x="244570" y="5747948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16" name="圓角矩形 115"/>
          <p:cNvSpPr/>
          <p:nvPr/>
        </p:nvSpPr>
        <p:spPr>
          <a:xfrm>
            <a:off x="7783649" y="659860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17" name="手繪多邊形 116"/>
          <p:cNvSpPr/>
          <p:nvPr/>
        </p:nvSpPr>
        <p:spPr>
          <a:xfrm>
            <a:off x="-123515" y="438462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18" name="圓角矩形 117"/>
          <p:cNvSpPr/>
          <p:nvPr/>
        </p:nvSpPr>
        <p:spPr>
          <a:xfrm>
            <a:off x="3496147" y="2708176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19" name="橢圓 118"/>
          <p:cNvSpPr/>
          <p:nvPr/>
        </p:nvSpPr>
        <p:spPr>
          <a:xfrm>
            <a:off x="7489795" y="647985"/>
            <a:ext cx="202837" cy="20283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20" name="圓角矩形 119"/>
          <p:cNvSpPr/>
          <p:nvPr/>
        </p:nvSpPr>
        <p:spPr>
          <a:xfrm>
            <a:off x="8870071" y="3828678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1679690" y="1273868"/>
            <a:ext cx="220345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 smtClean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提供</a:t>
            </a:r>
            <a:r>
              <a:rPr lang="zh-TW" altLang="en-US" sz="1100" b="1" cap="small" spc="3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資料</a:t>
            </a:r>
            <a:endParaRPr lang="en-US" altLang="zh-TW" sz="1100" b="1" cap="small" spc="300" dirty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轉述</a:t>
            </a:r>
            <a:r>
              <a:rPr lang="zh-TW" altLang="en-US" sz="1100" b="1" cap="small" spc="300" dirty="0" smtClean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說話</a:t>
            </a:r>
            <a:endParaRPr lang="en-US" altLang="zh-TW" sz="1100" b="1" cap="small" spc="300" dirty="0" smtClean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 smtClean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列舉事物</a:t>
            </a:r>
            <a:endParaRPr lang="zh-HK" altLang="en-US" sz="1100" b="1" cap="small" spc="300" dirty="0" smtClean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 smtClean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陳述</a:t>
            </a:r>
            <a:r>
              <a:rPr lang="zh-TW" altLang="en-US" sz="1100" b="1" cap="small" spc="3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事情</a:t>
            </a:r>
            <a:endParaRPr lang="en-US" altLang="zh-TW" sz="1100" b="1" cap="small" spc="300" dirty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HK" altLang="en-US" sz="1100" b="1" cap="small" spc="3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説明</a:t>
            </a:r>
            <a:r>
              <a:rPr lang="zh-HK" altLang="en-US" sz="1100" b="1" cap="small" spc="300" dirty="0" smtClean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程序</a:t>
            </a:r>
            <a:endParaRPr lang="en-US" altLang="zh-TW" sz="1100" b="1" cap="small" spc="300" dirty="0" smtClean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indent="442913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解釋因果</a:t>
            </a:r>
            <a:endParaRPr lang="en-US" altLang="zh-TW" sz="1100" b="1" cap="small" spc="300" dirty="0">
              <a:solidFill>
                <a:schemeClr val="accent2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比較</a:t>
            </a:r>
            <a:r>
              <a:rPr lang="zh-TW" altLang="en-US" sz="1100" b="1" cap="small" spc="300" dirty="0" smtClean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事物</a:t>
            </a:r>
            <a:endParaRPr lang="en-US" altLang="zh-TW" sz="1100" b="1" cap="small" spc="300" dirty="0" smtClean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解決</a:t>
            </a:r>
            <a:r>
              <a:rPr lang="zh-TW" altLang="en-US" sz="1100" b="1" cap="small" spc="300" dirty="0" smtClean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難題</a:t>
            </a:r>
            <a:endParaRPr lang="en-US" altLang="zh-TW" sz="1100" b="1" cap="small" spc="300" dirty="0" smtClean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 smtClean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說服別人</a:t>
            </a:r>
            <a:endParaRPr lang="en-US" altLang="zh-HK" sz="1100" b="1" cap="small" spc="300" dirty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cxnSp>
        <p:nvCxnSpPr>
          <p:cNvPr id="122" name="直線接點 121"/>
          <p:cNvCxnSpPr/>
          <p:nvPr/>
        </p:nvCxnSpPr>
        <p:spPr>
          <a:xfrm>
            <a:off x="1524049" y="0"/>
            <a:ext cx="0" cy="3202878"/>
          </a:xfrm>
          <a:prstGeom prst="line">
            <a:avLst/>
          </a:prstGeom>
          <a:ln w="12700">
            <a:gradFill>
              <a:gsLst>
                <a:gs pos="0">
                  <a:srgbClr val="F4D3CD"/>
                </a:gs>
                <a:gs pos="100000">
                  <a:srgbClr val="3D8AAC"/>
                </a:gs>
              </a:gsLst>
              <a:lin ang="5400000" scaled="1"/>
            </a:gra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0633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4D3CD"/>
              </a:gs>
              <a:gs pos="100000">
                <a:srgbClr val="3D8AAC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>
              <a:ea typeface="微軟正黑體" panose="020B0604030504040204" pitchFamily="34" charset="-120"/>
            </a:endParaRPr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3D8AAC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3D8AAC"/>
                </a:solidFill>
                <a:ea typeface="微軟正黑體"/>
              </a:rPr>
              <a:t>介紹</a:t>
            </a: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3D8A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428085" y="3491146"/>
            <a:ext cx="2065052" cy="320178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3D8AAC"/>
                </a:solidFill>
                <a:ea typeface="微軟正黑體"/>
              </a:rPr>
              <a:t>功</a:t>
            </a:r>
            <a:r>
              <a:rPr lang="zh-HK" altLang="en-US" b="1" spc="-500" dirty="0">
                <a:solidFill>
                  <a:srgbClr val="3D8AAC"/>
                </a:solidFill>
                <a:ea typeface="微軟正黑體"/>
              </a:rPr>
              <a:t>用</a:t>
            </a:r>
            <a:r>
              <a:rPr lang="zh-TW" altLang="en-US" b="1" spc="-500" dirty="0">
                <a:solidFill>
                  <a:srgbClr val="3D8AAC"/>
                </a:solidFill>
                <a:ea typeface="微軟正黑體"/>
              </a:rPr>
              <a:t>和</a:t>
            </a:r>
            <a:r>
              <a:rPr lang="zh-HK" altLang="en-US" b="1" spc="-500" dirty="0">
                <a:solidFill>
                  <a:srgbClr val="3D8AAC"/>
                </a:solidFill>
                <a:ea typeface="微軟正黑體"/>
              </a:rPr>
              <a:t>特徵</a:t>
            </a:r>
            <a:endParaRPr lang="en-US" altLang="zh-HK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3D8AAC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3D8AAC"/>
                </a:solidFill>
                <a:ea typeface="微軟正黑體"/>
              </a:rPr>
              <a:t>生活例子</a:t>
            </a:r>
            <a:endParaRPr lang="en-US" altLang="zh-TW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3D8AAC"/>
                </a:solidFill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3D8AAC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44393" y="3497479"/>
            <a:ext cx="1271054" cy="252297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3D8AAC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3D8AAC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3D8A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93969" y="3497479"/>
            <a:ext cx="894989" cy="2187562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3D8A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3D8AAC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3D8AAC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</a:t>
            </a:r>
            <a:endParaRPr lang="en-US" altLang="zh-TW" sz="2300" b="1" spc="300" dirty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r>
              <a:rPr lang="zh-TW" altLang="en-US" sz="2300" b="1" spc="3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5576207" y="438611"/>
            <a:ext cx="3151313" cy="5728142"/>
            <a:chOff x="5576207" y="438611"/>
            <a:chExt cx="3151313" cy="5728142"/>
          </a:xfrm>
        </p:grpSpPr>
        <p:sp>
          <p:nvSpPr>
            <p:cNvPr id="155" name="圓角矩形 154"/>
            <p:cNvSpPr/>
            <p:nvPr/>
          </p:nvSpPr>
          <p:spPr>
            <a:xfrm>
              <a:off x="5923679" y="877660"/>
              <a:ext cx="1150127" cy="266286"/>
            </a:xfrm>
            <a:prstGeom prst="roundRect">
              <a:avLst>
                <a:gd name="adj" fmla="val 50000"/>
              </a:avLst>
            </a:prstGeom>
            <a:solidFill>
              <a:srgbClr val="5F98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6" name="手繪多邊形 155"/>
            <p:cNvSpPr/>
            <p:nvPr/>
          </p:nvSpPr>
          <p:spPr>
            <a:xfrm>
              <a:off x="5576207" y="438611"/>
              <a:ext cx="1046212" cy="599980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4D3CD"/>
                </a:gs>
                <a:gs pos="100000">
                  <a:srgbClr val="3D8AAC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57" name="手繪多邊形 156"/>
            <p:cNvSpPr/>
            <p:nvPr/>
          </p:nvSpPr>
          <p:spPr>
            <a:xfrm>
              <a:off x="7709689" y="3609158"/>
              <a:ext cx="1017831" cy="583705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4D3CD"/>
                </a:gs>
                <a:gs pos="100000">
                  <a:srgbClr val="3D8AAC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58" name="圓角矩形 157"/>
            <p:cNvSpPr/>
            <p:nvPr/>
          </p:nvSpPr>
          <p:spPr>
            <a:xfrm>
              <a:off x="7409201" y="4083201"/>
              <a:ext cx="773508" cy="179088"/>
            </a:xfrm>
            <a:prstGeom prst="roundRect">
              <a:avLst>
                <a:gd name="adj" fmla="val 50000"/>
              </a:avLst>
            </a:prstGeom>
            <a:solidFill>
              <a:srgbClr val="5F98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9" name="手繪多邊形 158"/>
            <p:cNvSpPr/>
            <p:nvPr/>
          </p:nvSpPr>
          <p:spPr>
            <a:xfrm>
              <a:off x="5746213" y="5813561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gradFill>
              <a:gsLst>
                <a:gs pos="23000">
                  <a:srgbClr val="F4D3CD"/>
                </a:gs>
                <a:gs pos="100000">
                  <a:srgbClr val="3D8AAC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</p:grpSp>
      <p:sp>
        <p:nvSpPr>
          <p:cNvPr id="160" name="圓角矩形 159"/>
          <p:cNvSpPr/>
          <p:nvPr/>
        </p:nvSpPr>
        <p:spPr>
          <a:xfrm>
            <a:off x="1535817" y="3465746"/>
            <a:ext cx="429267" cy="2037189"/>
          </a:xfrm>
          <a:prstGeom prst="roundRect">
            <a:avLst/>
          </a:prstGeom>
          <a:noFill/>
          <a:ln>
            <a:solidFill>
              <a:srgbClr val="3D8A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65" name="圖片 16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570" y="1600873"/>
            <a:ext cx="1422858" cy="155328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66" name="圖片 16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535" y="1940505"/>
            <a:ext cx="892854" cy="1205504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67" name="圖片 16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584" y="1651717"/>
            <a:ext cx="708165" cy="151302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68" name="圖片 16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166" y="914567"/>
            <a:ext cx="742579" cy="65039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grpSp>
        <p:nvGrpSpPr>
          <p:cNvPr id="125" name="群組 124"/>
          <p:cNvGrpSpPr/>
          <p:nvPr/>
        </p:nvGrpSpPr>
        <p:grpSpPr>
          <a:xfrm>
            <a:off x="2044955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26" name="群組 125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8" name="群組 127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30" name="群組 129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2" name="圓角化同側角落矩形 131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33" name="圓角化同側角落矩形 132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34" name="群組 133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35" name="圓角化同側角落矩形 134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36" name="圓角化同側角落矩形 135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31" name="弧形 130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29" name="圓角化同側角落矩形 128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27" name="圓角矩形 126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37" name="圓角化同側角落矩形 136"/>
          <p:cNvSpPr/>
          <p:nvPr/>
        </p:nvSpPr>
        <p:spPr>
          <a:xfrm>
            <a:off x="2610763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8" name="圓角矩形 137"/>
          <p:cNvSpPr/>
          <p:nvPr/>
        </p:nvSpPr>
        <p:spPr>
          <a:xfrm>
            <a:off x="2869281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9" name="圓角矩形 138"/>
          <p:cNvSpPr/>
          <p:nvPr/>
        </p:nvSpPr>
        <p:spPr>
          <a:xfrm>
            <a:off x="2707767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0" name="手繪多邊形 139"/>
          <p:cNvSpPr/>
          <p:nvPr/>
        </p:nvSpPr>
        <p:spPr>
          <a:xfrm>
            <a:off x="2674702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1" name="弧形 140"/>
          <p:cNvSpPr/>
          <p:nvPr/>
        </p:nvSpPr>
        <p:spPr>
          <a:xfrm rot="13638684">
            <a:off x="2841332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2" name="橢圓 141"/>
          <p:cNvSpPr/>
          <p:nvPr/>
        </p:nvSpPr>
        <p:spPr>
          <a:xfrm>
            <a:off x="2740298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3" name="橢圓 142"/>
          <p:cNvSpPr/>
          <p:nvPr/>
        </p:nvSpPr>
        <p:spPr>
          <a:xfrm>
            <a:off x="2978758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4" name="弧形 143"/>
          <p:cNvSpPr/>
          <p:nvPr/>
        </p:nvSpPr>
        <p:spPr>
          <a:xfrm rot="11272823">
            <a:off x="2897452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5" name="弧形 144"/>
          <p:cNvSpPr/>
          <p:nvPr/>
        </p:nvSpPr>
        <p:spPr>
          <a:xfrm rot="18133355">
            <a:off x="2709218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6" name="弧形 145"/>
          <p:cNvSpPr/>
          <p:nvPr/>
        </p:nvSpPr>
        <p:spPr>
          <a:xfrm rot="18731171">
            <a:off x="2949833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7" name="手繪多邊形 146"/>
          <p:cNvSpPr/>
          <p:nvPr/>
        </p:nvSpPr>
        <p:spPr>
          <a:xfrm>
            <a:off x="3189660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8" name="弧形 147"/>
          <p:cNvSpPr/>
          <p:nvPr/>
        </p:nvSpPr>
        <p:spPr>
          <a:xfrm rot="1461097">
            <a:off x="3116493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9" name="弧形 148"/>
          <p:cNvSpPr/>
          <p:nvPr/>
        </p:nvSpPr>
        <p:spPr>
          <a:xfrm rot="5704529">
            <a:off x="2815749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50" name="群組 149"/>
          <p:cNvGrpSpPr/>
          <p:nvPr/>
        </p:nvGrpSpPr>
        <p:grpSpPr>
          <a:xfrm>
            <a:off x="3346002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1" name="圓角化同側角落矩形 150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2" name="圓角化同側角落矩形 151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3" name="弧形 152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54" name="弧形 153"/>
          <p:cNvSpPr/>
          <p:nvPr/>
        </p:nvSpPr>
        <p:spPr>
          <a:xfrm rot="15944160">
            <a:off x="2725165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61" name="圖片 16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215" y="314074"/>
            <a:ext cx="481742" cy="1872225"/>
          </a:xfrm>
          <a:prstGeom prst="rect">
            <a:avLst/>
          </a:prstGeom>
        </p:spPr>
      </p:pic>
      <p:sp>
        <p:nvSpPr>
          <p:cNvPr id="162" name="流程圖: 程序 161">
            <a:hlinkClick r:id="rId8" action="ppaction://hlinksldjump"/>
          </p:cNvPr>
          <p:cNvSpPr/>
          <p:nvPr/>
        </p:nvSpPr>
        <p:spPr>
          <a:xfrm>
            <a:off x="1628208" y="3920219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9" action="ppaction://hlinksldjump"/>
          </p:cNvPr>
          <p:cNvSpPr/>
          <p:nvPr/>
        </p:nvSpPr>
        <p:spPr>
          <a:xfrm>
            <a:off x="2110512" y="3934277"/>
            <a:ext cx="250009" cy="8574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0" action="ppaction://hlinksldjump"/>
          </p:cNvPr>
          <p:cNvSpPr/>
          <p:nvPr/>
        </p:nvSpPr>
        <p:spPr>
          <a:xfrm>
            <a:off x="2584371" y="3941589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流程圖: 程序 168">
            <a:hlinkClick r:id="rId11" action="ppaction://hlinksldjump"/>
          </p:cNvPr>
          <p:cNvSpPr/>
          <p:nvPr/>
        </p:nvSpPr>
        <p:spPr>
          <a:xfrm>
            <a:off x="3009363" y="3944746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0" name="流程圖: 程序 169">
            <a:hlinkClick r:id="rId12" action="ppaction://hlinksldjump"/>
          </p:cNvPr>
          <p:cNvSpPr/>
          <p:nvPr/>
        </p:nvSpPr>
        <p:spPr>
          <a:xfrm>
            <a:off x="4238912" y="3844675"/>
            <a:ext cx="189796" cy="8476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流程圖: 程序 170">
            <a:hlinkClick r:id="rId13" action="ppaction://hlinksldjump"/>
          </p:cNvPr>
          <p:cNvSpPr/>
          <p:nvPr/>
        </p:nvSpPr>
        <p:spPr>
          <a:xfrm>
            <a:off x="4585726" y="3850559"/>
            <a:ext cx="233215" cy="83103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2" name="流程圖: 程序 171">
            <a:hlinkClick r:id="rId14" action="ppaction://hlinksldjump"/>
          </p:cNvPr>
          <p:cNvSpPr/>
          <p:nvPr/>
        </p:nvSpPr>
        <p:spPr>
          <a:xfrm>
            <a:off x="4927315" y="3855891"/>
            <a:ext cx="187207" cy="14886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3" name="流程圖: 程序 172">
            <a:hlinkClick r:id="rId15" action="ppaction://hlinksldjump"/>
          </p:cNvPr>
          <p:cNvSpPr/>
          <p:nvPr/>
        </p:nvSpPr>
        <p:spPr>
          <a:xfrm>
            <a:off x="6171376" y="3849770"/>
            <a:ext cx="205745" cy="4657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4" name="流程圖: 程序 173">
            <a:hlinkClick r:id="rId16" action="ppaction://hlinksldjump"/>
          </p:cNvPr>
          <p:cNvSpPr/>
          <p:nvPr/>
        </p:nvSpPr>
        <p:spPr>
          <a:xfrm>
            <a:off x="6848155" y="3819674"/>
            <a:ext cx="225770" cy="17447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5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1573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2" dur="4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-0.0125 -0.00023 " pathEditMode="relative" rAng="0" ptsTypes="AA">
                                      <p:cBhvr>
                                        <p:cTn id="114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"/>
                            </p:stCondLst>
                            <p:childTnLst>
                              <p:par>
                                <p:cTn id="118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19" grpId="0"/>
      <p:bldP spid="160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4" grpId="0" animBg="1"/>
      <p:bldP spid="162" grpId="0"/>
      <p:bldP spid="163" grpId="0"/>
      <p:bldP spid="164" grpId="0"/>
      <p:bldP spid="169" grpId="0"/>
      <p:bldP spid="170" grpId="0"/>
      <p:bldP spid="171" grpId="0"/>
      <p:bldP spid="172" grpId="0"/>
      <p:bldP spid="173" grpId="0"/>
      <p:bldP spid="1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橢圓形圖說文字 19">
            <a:extLst>
              <a:ext uri="{FF2B5EF4-FFF2-40B4-BE49-F238E27FC236}">
                <a16:creationId xmlns:a16="http://schemas.microsoft.com/office/drawing/2014/main" id="{C8930DAC-47CA-4C06-A4F0-C9E5FA0DFA5B}"/>
              </a:ext>
            </a:extLst>
          </p:cNvPr>
          <p:cNvSpPr/>
          <p:nvPr/>
        </p:nvSpPr>
        <p:spPr bwMode="auto">
          <a:xfrm>
            <a:off x="2487277" y="1321616"/>
            <a:ext cx="4611156" cy="1681392"/>
          </a:xfrm>
          <a:custGeom>
            <a:avLst/>
            <a:gdLst>
              <a:gd name="connsiteX0" fmla="*/ 490159 w 3180784"/>
              <a:gd name="connsiteY0" fmla="*/ 1605210 h 1418494"/>
              <a:gd name="connsiteX1" fmla="*/ 574363 w 3180784"/>
              <a:gd name="connsiteY1" fmla="*/ 1254890 h 1418494"/>
              <a:gd name="connsiteX2" fmla="*/ 1119899 w 3180784"/>
              <a:gd name="connsiteY2" fmla="*/ 31746 h 1418494"/>
              <a:gd name="connsiteX3" fmla="*/ 2309888 w 3180784"/>
              <a:gd name="connsiteY3" fmla="*/ 76730 h 1418494"/>
              <a:gd name="connsiteX4" fmla="*/ 2293473 w 3180784"/>
              <a:gd name="connsiteY4" fmla="*/ 1345424 h 1418494"/>
              <a:gd name="connsiteX5" fmla="*/ 1106689 w 3180784"/>
              <a:gd name="connsiteY5" fmla="*/ 1384895 h 1418494"/>
              <a:gd name="connsiteX6" fmla="*/ 490159 w 3180784"/>
              <a:gd name="connsiteY6" fmla="*/ 1605210 h 1418494"/>
              <a:gd name="connsiteX0" fmla="*/ 490815 w 3181440"/>
              <a:gd name="connsiteY0" fmla="*/ 1605211 h 1605211"/>
              <a:gd name="connsiteX1" fmla="*/ 575019 w 3181440"/>
              <a:gd name="connsiteY1" fmla="*/ 1254891 h 1605211"/>
              <a:gd name="connsiteX2" fmla="*/ 1120555 w 3181440"/>
              <a:gd name="connsiteY2" fmla="*/ 31747 h 1605211"/>
              <a:gd name="connsiteX3" fmla="*/ 2310544 w 3181440"/>
              <a:gd name="connsiteY3" fmla="*/ 76731 h 1605211"/>
              <a:gd name="connsiteX4" fmla="*/ 2294129 w 3181440"/>
              <a:gd name="connsiteY4" fmla="*/ 1345425 h 1605211"/>
              <a:gd name="connsiteX5" fmla="*/ 759002 w 3181440"/>
              <a:gd name="connsiteY5" fmla="*/ 1355868 h 1605211"/>
              <a:gd name="connsiteX6" fmla="*/ 490815 w 3181440"/>
              <a:gd name="connsiteY6" fmla="*/ 1605211 h 1605211"/>
              <a:gd name="connsiteX0" fmla="*/ 493027 w 3183652"/>
              <a:gd name="connsiteY0" fmla="*/ 1598920 h 1598920"/>
              <a:gd name="connsiteX1" fmla="*/ 577231 w 3183652"/>
              <a:gd name="connsiteY1" fmla="*/ 1248600 h 1598920"/>
              <a:gd name="connsiteX2" fmla="*/ 1122767 w 3183652"/>
              <a:gd name="connsiteY2" fmla="*/ 25456 h 1598920"/>
              <a:gd name="connsiteX3" fmla="*/ 2312756 w 3183652"/>
              <a:gd name="connsiteY3" fmla="*/ 70440 h 1598920"/>
              <a:gd name="connsiteX4" fmla="*/ 2296341 w 3183652"/>
              <a:gd name="connsiteY4" fmla="*/ 1339134 h 1598920"/>
              <a:gd name="connsiteX5" fmla="*/ 761214 w 3183652"/>
              <a:gd name="connsiteY5" fmla="*/ 1349577 h 1598920"/>
              <a:gd name="connsiteX6" fmla="*/ 493027 w 3183652"/>
              <a:gd name="connsiteY6" fmla="*/ 1598920 h 1598920"/>
              <a:gd name="connsiteX0" fmla="*/ 493419 w 3184044"/>
              <a:gd name="connsiteY0" fmla="*/ 1598920 h 1598920"/>
              <a:gd name="connsiteX1" fmla="*/ 577623 w 3184044"/>
              <a:gd name="connsiteY1" fmla="*/ 1248600 h 1598920"/>
              <a:gd name="connsiteX2" fmla="*/ 1123159 w 3184044"/>
              <a:gd name="connsiteY2" fmla="*/ 25456 h 1598920"/>
              <a:gd name="connsiteX3" fmla="*/ 2313148 w 3184044"/>
              <a:gd name="connsiteY3" fmla="*/ 70440 h 1598920"/>
              <a:gd name="connsiteX4" fmla="*/ 2296733 w 3184044"/>
              <a:gd name="connsiteY4" fmla="*/ 1339134 h 1598920"/>
              <a:gd name="connsiteX5" fmla="*/ 761606 w 3184044"/>
              <a:gd name="connsiteY5" fmla="*/ 1349577 h 1598920"/>
              <a:gd name="connsiteX6" fmla="*/ 493419 w 3184044"/>
              <a:gd name="connsiteY6" fmla="*/ 1598920 h 1598920"/>
              <a:gd name="connsiteX0" fmla="*/ 493419 w 3031998"/>
              <a:gd name="connsiteY0" fmla="*/ 1648669 h 1648669"/>
              <a:gd name="connsiteX1" fmla="*/ 577623 w 3031998"/>
              <a:gd name="connsiteY1" fmla="*/ 1298349 h 1648669"/>
              <a:gd name="connsiteX2" fmla="*/ 1123159 w 3031998"/>
              <a:gd name="connsiteY2" fmla="*/ 75205 h 1648669"/>
              <a:gd name="connsiteX3" fmla="*/ 2313148 w 3031998"/>
              <a:gd name="connsiteY3" fmla="*/ 120189 h 1648669"/>
              <a:gd name="connsiteX4" fmla="*/ 2508935 w 3031998"/>
              <a:gd name="connsiteY4" fmla="*/ 1359855 h 1648669"/>
              <a:gd name="connsiteX5" fmla="*/ 761606 w 3031998"/>
              <a:gd name="connsiteY5" fmla="*/ 1399326 h 1648669"/>
              <a:gd name="connsiteX6" fmla="*/ 493419 w 3031998"/>
              <a:gd name="connsiteY6" fmla="*/ 1648669 h 1648669"/>
              <a:gd name="connsiteX0" fmla="*/ 493419 w 3132195"/>
              <a:gd name="connsiteY0" fmla="*/ 1648669 h 1648669"/>
              <a:gd name="connsiteX1" fmla="*/ 577623 w 3132195"/>
              <a:gd name="connsiteY1" fmla="*/ 1298349 h 1648669"/>
              <a:gd name="connsiteX2" fmla="*/ 1123159 w 3132195"/>
              <a:gd name="connsiteY2" fmla="*/ 75205 h 1648669"/>
              <a:gd name="connsiteX3" fmla="*/ 2313148 w 3132195"/>
              <a:gd name="connsiteY3" fmla="*/ 120189 h 1648669"/>
              <a:gd name="connsiteX4" fmla="*/ 2508935 w 3132195"/>
              <a:gd name="connsiteY4" fmla="*/ 1359855 h 1648669"/>
              <a:gd name="connsiteX5" fmla="*/ 761606 w 3132195"/>
              <a:gd name="connsiteY5" fmla="*/ 1399326 h 1648669"/>
              <a:gd name="connsiteX6" fmla="*/ 493419 w 3132195"/>
              <a:gd name="connsiteY6" fmla="*/ 1648669 h 1648669"/>
              <a:gd name="connsiteX0" fmla="*/ 493419 w 3306994"/>
              <a:gd name="connsiteY0" fmla="*/ 1592514 h 1592514"/>
              <a:gd name="connsiteX1" fmla="*/ 577623 w 3306994"/>
              <a:gd name="connsiteY1" fmla="*/ 1242194 h 1592514"/>
              <a:gd name="connsiteX2" fmla="*/ 1123159 w 3306994"/>
              <a:gd name="connsiteY2" fmla="*/ 19050 h 1592514"/>
              <a:gd name="connsiteX3" fmla="*/ 2313148 w 3306994"/>
              <a:gd name="connsiteY3" fmla="*/ 64034 h 1592514"/>
              <a:gd name="connsiteX4" fmla="*/ 2508935 w 3306994"/>
              <a:gd name="connsiteY4" fmla="*/ 1303700 h 1592514"/>
              <a:gd name="connsiteX5" fmla="*/ 761606 w 3306994"/>
              <a:gd name="connsiteY5" fmla="*/ 1343171 h 1592514"/>
              <a:gd name="connsiteX6" fmla="*/ 493419 w 3306994"/>
              <a:gd name="connsiteY6" fmla="*/ 1592514 h 1592514"/>
              <a:gd name="connsiteX0" fmla="*/ 493419 w 3309237"/>
              <a:gd name="connsiteY0" fmla="*/ 1592514 h 1592514"/>
              <a:gd name="connsiteX1" fmla="*/ 577623 w 3309237"/>
              <a:gd name="connsiteY1" fmla="*/ 1242194 h 1592514"/>
              <a:gd name="connsiteX2" fmla="*/ 1123159 w 3309237"/>
              <a:gd name="connsiteY2" fmla="*/ 19050 h 1592514"/>
              <a:gd name="connsiteX3" fmla="*/ 2313148 w 3309237"/>
              <a:gd name="connsiteY3" fmla="*/ 64034 h 1592514"/>
              <a:gd name="connsiteX4" fmla="*/ 2508935 w 3309237"/>
              <a:gd name="connsiteY4" fmla="*/ 1303700 h 1592514"/>
              <a:gd name="connsiteX5" fmla="*/ 761606 w 3309237"/>
              <a:gd name="connsiteY5" fmla="*/ 1343171 h 1592514"/>
              <a:gd name="connsiteX6" fmla="*/ 493419 w 3309237"/>
              <a:gd name="connsiteY6" fmla="*/ 1592514 h 1592514"/>
              <a:gd name="connsiteX0" fmla="*/ 493419 w 3196733"/>
              <a:gd name="connsiteY0" fmla="*/ 1592514 h 1592514"/>
              <a:gd name="connsiteX1" fmla="*/ 577623 w 3196733"/>
              <a:gd name="connsiteY1" fmla="*/ 1242194 h 1592514"/>
              <a:gd name="connsiteX2" fmla="*/ 1123159 w 3196733"/>
              <a:gd name="connsiteY2" fmla="*/ 19050 h 1592514"/>
              <a:gd name="connsiteX3" fmla="*/ 2313148 w 3196733"/>
              <a:gd name="connsiteY3" fmla="*/ 64034 h 1592514"/>
              <a:gd name="connsiteX4" fmla="*/ 2508935 w 3196733"/>
              <a:gd name="connsiteY4" fmla="*/ 1303700 h 1592514"/>
              <a:gd name="connsiteX5" fmla="*/ 761606 w 3196733"/>
              <a:gd name="connsiteY5" fmla="*/ 1343171 h 1592514"/>
              <a:gd name="connsiteX6" fmla="*/ 493419 w 3196733"/>
              <a:gd name="connsiteY6" fmla="*/ 1592514 h 1592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96733" h="1592514">
                <a:moveTo>
                  <a:pt x="493419" y="1592514"/>
                </a:moveTo>
                <a:lnTo>
                  <a:pt x="577623" y="1242194"/>
                </a:lnTo>
                <a:cubicBezTo>
                  <a:pt x="-393772" y="882461"/>
                  <a:pt x="-91902" y="97418"/>
                  <a:pt x="1123159" y="19050"/>
                </a:cubicBezTo>
                <a:cubicBezTo>
                  <a:pt x="1743327" y="-20949"/>
                  <a:pt x="1884267" y="5851"/>
                  <a:pt x="2313148" y="64034"/>
                </a:cubicBezTo>
                <a:cubicBezTo>
                  <a:pt x="3228014" y="188147"/>
                  <a:pt x="3644632" y="900193"/>
                  <a:pt x="2508935" y="1303700"/>
                </a:cubicBezTo>
                <a:cubicBezTo>
                  <a:pt x="2139702" y="1384855"/>
                  <a:pt x="1153747" y="1399004"/>
                  <a:pt x="761606" y="1343171"/>
                </a:cubicBezTo>
                <a:lnTo>
                  <a:pt x="493419" y="1592514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rgbClr val="DE7368"/>
            </a:solidFill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53681"/>
              <a:satOff val="5143"/>
              <a:lumOff val="1260"/>
              <a:alphaOff val="0"/>
            </a:schemeClr>
          </a:fillRef>
          <a:effectRef idx="2">
            <a:schemeClr val="accent5">
              <a:hueOff val="53681"/>
              <a:satOff val="5143"/>
              <a:lumOff val="126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HK" altLang="en-US" sz="1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0" name="橢圓 29"/>
          <p:cNvSpPr/>
          <p:nvPr/>
        </p:nvSpPr>
        <p:spPr>
          <a:xfrm>
            <a:off x="2520464" y="1435847"/>
            <a:ext cx="503093" cy="503093"/>
          </a:xfrm>
          <a:prstGeom prst="ellipse">
            <a:avLst/>
          </a:prstGeom>
          <a:solidFill>
            <a:srgbClr val="DE7C6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030506" y="1527839"/>
            <a:ext cx="37731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000" b="1" u="sng" dirty="0">
                <a:solidFill>
                  <a:srgbClr val="2F5597"/>
                </a:solidFill>
                <a:latin typeface="Corbel"/>
                <a:ea typeface="微軟正黑體"/>
              </a:rPr>
              <a:t>因為</a:t>
            </a:r>
            <a:r>
              <a:rPr lang="zh-TW" altLang="en-US" sz="2000" b="1" dirty="0">
                <a:solidFill>
                  <a:srgbClr val="2F5597"/>
                </a:solidFill>
                <a:latin typeface="Corbel"/>
                <a:ea typeface="微軟正黑體"/>
              </a:rPr>
              <a:t>我每天都悉心照料這棵植物，</a:t>
            </a:r>
            <a:r>
              <a:rPr lang="zh-TW" altLang="en-US" sz="2000" b="1" u="sng" dirty="0">
                <a:solidFill>
                  <a:srgbClr val="DE7368"/>
                </a:solidFill>
                <a:latin typeface="Corbel"/>
                <a:ea typeface="微軟正黑體"/>
              </a:rPr>
              <a:t>所以</a:t>
            </a:r>
            <a:r>
              <a:rPr lang="zh-TW" altLang="en-US" sz="2000" b="1" dirty="0">
                <a:solidFill>
                  <a:srgbClr val="DE7C6C"/>
                </a:solidFill>
                <a:latin typeface="Corbel"/>
                <a:ea typeface="微軟正黑體"/>
              </a:rPr>
              <a:t>它長出了美麗的花兒。</a:t>
            </a:r>
            <a:endParaRPr lang="zh-HK" altLang="en-US" sz="2000" b="1" dirty="0">
              <a:solidFill>
                <a:srgbClr val="DE7C6C"/>
              </a:solidFill>
              <a:latin typeface="Corbel"/>
              <a:ea typeface="微軟正黑體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468" y="1763196"/>
            <a:ext cx="2923251" cy="3296506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>
          <a:xfrm>
            <a:off x="16182109" y="6094268"/>
            <a:ext cx="609600" cy="5207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F41EFE-E70A-4D6F-A163-BE2CE8602390}" type="slidenum">
              <a:rPr kumimoji="0" lang="en-US" altLang="zh-HK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zh-HK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7912" y="1077434"/>
            <a:ext cx="2996107" cy="3969133"/>
          </a:xfrm>
          <a:prstGeom prst="rect">
            <a:avLst/>
          </a:prstGeom>
        </p:spPr>
      </p:pic>
      <p:sp>
        <p:nvSpPr>
          <p:cNvPr id="29" name="內容版面配置區 8"/>
          <p:cNvSpPr txBox="1">
            <a:spLocks/>
          </p:cNvSpPr>
          <p:nvPr/>
        </p:nvSpPr>
        <p:spPr bwMode="auto">
          <a:xfrm>
            <a:off x="6165202" y="5186661"/>
            <a:ext cx="2408921" cy="427029"/>
          </a:xfrm>
          <a:prstGeom prst="rect">
            <a:avLst/>
          </a:prstGeom>
          <a:solidFill>
            <a:schemeClr val="bg1"/>
          </a:solidFill>
          <a:ln w="19050" cap="rnd" cmpd="sng" algn="ctr">
            <a:solidFill>
              <a:srgbClr val="DE7368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FE8637"/>
              </a:buClr>
              <a:buNone/>
            </a:pPr>
            <a:r>
              <a:rPr lang="zh-TW" altLang="en-US" sz="2100" b="1" dirty="0">
                <a:solidFill>
                  <a:srgbClr val="DE7368"/>
                </a:solidFill>
                <a:latin typeface="Corbel"/>
                <a:ea typeface="微軟正黑體" panose="020B0604030504040204" pitchFamily="34" charset="-120"/>
              </a:rPr>
              <a:t>它長出美麗的花兒</a:t>
            </a:r>
            <a:endParaRPr lang="zh-HK" altLang="en-US" sz="2100" b="1" dirty="0">
              <a:solidFill>
                <a:srgbClr val="DE7368"/>
              </a:solidFill>
              <a:latin typeface="Corbel"/>
              <a:ea typeface="微軟正黑體" panose="020B0604030504040204" pitchFamily="34" charset="-12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383653" y="5186661"/>
            <a:ext cx="781550" cy="427029"/>
          </a:xfrm>
          <a:prstGeom prst="rect">
            <a:avLst/>
          </a:prstGeom>
          <a:solidFill>
            <a:srgbClr val="DE7368"/>
          </a:solidFill>
          <a:ln w="19050">
            <a:solidFill>
              <a:srgbClr val="DE73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kern="0" dirty="0">
                <a:ln w="0"/>
                <a:solidFill>
                  <a:schemeClr val="bg1"/>
                </a:solidFill>
                <a:latin typeface="Corbel"/>
                <a:ea typeface="微軟正黑體" panose="020B0604030504040204" pitchFamily="34" charset="-120"/>
              </a:rPr>
              <a:t>結果</a:t>
            </a:r>
            <a:endParaRPr lang="zh-HK" altLang="en-US" b="1" kern="0" dirty="0">
              <a:ln w="0"/>
              <a:solidFill>
                <a:schemeClr val="bg1"/>
              </a:solidFill>
              <a:latin typeface="Corbel"/>
              <a:ea typeface="微軟正黑體" panose="020B0604030504040204" pitchFamily="34" charset="-120"/>
            </a:endParaRPr>
          </a:p>
        </p:txBody>
      </p:sp>
      <p:sp>
        <p:nvSpPr>
          <p:cNvPr id="34" name="向右箭號 33"/>
          <p:cNvSpPr/>
          <p:nvPr/>
        </p:nvSpPr>
        <p:spPr>
          <a:xfrm>
            <a:off x="4629140" y="5317506"/>
            <a:ext cx="816539" cy="148447"/>
          </a:xfrm>
          <a:prstGeom prst="rightArrow">
            <a:avLst>
              <a:gd name="adj1" fmla="val 50000"/>
              <a:gd name="adj2" fmla="val 86772"/>
            </a:avLst>
          </a:prstGeom>
          <a:solidFill>
            <a:srgbClr val="3D8AAC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5" name="群組 1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6" name="圓角化單一角落矩形 1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8" name="矩形 1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0003" y="1008321"/>
              <a:ext cx="480131" cy="15351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功</a:t>
              </a:r>
              <a:r>
                <a:rPr lang="zh-HK" altLang="en-US" sz="1600" b="1" spc="300" dirty="0">
                  <a:solidFill>
                    <a:srgbClr val="3D8AAC"/>
                  </a:solidFill>
                  <a:ea typeface="微軟正黑體"/>
                </a:rPr>
                <a:t>用</a:t>
              </a: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和</a:t>
              </a:r>
              <a:r>
                <a:rPr lang="zh-HK" altLang="en-US" sz="1600" b="1" spc="300" dirty="0">
                  <a:solidFill>
                    <a:srgbClr val="3D8AAC"/>
                  </a:solidFill>
                  <a:ea typeface="微軟正黑體"/>
                </a:rPr>
                <a:t>特徵</a:t>
              </a:r>
              <a:endParaRPr lang="en-US" altLang="zh-HK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圓角矩形 21"/>
          <p:cNvSpPr/>
          <p:nvPr/>
        </p:nvSpPr>
        <p:spPr>
          <a:xfrm>
            <a:off x="828977" y="298905"/>
            <a:ext cx="4360862" cy="778529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內容版面配置區 2"/>
          <p:cNvSpPr txBox="1">
            <a:spLocks/>
          </p:cNvSpPr>
          <p:nvPr/>
        </p:nvSpPr>
        <p:spPr>
          <a:xfrm>
            <a:off x="1087760" y="477549"/>
            <a:ext cx="4808033" cy="7039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20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用來表達事情的</a:t>
            </a:r>
            <a:r>
              <a:rPr lang="zh-TW" altLang="en-US" sz="2000" b="1" u="sng" spc="300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原因</a:t>
            </a:r>
            <a:r>
              <a:rPr lang="zh-TW" altLang="en-US" sz="20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和</a:t>
            </a:r>
            <a:r>
              <a:rPr lang="zh-TW" altLang="en-US" sz="2000" b="1" u="sng" spc="300" dirty="0">
                <a:solidFill>
                  <a:srgbClr val="DE736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en-US" altLang="zh-TW" sz="2000" b="1" u="sng" spc="300" dirty="0">
              <a:solidFill>
                <a:srgbClr val="DE736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6" name="內容版面配置區 8"/>
          <p:cNvSpPr txBox="1">
            <a:spLocks/>
          </p:cNvSpPr>
          <p:nvPr/>
        </p:nvSpPr>
        <p:spPr bwMode="auto">
          <a:xfrm>
            <a:off x="1486382" y="5186662"/>
            <a:ext cx="3449940" cy="427028"/>
          </a:xfrm>
          <a:prstGeom prst="rect">
            <a:avLst/>
          </a:prstGeom>
          <a:solidFill>
            <a:schemeClr val="bg1"/>
          </a:solidFill>
          <a:ln w="19050" cap="rnd" cmpd="sng" algn="ctr">
            <a:solidFill>
              <a:srgbClr val="2F5597"/>
            </a:solidFill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cap="sm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kumimoji="0" sz="12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FE8637"/>
              </a:buClr>
              <a:buNone/>
            </a:pPr>
            <a:r>
              <a:rPr lang="zh-TW" altLang="en-US" sz="2100" b="1" dirty="0">
                <a:solidFill>
                  <a:srgbClr val="2F5597"/>
                </a:solidFill>
                <a:latin typeface="Corbel"/>
                <a:ea typeface="微軟正黑體" panose="020B0604030504040204" pitchFamily="34" charset="-120"/>
              </a:rPr>
              <a:t>我</a:t>
            </a:r>
            <a:r>
              <a:rPr lang="zh-HK" altLang="en-US" sz="2100" b="1" dirty="0">
                <a:solidFill>
                  <a:srgbClr val="2F5597"/>
                </a:solidFill>
                <a:latin typeface="Corbel"/>
                <a:ea typeface="微軟正黑體" panose="020B0604030504040204" pitchFamily="34" charset="-120"/>
              </a:rPr>
              <a:t>每天</a:t>
            </a:r>
            <a:r>
              <a:rPr lang="zh-TW" altLang="en-US" sz="2100" b="1" dirty="0">
                <a:solidFill>
                  <a:srgbClr val="2F5597"/>
                </a:solidFill>
                <a:latin typeface="Corbel"/>
                <a:ea typeface="微軟正黑體" panose="020B0604030504040204" pitchFamily="34" charset="-120"/>
              </a:rPr>
              <a:t>都</a:t>
            </a:r>
            <a:r>
              <a:rPr lang="zh-HK" altLang="en-US" sz="2100" b="1" dirty="0">
                <a:solidFill>
                  <a:srgbClr val="2F5597"/>
                </a:solidFill>
                <a:latin typeface="Corbel"/>
                <a:ea typeface="微軟正黑體" panose="020B0604030504040204" pitchFamily="34" charset="-120"/>
              </a:rPr>
              <a:t>悉心照料</a:t>
            </a:r>
            <a:r>
              <a:rPr lang="zh-TW" altLang="en-US" sz="2100" b="1" dirty="0">
                <a:solidFill>
                  <a:srgbClr val="2F5597"/>
                </a:solidFill>
                <a:latin typeface="Corbel"/>
                <a:ea typeface="微軟正黑體" panose="020B0604030504040204" pitchFamily="34" charset="-120"/>
              </a:rPr>
              <a:t>這棵植物</a:t>
            </a:r>
            <a:endParaRPr lang="zh-HK" altLang="en-US" sz="2100" b="1" dirty="0">
              <a:solidFill>
                <a:srgbClr val="2F5597"/>
              </a:solidFill>
              <a:latin typeface="Corbel"/>
              <a:ea typeface="微軟正黑體" panose="020B0604030504040204" pitchFamily="34" charset="-12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69844" y="5186661"/>
            <a:ext cx="806121" cy="427029"/>
          </a:xfrm>
          <a:prstGeom prst="rect">
            <a:avLst/>
          </a:prstGeom>
          <a:solidFill>
            <a:srgbClr val="2F5597"/>
          </a:solidFill>
          <a:ln w="19050">
            <a:solidFill>
              <a:srgbClr val="2F5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HK" altLang="en-US" b="1" kern="0" dirty="0">
                <a:ln w="0"/>
                <a:solidFill>
                  <a:schemeClr val="bg1"/>
                </a:solidFill>
                <a:latin typeface="Corbel"/>
                <a:ea typeface="微軟正黑體" panose="020B0604030504040204" pitchFamily="34" charset="-120"/>
              </a:rPr>
              <a:t>原因</a:t>
            </a:r>
          </a:p>
        </p:txBody>
      </p:sp>
      <p:sp>
        <p:nvSpPr>
          <p:cNvPr id="21" name="投影片編號版面配置區 2"/>
          <p:cNvSpPr txBox="1">
            <a:spLocks/>
          </p:cNvSpPr>
          <p:nvPr/>
        </p:nvSpPr>
        <p:spPr>
          <a:xfrm>
            <a:off x="6835172" y="632047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3D8AA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 smtClean="0"/>
              <a:t>7</a:t>
            </a:r>
            <a:endParaRPr lang="zh-HK" altLang="en-US" dirty="0"/>
          </a:p>
        </p:txBody>
      </p:sp>
      <p:sp>
        <p:nvSpPr>
          <p:cNvPr id="24" name="手繪多邊形 23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6486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0" grpId="0" animBg="1"/>
      <p:bldP spid="31" grpId="0"/>
      <p:bldP spid="29" grpId="0" animBg="1"/>
      <p:bldP spid="33" grpId="0" animBg="1"/>
      <p:bldP spid="34" grpId="0" animBg="1"/>
      <p:bldP spid="22" grpId="0" animBg="1"/>
      <p:bldP spid="23" grpId="0"/>
      <p:bldP spid="26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4D3CD"/>
              </a:gs>
              <a:gs pos="100000">
                <a:srgbClr val="3D8AAC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>
              <a:ea typeface="微軟正黑體" panose="020B0604030504040204" pitchFamily="34" charset="-120"/>
            </a:endParaRPr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3D8AAC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3D8AAC"/>
                </a:solidFill>
                <a:ea typeface="微軟正黑體"/>
              </a:rPr>
              <a:t>介紹</a:t>
            </a: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3D8A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428590" y="3491146"/>
            <a:ext cx="2065052" cy="345916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3D8AAC"/>
                </a:solidFill>
                <a:ea typeface="微軟正黑體"/>
              </a:rPr>
              <a:t>功</a:t>
            </a:r>
            <a:r>
              <a:rPr lang="zh-HK" altLang="en-US" b="1" spc="-500" dirty="0">
                <a:solidFill>
                  <a:srgbClr val="3D8AAC"/>
                </a:solidFill>
                <a:ea typeface="微軟正黑體"/>
              </a:rPr>
              <a:t>用</a:t>
            </a:r>
            <a:r>
              <a:rPr lang="zh-TW" altLang="en-US" b="1" spc="-500" dirty="0">
                <a:solidFill>
                  <a:srgbClr val="3D8AAC"/>
                </a:solidFill>
                <a:ea typeface="微軟正黑體"/>
              </a:rPr>
              <a:t>和</a:t>
            </a:r>
            <a:r>
              <a:rPr lang="zh-HK" altLang="en-US" b="1" spc="-500" dirty="0">
                <a:solidFill>
                  <a:srgbClr val="3D8AAC"/>
                </a:solidFill>
                <a:ea typeface="微軟正黑體"/>
              </a:rPr>
              <a:t>特徵</a:t>
            </a:r>
            <a:endParaRPr lang="en-US" altLang="zh-HK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3D8AAC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3D8AAC"/>
                </a:solidFill>
                <a:ea typeface="微軟正黑體"/>
              </a:rPr>
              <a:t>生活例子</a:t>
            </a:r>
            <a:endParaRPr lang="en-US" altLang="zh-TW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3D8AAC"/>
                </a:solidFill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3D8AAC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59091" y="3497478"/>
            <a:ext cx="1271054" cy="2725775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3D8AAC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3D8AAC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3D8A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07435" y="3497479"/>
            <a:ext cx="894989" cy="236340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3D8AAC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3D8AAC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3D8A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3D8AAC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3D8AAC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</a:t>
            </a:r>
            <a:endParaRPr lang="en-US" altLang="zh-TW" sz="2300" b="1" spc="300" dirty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r>
              <a:rPr lang="zh-TW" altLang="en-US" sz="2300" b="1" spc="3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125" name="群組 124"/>
          <p:cNvGrpSpPr/>
          <p:nvPr/>
        </p:nvGrpSpPr>
        <p:grpSpPr>
          <a:xfrm>
            <a:off x="2370372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26" name="群組 125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8" name="群組 127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30" name="群組 129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2" name="圓角化同側角落矩形 131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33" name="圓角化同側角落矩形 132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34" name="群組 133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35" name="圓角化同側角落矩形 134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36" name="圓角化同側角落矩形 135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31" name="弧形 130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29" name="圓角化同側角落矩形 128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27" name="圓角矩形 126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37" name="圓角化同側角落矩形 136"/>
          <p:cNvSpPr/>
          <p:nvPr/>
        </p:nvSpPr>
        <p:spPr>
          <a:xfrm>
            <a:off x="2936180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8" name="圓角矩形 137"/>
          <p:cNvSpPr/>
          <p:nvPr/>
        </p:nvSpPr>
        <p:spPr>
          <a:xfrm>
            <a:off x="3194698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9" name="圓角矩形 138"/>
          <p:cNvSpPr/>
          <p:nvPr/>
        </p:nvSpPr>
        <p:spPr>
          <a:xfrm>
            <a:off x="3033184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0" name="手繪多邊形 139"/>
          <p:cNvSpPr/>
          <p:nvPr/>
        </p:nvSpPr>
        <p:spPr>
          <a:xfrm>
            <a:off x="3000119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1" name="弧形 140"/>
          <p:cNvSpPr/>
          <p:nvPr/>
        </p:nvSpPr>
        <p:spPr>
          <a:xfrm rot="13638684">
            <a:off x="3166749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2" name="橢圓 141"/>
          <p:cNvSpPr/>
          <p:nvPr/>
        </p:nvSpPr>
        <p:spPr>
          <a:xfrm>
            <a:off x="3065715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3" name="橢圓 142"/>
          <p:cNvSpPr/>
          <p:nvPr/>
        </p:nvSpPr>
        <p:spPr>
          <a:xfrm>
            <a:off x="3304175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4" name="弧形 143"/>
          <p:cNvSpPr/>
          <p:nvPr/>
        </p:nvSpPr>
        <p:spPr>
          <a:xfrm rot="11272823">
            <a:off x="3222869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5" name="弧形 144"/>
          <p:cNvSpPr/>
          <p:nvPr/>
        </p:nvSpPr>
        <p:spPr>
          <a:xfrm rot="18133355">
            <a:off x="3034635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6" name="弧形 145"/>
          <p:cNvSpPr/>
          <p:nvPr/>
        </p:nvSpPr>
        <p:spPr>
          <a:xfrm rot="18731171">
            <a:off x="3275250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7" name="手繪多邊形 146"/>
          <p:cNvSpPr/>
          <p:nvPr/>
        </p:nvSpPr>
        <p:spPr>
          <a:xfrm>
            <a:off x="3515077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8" name="弧形 147"/>
          <p:cNvSpPr/>
          <p:nvPr/>
        </p:nvSpPr>
        <p:spPr>
          <a:xfrm rot="1461097">
            <a:off x="3441910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9" name="弧形 148"/>
          <p:cNvSpPr/>
          <p:nvPr/>
        </p:nvSpPr>
        <p:spPr>
          <a:xfrm rot="5704529">
            <a:off x="3141166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50" name="群組 149"/>
          <p:cNvGrpSpPr/>
          <p:nvPr/>
        </p:nvGrpSpPr>
        <p:grpSpPr>
          <a:xfrm>
            <a:off x="3671419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1" name="圓角化同側角落矩形 150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2" name="圓角化同側角落矩形 151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3" name="弧形 152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54" name="弧形 153"/>
          <p:cNvSpPr/>
          <p:nvPr/>
        </p:nvSpPr>
        <p:spPr>
          <a:xfrm rot="15944160">
            <a:off x="3050582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" name="群組 1"/>
          <p:cNvGrpSpPr/>
          <p:nvPr/>
        </p:nvGrpSpPr>
        <p:grpSpPr>
          <a:xfrm>
            <a:off x="5576207" y="438611"/>
            <a:ext cx="3151313" cy="5728142"/>
            <a:chOff x="5576207" y="438611"/>
            <a:chExt cx="3151313" cy="5728142"/>
          </a:xfrm>
        </p:grpSpPr>
        <p:sp>
          <p:nvSpPr>
            <p:cNvPr id="155" name="圓角矩形 154"/>
            <p:cNvSpPr/>
            <p:nvPr/>
          </p:nvSpPr>
          <p:spPr>
            <a:xfrm>
              <a:off x="5923679" y="877660"/>
              <a:ext cx="1150127" cy="266286"/>
            </a:xfrm>
            <a:prstGeom prst="roundRect">
              <a:avLst>
                <a:gd name="adj" fmla="val 50000"/>
              </a:avLst>
            </a:prstGeom>
            <a:solidFill>
              <a:srgbClr val="5F98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6" name="手繪多邊形 155"/>
            <p:cNvSpPr/>
            <p:nvPr/>
          </p:nvSpPr>
          <p:spPr>
            <a:xfrm>
              <a:off x="5576207" y="438611"/>
              <a:ext cx="1046212" cy="599980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4D3CD"/>
                </a:gs>
                <a:gs pos="100000">
                  <a:srgbClr val="3D8AAC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57" name="手繪多邊形 156"/>
            <p:cNvSpPr/>
            <p:nvPr/>
          </p:nvSpPr>
          <p:spPr>
            <a:xfrm>
              <a:off x="7709689" y="3609158"/>
              <a:ext cx="1017831" cy="583705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23000">
                  <a:srgbClr val="F4D3CD"/>
                </a:gs>
                <a:gs pos="100000">
                  <a:srgbClr val="3D8AAC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58" name="圓角矩形 157"/>
            <p:cNvSpPr/>
            <p:nvPr/>
          </p:nvSpPr>
          <p:spPr>
            <a:xfrm>
              <a:off x="7409201" y="4083201"/>
              <a:ext cx="773508" cy="179088"/>
            </a:xfrm>
            <a:prstGeom prst="roundRect">
              <a:avLst>
                <a:gd name="adj" fmla="val 50000"/>
              </a:avLst>
            </a:prstGeom>
            <a:solidFill>
              <a:srgbClr val="5F98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9" name="手繪多邊形 158"/>
            <p:cNvSpPr/>
            <p:nvPr/>
          </p:nvSpPr>
          <p:spPr>
            <a:xfrm>
              <a:off x="5746213" y="5813561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gradFill>
              <a:gsLst>
                <a:gs pos="23000">
                  <a:srgbClr val="F4D3CD"/>
                </a:gs>
                <a:gs pos="100000">
                  <a:srgbClr val="3D8AAC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</p:grpSp>
      <p:sp>
        <p:nvSpPr>
          <p:cNvPr id="160" name="圓角矩形 159"/>
          <p:cNvSpPr/>
          <p:nvPr/>
        </p:nvSpPr>
        <p:spPr>
          <a:xfrm>
            <a:off x="2004032" y="3465747"/>
            <a:ext cx="429267" cy="1503094"/>
          </a:xfrm>
          <a:prstGeom prst="roundRect">
            <a:avLst/>
          </a:prstGeom>
          <a:noFill/>
          <a:ln>
            <a:solidFill>
              <a:srgbClr val="3D8A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65" name="圖片 16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570" y="1600873"/>
            <a:ext cx="1422858" cy="155328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66" name="圖片 16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535" y="1940505"/>
            <a:ext cx="892854" cy="1205504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67" name="圖片 16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584" y="1651717"/>
            <a:ext cx="708165" cy="151302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68" name="圖片 16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166" y="914567"/>
            <a:ext cx="742579" cy="65039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61" name="圖片 16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215" y="314074"/>
            <a:ext cx="481742" cy="1872225"/>
          </a:xfrm>
          <a:prstGeom prst="rect">
            <a:avLst/>
          </a:prstGeom>
        </p:spPr>
      </p:pic>
      <p:sp>
        <p:nvSpPr>
          <p:cNvPr id="175" name="流程圖: 程序 174">
            <a:hlinkClick r:id="rId8" action="ppaction://hlinksldjump"/>
          </p:cNvPr>
          <p:cNvSpPr/>
          <p:nvPr/>
        </p:nvSpPr>
        <p:spPr>
          <a:xfrm>
            <a:off x="1637635" y="3920219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6" name="流程圖: 程序 175">
            <a:hlinkClick r:id="rId9" action="ppaction://hlinksldjump"/>
          </p:cNvPr>
          <p:cNvSpPr/>
          <p:nvPr/>
        </p:nvSpPr>
        <p:spPr>
          <a:xfrm>
            <a:off x="2119939" y="3934277"/>
            <a:ext cx="250009" cy="8574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7" name="流程圖: 程序 176">
            <a:hlinkClick r:id="rId10" action="ppaction://hlinksldjump"/>
          </p:cNvPr>
          <p:cNvSpPr/>
          <p:nvPr/>
        </p:nvSpPr>
        <p:spPr>
          <a:xfrm>
            <a:off x="2593798" y="3941589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8" name="流程圖: 程序 177">
            <a:hlinkClick r:id="rId11" action="ppaction://hlinksldjump"/>
          </p:cNvPr>
          <p:cNvSpPr/>
          <p:nvPr/>
        </p:nvSpPr>
        <p:spPr>
          <a:xfrm>
            <a:off x="3018790" y="3944746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9" name="流程圖: 程序 178">
            <a:hlinkClick r:id="rId12" action="ppaction://hlinksldjump"/>
          </p:cNvPr>
          <p:cNvSpPr/>
          <p:nvPr/>
        </p:nvSpPr>
        <p:spPr>
          <a:xfrm>
            <a:off x="4248339" y="3844675"/>
            <a:ext cx="189796" cy="8476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0" name="流程圖: 程序 179">
            <a:hlinkClick r:id="rId13" action="ppaction://hlinksldjump"/>
          </p:cNvPr>
          <p:cNvSpPr/>
          <p:nvPr/>
        </p:nvSpPr>
        <p:spPr>
          <a:xfrm>
            <a:off x="4595153" y="3850559"/>
            <a:ext cx="233215" cy="83103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1" name="流程圖: 程序 180">
            <a:hlinkClick r:id="rId14" action="ppaction://hlinksldjump"/>
          </p:cNvPr>
          <p:cNvSpPr/>
          <p:nvPr/>
        </p:nvSpPr>
        <p:spPr>
          <a:xfrm>
            <a:off x="4936742" y="3855891"/>
            <a:ext cx="187207" cy="14886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2" name="流程圖: 程序 181">
            <a:hlinkClick r:id="rId15" action="ppaction://hlinksldjump"/>
          </p:cNvPr>
          <p:cNvSpPr/>
          <p:nvPr/>
        </p:nvSpPr>
        <p:spPr>
          <a:xfrm>
            <a:off x="6180803" y="3849770"/>
            <a:ext cx="205745" cy="4657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3" name="流程圖: 程序 182">
            <a:hlinkClick r:id="rId16" action="ppaction://hlinksldjump"/>
          </p:cNvPr>
          <p:cNvSpPr/>
          <p:nvPr/>
        </p:nvSpPr>
        <p:spPr>
          <a:xfrm>
            <a:off x="6490555" y="3819674"/>
            <a:ext cx="231413" cy="17447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27102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"/>
                            </p:stCondLst>
                            <p:childTnLst>
                              <p:par>
                                <p:cTn id="118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19" grpId="0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4" grpId="0" animBg="1"/>
      <p:bldP spid="160" grpId="0" animBg="1"/>
      <p:bldP spid="175" grpId="0"/>
      <p:bldP spid="176" grpId="0"/>
      <p:bldP spid="177" grpId="0"/>
      <p:bldP spid="178" grpId="0"/>
      <p:bldP spid="179" grpId="0"/>
      <p:bldP spid="180" grpId="0"/>
      <p:bldP spid="181" grpId="0"/>
      <p:bldP spid="182" grpId="0"/>
      <p:bldP spid="18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6BA664F0-116B-4557-8E36-84A225217E55}"/>
              </a:ext>
            </a:extLst>
          </p:cNvPr>
          <p:cNvSpPr/>
          <p:nvPr/>
        </p:nvSpPr>
        <p:spPr bwMode="auto">
          <a:xfrm>
            <a:off x="894856" y="1906773"/>
            <a:ext cx="6328579" cy="753346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rgbClr val="82A5B9">
                  <a:lumMod val="45000"/>
                  <a:lumOff val="55000"/>
                </a:srgbClr>
              </a:gs>
              <a:gs pos="83000">
                <a:srgbClr val="82A5B9">
                  <a:lumMod val="45000"/>
                  <a:lumOff val="55000"/>
                </a:srgbClr>
              </a:gs>
              <a:gs pos="100000">
                <a:srgbClr val="97B5C5">
                  <a:lumMod val="67000"/>
                  <a:lumOff val="33000"/>
                </a:srgbClr>
              </a:gs>
            </a:gsLst>
            <a:lin ang="5400000" scaled="1"/>
          </a:gradFill>
          <a:ln>
            <a:solidFill>
              <a:schemeClr val="accent1"/>
            </a:solidFill>
          </a:ln>
          <a:effectLst>
            <a:outerShdw blurRad="50800" dist="38100" dir="2700000" algn="tl" rotWithShape="0">
              <a:schemeClr val="accent5">
                <a:lumMod val="40000"/>
                <a:lumOff val="60000"/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HK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rbel"/>
              <a:ea typeface="微軟正黑體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3989" y="1417016"/>
            <a:ext cx="17812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0" fontAlgn="base" hangingPunct="0">
              <a:spcAft>
                <a:spcPct val="0"/>
              </a:spcAft>
              <a:defRPr/>
            </a:pPr>
            <a:r>
              <a:rPr lang="en-US" altLang="zh-TW" dirty="0">
                <a:latin typeface="Corbel" pitchFamily="34" charset="0"/>
                <a:ea typeface="微軟正黑體" panose="020B0604030504040204" pitchFamily="34" charset="-120"/>
              </a:rPr>
              <a:t>1. </a:t>
            </a:r>
            <a:r>
              <a:rPr lang="zh-TW" altLang="en-US" dirty="0">
                <a:solidFill>
                  <a:srgbClr val="2F5597"/>
                </a:solidFill>
                <a:latin typeface="Corbel" pitchFamily="34" charset="0"/>
                <a:ea typeface="微軟正黑體" panose="020B0604030504040204" pitchFamily="34" charset="-120"/>
              </a:rPr>
              <a:t>原因</a:t>
            </a:r>
            <a:r>
              <a:rPr lang="zh-TW" altLang="en-US" dirty="0">
                <a:latin typeface="Corbel" pitchFamily="34" charset="0"/>
                <a:ea typeface="微軟正黑體" panose="020B0604030504040204" pitchFamily="34" charset="-120"/>
              </a:rPr>
              <a:t>放在</a:t>
            </a:r>
            <a:r>
              <a:rPr lang="zh-TW" altLang="en-US" b="1" u="sng" dirty="0">
                <a:solidFill>
                  <a:srgbClr val="2F5597"/>
                </a:solidFill>
                <a:latin typeface="Corbel" pitchFamily="34" charset="0"/>
                <a:ea typeface="微軟正黑體" panose="020B0604030504040204" pitchFamily="34" charset="-120"/>
              </a:rPr>
              <a:t>前面</a:t>
            </a:r>
            <a:endParaRPr lang="en-US" altLang="zh-TW" b="1" dirty="0">
              <a:solidFill>
                <a:srgbClr val="2F5597"/>
              </a:solidFill>
              <a:latin typeface="Corbel" pitchFamily="34" charset="0"/>
              <a:ea typeface="微軟正黑體" panose="020B0604030504040204" pitchFamily="34" charset="-12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BA664F0-116B-4557-8E36-84A225217E55}"/>
              </a:ext>
            </a:extLst>
          </p:cNvPr>
          <p:cNvSpPr/>
          <p:nvPr/>
        </p:nvSpPr>
        <p:spPr bwMode="auto">
          <a:xfrm>
            <a:off x="906505" y="4311194"/>
            <a:ext cx="3326826" cy="719728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rgbClr val="82A5B9">
                  <a:lumMod val="45000"/>
                  <a:lumOff val="55000"/>
                </a:srgbClr>
              </a:gs>
              <a:gs pos="83000">
                <a:srgbClr val="82A5B9">
                  <a:lumMod val="45000"/>
                  <a:lumOff val="55000"/>
                </a:srgbClr>
              </a:gs>
              <a:gs pos="100000">
                <a:srgbClr val="97B5C5">
                  <a:lumMod val="67000"/>
                  <a:lumOff val="33000"/>
                </a:srgbClr>
              </a:gs>
            </a:gsLst>
            <a:lin ang="5400000" scaled="1"/>
          </a:gradFill>
          <a:ln>
            <a:solidFill>
              <a:schemeClr val="accent1"/>
            </a:solidFill>
          </a:ln>
          <a:effectLst>
            <a:outerShdw blurRad="50800" dist="38100" dir="2700000" algn="tl" rotWithShape="0">
              <a:schemeClr val="accent5">
                <a:lumMod val="40000"/>
                <a:lumOff val="60000"/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/>
            <a:endParaRPr lang="zh-HK" altLang="en-US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/>
              <a:ea typeface="微軟正黑體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9214" y="2120706"/>
            <a:ext cx="6264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defTabSz="914400" fontAlgn="base"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zh-TW" altLang="en-US" b="1" dirty="0">
                <a:solidFill>
                  <a:srgbClr val="002060"/>
                </a:solidFill>
                <a:ea typeface="微軟正黑體"/>
              </a:rPr>
              <a:t>因為 </a:t>
            </a:r>
            <a:r>
              <a:rPr lang="en-US" altLang="zh-TW" b="1" dirty="0">
                <a:solidFill>
                  <a:srgbClr val="002060"/>
                </a:solidFill>
                <a:ea typeface="微軟正黑體"/>
              </a:rPr>
              <a:t>/</a:t>
            </a:r>
            <a:r>
              <a:rPr lang="zh-TW" altLang="en-US" b="1" dirty="0">
                <a:solidFill>
                  <a:srgbClr val="002060"/>
                </a:solidFill>
                <a:ea typeface="微軟正黑體"/>
              </a:rPr>
              <a:t> 由於</a:t>
            </a:r>
            <a:r>
              <a:rPr lang="en-US" altLang="zh-HK" b="1" dirty="0">
                <a:solidFill>
                  <a:srgbClr val="002060"/>
                </a:solidFill>
                <a:latin typeface="細明體" panose="02020509000000000000" pitchFamily="49" charset="-120"/>
                <a:ea typeface="細明體" panose="02020509000000000000" pitchFamily="49" charset="-120"/>
              </a:rPr>
              <a:t>……</a:t>
            </a:r>
            <a:r>
              <a:rPr lang="zh-TW" altLang="en-US" b="1" dirty="0">
                <a:solidFill>
                  <a:srgbClr val="002060"/>
                </a:solidFill>
                <a:ea typeface="微軟正黑體"/>
              </a:rPr>
              <a:t>，</a:t>
            </a:r>
            <a:r>
              <a:rPr lang="zh-TW" altLang="en-US" b="1" dirty="0">
                <a:solidFill>
                  <a:srgbClr val="D65042"/>
                </a:solidFill>
                <a:ea typeface="微軟正黑體"/>
              </a:rPr>
              <a:t>所以 </a:t>
            </a:r>
            <a:r>
              <a:rPr lang="en-US" altLang="zh-TW" b="1" dirty="0">
                <a:solidFill>
                  <a:srgbClr val="D65042"/>
                </a:solidFill>
                <a:ea typeface="微軟正黑體"/>
              </a:rPr>
              <a:t>/</a:t>
            </a:r>
            <a:r>
              <a:rPr lang="zh-TW" altLang="en-US" b="1" dirty="0">
                <a:solidFill>
                  <a:srgbClr val="D65042"/>
                </a:solidFill>
                <a:ea typeface="微軟正黑體"/>
              </a:rPr>
              <a:t> 因此 </a:t>
            </a:r>
            <a:r>
              <a:rPr lang="en-US" altLang="zh-TW" b="1" dirty="0">
                <a:solidFill>
                  <a:srgbClr val="D65042"/>
                </a:solidFill>
                <a:ea typeface="微軟正黑體"/>
              </a:rPr>
              <a:t>/</a:t>
            </a:r>
            <a:r>
              <a:rPr lang="zh-TW" altLang="en-US" b="1" dirty="0">
                <a:solidFill>
                  <a:srgbClr val="D65042"/>
                </a:solidFill>
                <a:ea typeface="微軟正黑體"/>
              </a:rPr>
              <a:t> 因而 </a:t>
            </a:r>
            <a:r>
              <a:rPr lang="en-US" altLang="zh-TW" b="1" dirty="0">
                <a:solidFill>
                  <a:srgbClr val="D65042"/>
                </a:solidFill>
                <a:ea typeface="微軟正黑體"/>
              </a:rPr>
              <a:t>/</a:t>
            </a:r>
            <a:r>
              <a:rPr lang="zh-TW" altLang="en-US" b="1" dirty="0">
                <a:solidFill>
                  <a:srgbClr val="D65042"/>
                </a:solidFill>
                <a:ea typeface="微軟正黑體"/>
              </a:rPr>
              <a:t> 以致 </a:t>
            </a:r>
            <a:r>
              <a:rPr lang="en-US" altLang="zh-TW" b="1" dirty="0">
                <a:solidFill>
                  <a:srgbClr val="D65042"/>
                </a:solidFill>
                <a:ea typeface="微軟正黑體"/>
              </a:rPr>
              <a:t>/</a:t>
            </a:r>
            <a:r>
              <a:rPr lang="zh-TW" altLang="en-US" b="1" dirty="0">
                <a:solidFill>
                  <a:srgbClr val="D65042"/>
                </a:solidFill>
                <a:ea typeface="微軟正黑體"/>
              </a:rPr>
              <a:t> 就</a:t>
            </a:r>
            <a:r>
              <a:rPr lang="en-US" altLang="zh-HK" b="1" dirty="0">
                <a:solidFill>
                  <a:srgbClr val="D65042"/>
                </a:solidFill>
                <a:latin typeface="細明體" panose="02020509000000000000" pitchFamily="49" charset="-120"/>
                <a:ea typeface="細明體" panose="02020509000000000000" pitchFamily="49" charset="-120"/>
              </a:rPr>
              <a:t>……</a:t>
            </a:r>
            <a:endParaRPr lang="en-US" altLang="zh-TW" b="1" dirty="0">
              <a:solidFill>
                <a:srgbClr val="D65042"/>
              </a:solidFill>
              <a:ea typeface="微軟正黑體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44623" y="5262402"/>
            <a:ext cx="5629104" cy="3913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69612" y="2904098"/>
            <a:ext cx="66954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zh-TW" altLang="en-US" b="1" u="sng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由於</a:t>
            </a:r>
            <a:r>
              <a:rPr lang="zh-TW" altLang="en-US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你是年滿十八歲的香港永久性居民</a:t>
            </a:r>
            <a:r>
              <a:rPr lang="zh-HK" altLang="en-US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b="1" u="sng" dirty="0">
                <a:solidFill>
                  <a:srgbClr val="D6504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所以</a:t>
            </a:r>
            <a:r>
              <a:rPr lang="zh-TW" altLang="en-US" dirty="0">
                <a:solidFill>
                  <a:srgbClr val="D6504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你可以登記做選民</a:t>
            </a:r>
            <a:r>
              <a:rPr lang="zh-HK" altLang="en-US" dirty="0">
                <a:solidFill>
                  <a:srgbClr val="D6504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</p:txBody>
      </p:sp>
      <p:sp>
        <p:nvSpPr>
          <p:cNvPr id="20" name="橢圓 19"/>
          <p:cNvSpPr/>
          <p:nvPr/>
        </p:nvSpPr>
        <p:spPr>
          <a:xfrm>
            <a:off x="883046" y="5220637"/>
            <a:ext cx="503093" cy="503093"/>
          </a:xfrm>
          <a:prstGeom prst="ellipse">
            <a:avLst/>
          </a:prstGeom>
          <a:solidFill>
            <a:srgbClr val="2F559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883046" y="3846672"/>
            <a:ext cx="17956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>
                <a:latin typeface="Corbel" pitchFamily="34" charset="0"/>
                <a:ea typeface="微軟正黑體" panose="020B0604030504040204" pitchFamily="34" charset="-120"/>
              </a:rPr>
              <a:t>2. </a:t>
            </a:r>
            <a:r>
              <a:rPr lang="zh-TW" altLang="en-US" dirty="0">
                <a:solidFill>
                  <a:srgbClr val="2F5597"/>
                </a:solidFill>
                <a:ea typeface="微軟正黑體" panose="020B0604030504040204" pitchFamily="34" charset="-120"/>
              </a:rPr>
              <a:t>原因</a:t>
            </a:r>
            <a:r>
              <a:rPr lang="zh-TW" altLang="en-US" dirty="0">
                <a:ea typeface="微軟正黑體" panose="020B0604030504040204" pitchFamily="34" charset="-120"/>
              </a:rPr>
              <a:t>放在</a:t>
            </a:r>
            <a:r>
              <a:rPr lang="zh-TW" altLang="en-US" b="1" u="sng" dirty="0">
                <a:solidFill>
                  <a:srgbClr val="2F5597"/>
                </a:solidFill>
                <a:ea typeface="微軟正黑體" panose="020B0604030504040204" pitchFamily="34" charset="-120"/>
              </a:rPr>
              <a:t>後面</a:t>
            </a:r>
            <a:endParaRPr lang="en-US" altLang="zh-TW" b="1" dirty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75535" y="4489223"/>
            <a:ext cx="3157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1" indent="-285750" defTabSz="914400" eaLnBrk="0" fontAlgn="base" hangingPunct="0">
              <a:spcAft>
                <a:spcPct val="0"/>
              </a:spcAft>
              <a:buClr>
                <a:srgbClr val="D65042"/>
              </a:buClr>
              <a:buFont typeface="Wingdings" panose="05000000000000000000" pitchFamily="2" charset="2"/>
              <a:buChar char="Ø"/>
              <a:defRPr/>
            </a:pPr>
            <a:r>
              <a:rPr lang="zh-TW" altLang="en-US" b="1" dirty="0">
                <a:solidFill>
                  <a:srgbClr val="D65042"/>
                </a:solidFill>
                <a:latin typeface="Corbel" pitchFamily="34" charset="0"/>
                <a:ea typeface="微軟正黑體" panose="020B0604030504040204" pitchFamily="34" charset="-120"/>
              </a:rPr>
              <a:t>之所以</a:t>
            </a:r>
            <a:r>
              <a:rPr lang="en-US" altLang="zh-HK" b="1" dirty="0" smtClean="0">
                <a:solidFill>
                  <a:srgbClr val="D65042"/>
                </a:solidFill>
                <a:latin typeface="細明體" panose="02020509000000000000" pitchFamily="49" charset="-120"/>
                <a:ea typeface="細明體" panose="02020509000000000000" pitchFamily="49" charset="-120"/>
              </a:rPr>
              <a:t>……</a:t>
            </a:r>
            <a:r>
              <a:rPr lang="zh-TW" altLang="en-US" b="1" dirty="0">
                <a:solidFill>
                  <a:srgbClr val="D65042"/>
                </a:solidFill>
                <a:latin typeface="Corbel" pitchFamily="34" charset="0"/>
                <a:ea typeface="微軟正黑體" panose="020B0604030504040204" pitchFamily="34" charset="-120"/>
              </a:rPr>
              <a:t>，</a:t>
            </a:r>
            <a:r>
              <a:rPr lang="zh-TW" altLang="en-US" b="1" dirty="0" smtClean="0">
                <a:solidFill>
                  <a:srgbClr val="002060"/>
                </a:solidFill>
                <a:latin typeface="Corbel" pitchFamily="34" charset="0"/>
                <a:ea typeface="微軟正黑體" panose="020B0604030504040204" pitchFamily="34" charset="-120"/>
              </a:rPr>
              <a:t>是</a:t>
            </a:r>
            <a:r>
              <a:rPr lang="zh-TW" altLang="en-US" b="1" dirty="0">
                <a:solidFill>
                  <a:srgbClr val="002060"/>
                </a:solidFill>
                <a:latin typeface="Corbel" pitchFamily="34" charset="0"/>
                <a:ea typeface="微軟正黑體" panose="020B0604030504040204" pitchFamily="34" charset="-120"/>
              </a:rPr>
              <a:t>因為</a:t>
            </a:r>
            <a:r>
              <a:rPr lang="en-US" altLang="zh-HK" b="1" dirty="0">
                <a:solidFill>
                  <a:srgbClr val="002060"/>
                </a:solidFill>
                <a:latin typeface="細明體" panose="02020509000000000000" pitchFamily="49" charset="-120"/>
                <a:ea typeface="細明體" panose="02020509000000000000" pitchFamily="49" charset="-120"/>
              </a:rPr>
              <a:t>……</a:t>
            </a:r>
            <a:r>
              <a:rPr lang="zh-HK" altLang="en-US" b="1" dirty="0">
                <a:solidFill>
                  <a:srgbClr val="002060"/>
                </a:solidFill>
                <a:ea typeface="微軟正黑體" panose="020B0604030504040204" pitchFamily="34" charset="-120"/>
              </a:rPr>
              <a:t> </a:t>
            </a:r>
            <a:endParaRPr lang="zh-TW" altLang="en-US" b="1" dirty="0">
              <a:solidFill>
                <a:srgbClr val="002060"/>
              </a:solidFill>
              <a:ea typeface="微軟正黑體" panose="020B0604030504040204" pitchFamily="34" charset="-12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72981" y="2891687"/>
            <a:ext cx="7056616" cy="3927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57029" y="5273419"/>
            <a:ext cx="66550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solidFill>
                  <a:srgbClr val="D6504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生命</a:t>
            </a:r>
            <a:r>
              <a:rPr lang="zh-TW" altLang="en-US" b="1" u="sng" dirty="0">
                <a:solidFill>
                  <a:srgbClr val="D6504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之所以</a:t>
            </a:r>
            <a:r>
              <a:rPr lang="zh-TW" altLang="en-US" dirty="0">
                <a:solidFill>
                  <a:srgbClr val="D6504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如此美妙，</a:t>
            </a:r>
            <a:r>
              <a:rPr lang="zh-TW" altLang="en-US" b="1" u="sng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是因為</a:t>
            </a:r>
            <a:r>
              <a:rPr lang="zh-TW" altLang="en-US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每天都有不同的經歷。</a:t>
            </a:r>
            <a:endParaRPr lang="en-US" altLang="zh-TW" dirty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7" name="橢圓 26"/>
          <p:cNvSpPr/>
          <p:nvPr/>
        </p:nvSpPr>
        <p:spPr>
          <a:xfrm>
            <a:off x="811406" y="2827465"/>
            <a:ext cx="503093" cy="503093"/>
          </a:xfrm>
          <a:prstGeom prst="ellipse">
            <a:avLst/>
          </a:prstGeom>
          <a:solidFill>
            <a:srgbClr val="2F559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/>
          </a:p>
        </p:txBody>
      </p:sp>
      <p:grpSp>
        <p:nvGrpSpPr>
          <p:cNvPr id="26" name="群組 25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8" name="圓角化單一角落矩形 2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D8AAC"/>
                </a:gs>
                <a:gs pos="22000">
                  <a:srgbClr val="F4D3C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30" name="矩形 2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3D8AAC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3D8AAC"/>
                  </a:solidFill>
                  <a:ea typeface="微軟正黑體"/>
                </a:rPr>
                <a:t>關聯詞</a:t>
              </a:r>
              <a:endParaRPr lang="zh-HK" altLang="en-US" sz="1600" b="1" spc="300" dirty="0">
                <a:solidFill>
                  <a:srgbClr val="3D8AAC"/>
                </a:solidFill>
                <a:ea typeface="微軟正黑體"/>
              </a:endParaRPr>
            </a:p>
          </p:txBody>
        </p:sp>
        <p:cxnSp>
          <p:nvCxnSpPr>
            <p:cNvPr id="32" name="直線接點 3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3D8A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圓角矩形 32"/>
          <p:cNvSpPr/>
          <p:nvPr/>
        </p:nvSpPr>
        <p:spPr>
          <a:xfrm>
            <a:off x="828976" y="298905"/>
            <a:ext cx="5693871" cy="778529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內容版面配置區 5">
            <a:extLst>
              <a:ext uri="{FF2B5EF4-FFF2-40B4-BE49-F238E27FC236}">
                <a16:creationId xmlns:a16="http://schemas.microsoft.com/office/drawing/2014/main" id="{2B98A4E6-8AA7-4402-8BD9-1659E9C12809}"/>
              </a:ext>
            </a:extLst>
          </p:cNvPr>
          <p:cNvSpPr txBox="1">
            <a:spLocks/>
          </p:cNvSpPr>
          <p:nvPr/>
        </p:nvSpPr>
        <p:spPr>
          <a:xfrm>
            <a:off x="960092" y="513856"/>
            <a:ext cx="5562755" cy="438957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19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不同的句子結構，需配合不同的關聯詞</a:t>
            </a:r>
            <a:endParaRPr lang="en-US" altLang="zh-TW" sz="1900" b="1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BA5714-B984-4000-8A82-723EE67D8569}" type="slidenum">
              <a:rPr lang="zh-HK" altLang="en-US" smtClean="0"/>
              <a:pPr/>
              <a:t>9</a:t>
            </a:fld>
            <a:endParaRPr lang="zh-HK" altLang="en-US" dirty="0"/>
          </a:p>
        </p:txBody>
      </p:sp>
      <p:sp>
        <p:nvSpPr>
          <p:cNvPr id="34" name="手繪多邊形 33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5176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" grpId="0"/>
      <p:bldP spid="15" grpId="0" animBg="1"/>
      <p:bldP spid="16" grpId="0"/>
      <p:bldP spid="17" grpId="0" animBg="1"/>
      <p:bldP spid="19" grpId="0"/>
      <p:bldP spid="20" grpId="0" animBg="1"/>
      <p:bldP spid="22" grpId="0"/>
      <p:bldP spid="23" grpId="0"/>
      <p:bldP spid="24" grpId="0" animBg="1"/>
      <p:bldP spid="25" grpId="0"/>
      <p:bldP spid="27" grpId="0" animBg="1"/>
      <p:bldP spid="33" grpId="0" animBg="1"/>
      <p:bldP spid="12" grpId="0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9639</TotalTime>
  <Words>3938</Words>
  <Application>Microsoft Office PowerPoint</Application>
  <PresentationFormat>如螢幕大小 (4:3)</PresentationFormat>
  <Paragraphs>790</Paragraphs>
  <Slides>52</Slides>
  <Notes>25</Notes>
  <HiddenSlides>0</HiddenSlides>
  <MMClips>0</MMClips>
  <ScaleCrop>false</ScaleCrop>
  <HeadingPairs>
    <vt:vector size="6" baseType="variant">
      <vt:variant>
        <vt:lpstr>使用字型</vt:lpstr>
      </vt:variant>
      <vt:variant>
        <vt:i4>19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52</vt:i4>
      </vt:variant>
    </vt:vector>
  </HeadingPairs>
  <TitlesOfParts>
    <vt:vector size="72" baseType="lpstr">
      <vt:lpstr>FangSong</vt:lpstr>
      <vt:lpstr>Arial</vt:lpstr>
      <vt:lpstr>Meiryo</vt:lpstr>
      <vt:lpstr>Garamond</vt:lpstr>
      <vt:lpstr>思源宋體 TW SemiBold</vt:lpstr>
      <vt:lpstr>Wingdings</vt:lpstr>
      <vt:lpstr>Microsoft YaHei UI</vt:lpstr>
      <vt:lpstr>思源宋體 TW Light</vt:lpstr>
      <vt:lpstr>細明體</vt:lpstr>
      <vt:lpstr>Calibri Light</vt:lpstr>
      <vt:lpstr>Corbel</vt:lpstr>
      <vt:lpstr>Calibri</vt:lpstr>
      <vt:lpstr>思源宋體 TW Heavy</vt:lpstr>
      <vt:lpstr>微軟正黑體</vt:lpstr>
      <vt:lpstr>源泉圓體 TTF Bold</vt:lpstr>
      <vt:lpstr>新細明體</vt:lpstr>
      <vt:lpstr>Arial Black</vt:lpstr>
      <vt:lpstr>Arial Unicode MS</vt:lpstr>
      <vt:lpstr>Wingdings 3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LI, Kit-ying Trista</dc:creator>
  <cp:lastModifiedBy>MOK, Tsz-ki Ronnie</cp:lastModifiedBy>
  <cp:revision>614</cp:revision>
  <cp:lastPrinted>2018-10-10T02:28:26Z</cp:lastPrinted>
  <dcterms:created xsi:type="dcterms:W3CDTF">2018-03-08T09:21:13Z</dcterms:created>
  <dcterms:modified xsi:type="dcterms:W3CDTF">2019-03-27T07:56:07Z</dcterms:modified>
</cp:coreProperties>
</file>