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6"/>
  </p:notesMasterIdLst>
  <p:sldIdLst>
    <p:sldId id="447" r:id="rId2"/>
    <p:sldId id="496" r:id="rId3"/>
    <p:sldId id="497" r:id="rId4"/>
    <p:sldId id="510" r:id="rId5"/>
    <p:sldId id="308" r:id="rId6"/>
    <p:sldId id="509" r:id="rId7"/>
    <p:sldId id="414" r:id="rId8"/>
    <p:sldId id="508" r:id="rId9"/>
    <p:sldId id="307" r:id="rId10"/>
    <p:sldId id="416" r:id="rId11"/>
    <p:sldId id="501" r:id="rId12"/>
    <p:sldId id="419" r:id="rId13"/>
    <p:sldId id="420" r:id="rId14"/>
    <p:sldId id="503" r:id="rId15"/>
    <p:sldId id="423" r:id="rId16"/>
    <p:sldId id="504" r:id="rId17"/>
    <p:sldId id="367" r:id="rId18"/>
    <p:sldId id="425" r:id="rId19"/>
    <p:sldId id="426" r:id="rId20"/>
    <p:sldId id="505" r:id="rId21"/>
    <p:sldId id="519" r:id="rId22"/>
    <p:sldId id="471" r:id="rId23"/>
    <p:sldId id="472" r:id="rId24"/>
    <p:sldId id="473" r:id="rId25"/>
    <p:sldId id="474" r:id="rId26"/>
    <p:sldId id="506" r:id="rId27"/>
    <p:sldId id="476" r:id="rId28"/>
    <p:sldId id="486" r:id="rId29"/>
    <p:sldId id="495" r:id="rId30"/>
    <p:sldId id="444" r:id="rId31"/>
    <p:sldId id="489" r:id="rId32"/>
    <p:sldId id="490" r:id="rId33"/>
    <p:sldId id="492" r:id="rId34"/>
    <p:sldId id="511" r:id="rId35"/>
    <p:sldId id="512" r:id="rId36"/>
    <p:sldId id="513" r:id="rId37"/>
    <p:sldId id="514" r:id="rId38"/>
    <p:sldId id="515" r:id="rId39"/>
    <p:sldId id="516" r:id="rId40"/>
    <p:sldId id="517" r:id="rId41"/>
    <p:sldId id="518" r:id="rId42"/>
    <p:sldId id="507" r:id="rId43"/>
    <p:sldId id="394" r:id="rId44"/>
    <p:sldId id="520" r:id="rId45"/>
  </p:sldIdLst>
  <p:sldSz cx="9144000" cy="6858000" type="screen4x3"/>
  <p:notesSz cx="6797675" cy="9874250"/>
  <p:embeddedFontLst>
    <p:embeddedFont>
      <p:font typeface="標楷體" panose="03000509000000000000" pitchFamily="65" charset="-120"/>
      <p:regular r:id="rId47"/>
    </p:embeddedFont>
    <p:embeddedFont>
      <p:font typeface="思源宋體 TW Light" panose="02020300000000000000" pitchFamily="18" charset="-120"/>
      <p:regular r:id="rId48"/>
    </p:embeddedFont>
    <p:embeddedFont>
      <p:font typeface="Wingdings 2" panose="05020102010507070707" pitchFamily="18" charset="2"/>
      <p:regular r:id="rId49"/>
    </p:embeddedFont>
    <p:embeddedFont>
      <p:font typeface="FangSong" panose="02010609060101010101" pitchFamily="49" charset="-122"/>
      <p:regular r:id="rId50"/>
    </p:embeddedFont>
    <p:embeddedFont>
      <p:font typeface="SimHei" panose="02010609060101010101" pitchFamily="49" charset="-122"/>
      <p:regular r:id="rId51"/>
    </p:embeddedFont>
    <p:embeddedFont>
      <p:font typeface="思源宋體 TW SemiBold" panose="02020600000000000000" pitchFamily="18" charset="-120"/>
      <p:bold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Microsoft YaHei UI" panose="020B0503020204020204" pitchFamily="34" charset="-122"/>
      <p:regular r:id="rId57"/>
      <p:bold r:id="rId58"/>
    </p:embeddedFont>
    <p:embeddedFont>
      <p:font typeface="微軟正黑體" panose="020B0604030504040204" pitchFamily="34" charset="-120"/>
      <p:regular r:id="rId59"/>
      <p:bold r:id="rId60"/>
    </p:embeddedFont>
    <p:embeddedFont>
      <p:font typeface="Corbel" panose="020B0503020204020204" pitchFamily="34" charset="0"/>
      <p:regular r:id="rId61"/>
      <p:bold r:id="rId62"/>
      <p:italic r:id="rId63"/>
      <p:boldItalic r:id="rId64"/>
    </p:embeddedFont>
    <p:embeddedFont>
      <p:font typeface="Constantia" panose="02030602050306030303" pitchFamily="18" charset="0"/>
      <p:regular r:id="rId65"/>
      <p:bold r:id="rId66"/>
      <p:italic r:id="rId67"/>
      <p:boldItalic r:id="rId68"/>
    </p:embeddedFont>
    <p:embeddedFont>
      <p:font typeface="Calibri Light" panose="020F0302020204030204" pitchFamily="34" charset="0"/>
      <p:regular r:id="rId69"/>
      <p:italic r:id="rId70"/>
    </p:embeddedFont>
    <p:embeddedFont>
      <p:font typeface="Garamond" panose="02020404030301010803" pitchFamily="18" charset="0"/>
      <p:regular r:id="rId71"/>
      <p:bold r:id="rId72"/>
      <p:italic r:id="rId73"/>
    </p:embeddedFont>
    <p:embeddedFont>
      <p:font typeface="Meiryo" panose="020B0604030504040204" pitchFamily="34" charset="-128"/>
      <p:regular r:id="rId74"/>
      <p:bold r:id="rId75"/>
      <p:italic r:id="rId76"/>
      <p:boldItalic r:id="rId77"/>
    </p:embeddedFont>
    <p:embeddedFont>
      <p:font typeface="源泉圓體 TTF Bold" panose="020B0800000000000000" pitchFamily="34" charset="-120"/>
      <p:bold r:id="rId7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3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TSUI, Wing-yee Barbara" initials="TWB" lastIdx="1" clrIdx="1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  <p:cmAuthor id="3" name="MOK, Tsz-ki Ronnie" initials="MTR" lastIdx="1" clrIdx="2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17B"/>
    <a:srgbClr val="E23359"/>
    <a:srgbClr val="FF5157"/>
    <a:srgbClr val="9463A5"/>
    <a:srgbClr val="FFCDDC"/>
    <a:srgbClr val="FF9999"/>
    <a:srgbClr val="FF0000"/>
    <a:srgbClr val="D17237"/>
    <a:srgbClr val="FFE7E7"/>
    <a:srgbClr val="F4B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05" autoAdjust="0"/>
    <p:restoredTop sz="88467" autoAdjust="0"/>
  </p:normalViewPr>
  <p:slideViewPr>
    <p:cSldViewPr snapToGrid="0">
      <p:cViewPr varScale="1">
        <p:scale>
          <a:sx n="83" d="100"/>
          <a:sy n="83" d="100"/>
        </p:scale>
        <p:origin x="132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font" Target="fonts/font22.fntdata"/><Relationship Id="rId84" Type="http://schemas.microsoft.com/office/2016/11/relationships/changesInfo" Target="changesInfos/changesInfo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74" Type="http://schemas.openxmlformats.org/officeDocument/2006/relationships/font" Target="fonts/font28.fntdata"/><Relationship Id="rId79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font" Target="fonts/font15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font" Target="fonts/font23.fntdata"/><Relationship Id="rId77" Type="http://schemas.openxmlformats.org/officeDocument/2006/relationships/font" Target="fonts/font31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72" Type="http://schemas.openxmlformats.org/officeDocument/2006/relationships/font" Target="fonts/font26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font" Target="fonts/font24.fntdata"/><Relationship Id="rId75" Type="http://schemas.openxmlformats.org/officeDocument/2006/relationships/font" Target="fonts/font29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73" Type="http://schemas.openxmlformats.org/officeDocument/2006/relationships/font" Target="fonts/font27.fntdata"/><Relationship Id="rId78" Type="http://schemas.openxmlformats.org/officeDocument/2006/relationships/font" Target="fonts/font32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6" Type="http://schemas.openxmlformats.org/officeDocument/2006/relationships/font" Target="fonts/font30.fntdata"/><Relationship Id="rId7" Type="http://schemas.openxmlformats.org/officeDocument/2006/relationships/slide" Target="slides/slide6.xml"/><Relationship Id="rId71" Type="http://schemas.openxmlformats.org/officeDocument/2006/relationships/font" Target="fonts/font2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2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Kit-ying Trista" userId="37e067b5-9e92-428c-a064-ed0df3de1e0a" providerId="ADAL" clId="{6EBC1CD1-E17F-4333-9716-0AE54F10484E}"/>
    <pc:docChg chg="modSld">
      <pc:chgData name="LI, Kit-ying Trista" userId="37e067b5-9e92-428c-a064-ed0df3de1e0a" providerId="ADAL" clId="{6EBC1CD1-E17F-4333-9716-0AE54F10484E}" dt="2018-07-11T09:27:54.808" v="0"/>
      <pc:docMkLst>
        <pc:docMk/>
      </pc:docMkLst>
      <pc:sldChg chg="modTransition">
        <pc:chgData name="LI, Kit-ying Trista" userId="37e067b5-9e92-428c-a064-ed0df3de1e0a" providerId="ADAL" clId="{6EBC1CD1-E17F-4333-9716-0AE54F10484E}" dt="2018-07-11T09:27:54.808" v="0"/>
        <pc:sldMkLst>
          <pc:docMk/>
          <pc:sldMk cId="2512283546" sldId="4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5E611-CB76-4B20-A9CF-32996B5FD18E}" type="datetimeFigureOut">
              <a:rPr lang="zh-HK" altLang="en-US" smtClean="0"/>
              <a:t>26/3/2019</a:t>
            </a:fld>
            <a:endParaRPr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51986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D846B-B344-4D85-A22B-11BF0CC5AED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21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&lt;</a:t>
            </a:r>
            <a:r>
              <a:rPr lang="zh-TW" altLang="en-US" dirty="0"/>
              <a:t>食物從何處來</a:t>
            </a:r>
            <a:r>
              <a:rPr lang="en-US" altLang="zh-TW" dirty="0"/>
              <a:t>&gt;</a:t>
            </a:r>
            <a:r>
              <a:rPr lang="zh-TW" altLang="en-US" dirty="0"/>
              <a:t>學好中國語文備用篇章</a:t>
            </a:r>
          </a:p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05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93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HK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97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25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66264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7717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8700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73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6" name="手繪多邊形 5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FF5157"/>
          </a:solidFill>
          <a:ln cap="rnd">
            <a:solidFill>
              <a:srgbClr val="FF51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0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852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3823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994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8964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10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294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26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10" name="群組 9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20" name="群組 19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3" name="弧形 9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6" name="弧形 7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" name="群組 21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9" name="弧形 5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3" name="群組 22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42" name="弧形 4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4" name="群組 23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5" name="弧形 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11" name="弧形 10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弧形 15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弧形 16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弧形 17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弧形 18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CE3ED4B-AA14-46E9-8066-4467A0F511C3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10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369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7.xml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12" Type="http://schemas.openxmlformats.org/officeDocument/2006/relationships/slide" Target="slide15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4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11" Type="http://schemas.openxmlformats.org/officeDocument/2006/relationships/slide" Target="slide12.xml"/><Relationship Id="rId5" Type="http://schemas.openxmlformats.org/officeDocument/2006/relationships/image" Target="../media/image6.png"/><Relationship Id="rId15" Type="http://schemas.openxmlformats.org/officeDocument/2006/relationships/slide" Target="slide27.xml"/><Relationship Id="rId10" Type="http://schemas.openxmlformats.org/officeDocument/2006/relationships/slide" Target="slide9.xml"/><Relationship Id="rId4" Type="http://schemas.openxmlformats.org/officeDocument/2006/relationships/image" Target="../media/image5.png"/><Relationship Id="rId9" Type="http://schemas.openxmlformats.org/officeDocument/2006/relationships/slide" Target="slide7.xml"/><Relationship Id="rId1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1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43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13317" y="2368189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FF515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</a:t>
            </a:r>
            <a:r>
              <a:rPr lang="zh-TW" altLang="en-US" sz="4000" b="1" dirty="0" smtClean="0">
                <a:solidFill>
                  <a:srgbClr val="FF515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述</a:t>
            </a:r>
            <a:endParaRPr lang="en-US" altLang="zh-HK" sz="4000" b="1" dirty="0" smtClean="0">
              <a:solidFill>
                <a:srgbClr val="FF515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HK" altLang="en-US" sz="4000" b="1" dirty="0">
                <a:solidFill>
                  <a:srgbClr val="FF515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説</a:t>
            </a:r>
            <a:r>
              <a:rPr lang="zh-TW" altLang="en-US" sz="4000" b="1" dirty="0" smtClean="0">
                <a:solidFill>
                  <a:srgbClr val="FF515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話</a:t>
            </a:r>
            <a:endParaRPr lang="zh-HK" altLang="en-US" sz="4000" b="1" dirty="0">
              <a:solidFill>
                <a:srgbClr val="FF515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085" y="3568518"/>
            <a:ext cx="1445052" cy="5754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FF0000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FF0000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8506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4024987" y="945236"/>
            <a:ext cx="4064519" cy="2514968"/>
            <a:chOff x="4274601" y="569582"/>
            <a:chExt cx="4064519" cy="2514968"/>
          </a:xfrm>
        </p:grpSpPr>
        <p:sp>
          <p:nvSpPr>
            <p:cNvPr id="23" name="手繪多邊形 22"/>
            <p:cNvSpPr/>
            <p:nvPr/>
          </p:nvSpPr>
          <p:spPr>
            <a:xfrm rot="19503505">
              <a:off x="4274601" y="648748"/>
              <a:ext cx="4064519" cy="2435802"/>
            </a:xfrm>
            <a:custGeom>
              <a:avLst/>
              <a:gdLst>
                <a:gd name="connsiteX0" fmla="*/ 1697 w 3692020"/>
                <a:gd name="connsiteY0" fmla="*/ 1533629 h 1975911"/>
                <a:gd name="connsiteX1" fmla="*/ 249868 w 3692020"/>
                <a:gd name="connsiteY1" fmla="*/ 1489837 h 1975911"/>
                <a:gd name="connsiteX2" fmla="*/ 446945 w 3692020"/>
                <a:gd name="connsiteY2" fmla="*/ 1278176 h 1975911"/>
                <a:gd name="connsiteX3" fmla="*/ 425047 w 3692020"/>
                <a:gd name="connsiteY3" fmla="*/ 869452 h 1975911"/>
                <a:gd name="connsiteX4" fmla="*/ 359355 w 3692020"/>
                <a:gd name="connsiteY4" fmla="*/ 533714 h 1975911"/>
                <a:gd name="connsiteX5" fmla="*/ 534534 w 3692020"/>
                <a:gd name="connsiteY5" fmla="*/ 263663 h 1975911"/>
                <a:gd name="connsiteX6" fmla="*/ 906791 w 3692020"/>
                <a:gd name="connsiteY6" fmla="*/ 117690 h 1975911"/>
                <a:gd name="connsiteX7" fmla="*/ 1753491 w 3692020"/>
                <a:gd name="connsiteY7" fmla="*/ 183378 h 1975911"/>
                <a:gd name="connsiteX8" fmla="*/ 2249833 w 3692020"/>
                <a:gd name="connsiteY8" fmla="*/ 22808 h 1975911"/>
                <a:gd name="connsiteX9" fmla="*/ 2651285 w 3692020"/>
                <a:gd name="connsiteY9" fmla="*/ 44704 h 1975911"/>
                <a:gd name="connsiteX10" fmla="*/ 3344704 w 3692020"/>
                <a:gd name="connsiteY10" fmla="*/ 424234 h 1975911"/>
                <a:gd name="connsiteX11" fmla="*/ 3592875 w 3692020"/>
                <a:gd name="connsiteY11" fmla="*/ 723479 h 1975911"/>
                <a:gd name="connsiteX12" fmla="*/ 3687764 w 3692020"/>
                <a:gd name="connsiteY12" fmla="*/ 1234385 h 1975911"/>
                <a:gd name="connsiteX13" fmla="*/ 3468789 w 3692020"/>
                <a:gd name="connsiteY13" fmla="*/ 1657707 h 1975911"/>
                <a:gd name="connsiteX14" fmla="*/ 2906755 w 3692020"/>
                <a:gd name="connsiteY14" fmla="*/ 1920458 h 1975911"/>
                <a:gd name="connsiteX15" fmla="*/ 2498003 w 3692020"/>
                <a:gd name="connsiteY15" fmla="*/ 1752589 h 1975911"/>
                <a:gd name="connsiteX16" fmla="*/ 1943269 w 3692020"/>
                <a:gd name="connsiteY16" fmla="*/ 1927757 h 1975911"/>
                <a:gd name="connsiteX17" fmla="*/ 1541816 w 3692020"/>
                <a:gd name="connsiteY17" fmla="*/ 1956952 h 1975911"/>
                <a:gd name="connsiteX18" fmla="*/ 957885 w 3692020"/>
                <a:gd name="connsiteY18" fmla="*/ 1672304 h 1975911"/>
                <a:gd name="connsiteX19" fmla="*/ 702415 w 3692020"/>
                <a:gd name="connsiteY19" fmla="*/ 1489837 h 1975911"/>
                <a:gd name="connsiteX20" fmla="*/ 381252 w 3692020"/>
                <a:gd name="connsiteY20" fmla="*/ 1628512 h 1975911"/>
                <a:gd name="connsiteX21" fmla="*/ 1697 w 3692020"/>
                <a:gd name="connsiteY21" fmla="*/ 1533629 h 1975911"/>
                <a:gd name="connsiteX0" fmla="*/ 59 w 3690382"/>
                <a:gd name="connsiteY0" fmla="*/ 1533629 h 1975911"/>
                <a:gd name="connsiteX1" fmla="*/ 248230 w 3690382"/>
                <a:gd name="connsiteY1" fmla="*/ 1489837 h 1975911"/>
                <a:gd name="connsiteX2" fmla="*/ 445307 w 3690382"/>
                <a:gd name="connsiteY2" fmla="*/ 1278176 h 1975911"/>
                <a:gd name="connsiteX3" fmla="*/ 423409 w 3690382"/>
                <a:gd name="connsiteY3" fmla="*/ 869452 h 1975911"/>
                <a:gd name="connsiteX4" fmla="*/ 357717 w 3690382"/>
                <a:gd name="connsiteY4" fmla="*/ 533714 h 1975911"/>
                <a:gd name="connsiteX5" fmla="*/ 532896 w 3690382"/>
                <a:gd name="connsiteY5" fmla="*/ 263663 h 1975911"/>
                <a:gd name="connsiteX6" fmla="*/ 905153 w 3690382"/>
                <a:gd name="connsiteY6" fmla="*/ 117690 h 1975911"/>
                <a:gd name="connsiteX7" fmla="*/ 1751853 w 3690382"/>
                <a:gd name="connsiteY7" fmla="*/ 183378 h 1975911"/>
                <a:gd name="connsiteX8" fmla="*/ 2248195 w 3690382"/>
                <a:gd name="connsiteY8" fmla="*/ 22808 h 1975911"/>
                <a:gd name="connsiteX9" fmla="*/ 2649647 w 3690382"/>
                <a:gd name="connsiteY9" fmla="*/ 44704 h 1975911"/>
                <a:gd name="connsiteX10" fmla="*/ 3343066 w 3690382"/>
                <a:gd name="connsiteY10" fmla="*/ 424234 h 1975911"/>
                <a:gd name="connsiteX11" fmla="*/ 3591237 w 3690382"/>
                <a:gd name="connsiteY11" fmla="*/ 723479 h 1975911"/>
                <a:gd name="connsiteX12" fmla="*/ 3686126 w 3690382"/>
                <a:gd name="connsiteY12" fmla="*/ 1234385 h 1975911"/>
                <a:gd name="connsiteX13" fmla="*/ 3467151 w 3690382"/>
                <a:gd name="connsiteY13" fmla="*/ 1657707 h 1975911"/>
                <a:gd name="connsiteX14" fmla="*/ 2905117 w 3690382"/>
                <a:gd name="connsiteY14" fmla="*/ 1920458 h 1975911"/>
                <a:gd name="connsiteX15" fmla="*/ 2496365 w 3690382"/>
                <a:gd name="connsiteY15" fmla="*/ 1752589 h 1975911"/>
                <a:gd name="connsiteX16" fmla="*/ 1941631 w 3690382"/>
                <a:gd name="connsiteY16" fmla="*/ 1927757 h 1975911"/>
                <a:gd name="connsiteX17" fmla="*/ 1540178 w 3690382"/>
                <a:gd name="connsiteY17" fmla="*/ 1956952 h 1975911"/>
                <a:gd name="connsiteX18" fmla="*/ 956247 w 3690382"/>
                <a:gd name="connsiteY18" fmla="*/ 1672304 h 1975911"/>
                <a:gd name="connsiteX19" fmla="*/ 700777 w 3690382"/>
                <a:gd name="connsiteY19" fmla="*/ 1489837 h 1975911"/>
                <a:gd name="connsiteX20" fmla="*/ 379614 w 3690382"/>
                <a:gd name="connsiteY20" fmla="*/ 1628512 h 1975911"/>
                <a:gd name="connsiteX21" fmla="*/ 59 w 3690382"/>
                <a:gd name="connsiteY21" fmla="*/ 1533629 h 1975911"/>
                <a:gd name="connsiteX0" fmla="*/ 83 w 3626906"/>
                <a:gd name="connsiteY0" fmla="*/ 1542701 h 1975911"/>
                <a:gd name="connsiteX1" fmla="*/ 184754 w 3626906"/>
                <a:gd name="connsiteY1" fmla="*/ 1489837 h 1975911"/>
                <a:gd name="connsiteX2" fmla="*/ 381831 w 3626906"/>
                <a:gd name="connsiteY2" fmla="*/ 1278176 h 1975911"/>
                <a:gd name="connsiteX3" fmla="*/ 359933 w 3626906"/>
                <a:gd name="connsiteY3" fmla="*/ 869452 h 1975911"/>
                <a:gd name="connsiteX4" fmla="*/ 294241 w 3626906"/>
                <a:gd name="connsiteY4" fmla="*/ 533714 h 1975911"/>
                <a:gd name="connsiteX5" fmla="*/ 469420 w 3626906"/>
                <a:gd name="connsiteY5" fmla="*/ 263663 h 1975911"/>
                <a:gd name="connsiteX6" fmla="*/ 841677 w 3626906"/>
                <a:gd name="connsiteY6" fmla="*/ 117690 h 1975911"/>
                <a:gd name="connsiteX7" fmla="*/ 1688377 w 3626906"/>
                <a:gd name="connsiteY7" fmla="*/ 183378 h 1975911"/>
                <a:gd name="connsiteX8" fmla="*/ 2184719 w 3626906"/>
                <a:gd name="connsiteY8" fmla="*/ 22808 h 1975911"/>
                <a:gd name="connsiteX9" fmla="*/ 2586171 w 3626906"/>
                <a:gd name="connsiteY9" fmla="*/ 44704 h 1975911"/>
                <a:gd name="connsiteX10" fmla="*/ 3279590 w 3626906"/>
                <a:gd name="connsiteY10" fmla="*/ 424234 h 1975911"/>
                <a:gd name="connsiteX11" fmla="*/ 3527761 w 3626906"/>
                <a:gd name="connsiteY11" fmla="*/ 723479 h 1975911"/>
                <a:gd name="connsiteX12" fmla="*/ 3622650 w 3626906"/>
                <a:gd name="connsiteY12" fmla="*/ 1234385 h 1975911"/>
                <a:gd name="connsiteX13" fmla="*/ 3403675 w 3626906"/>
                <a:gd name="connsiteY13" fmla="*/ 1657707 h 1975911"/>
                <a:gd name="connsiteX14" fmla="*/ 2841641 w 3626906"/>
                <a:gd name="connsiteY14" fmla="*/ 1920458 h 1975911"/>
                <a:gd name="connsiteX15" fmla="*/ 2432889 w 3626906"/>
                <a:gd name="connsiteY15" fmla="*/ 1752589 h 1975911"/>
                <a:gd name="connsiteX16" fmla="*/ 1878155 w 3626906"/>
                <a:gd name="connsiteY16" fmla="*/ 1927757 h 1975911"/>
                <a:gd name="connsiteX17" fmla="*/ 1476702 w 3626906"/>
                <a:gd name="connsiteY17" fmla="*/ 1956952 h 1975911"/>
                <a:gd name="connsiteX18" fmla="*/ 892771 w 3626906"/>
                <a:gd name="connsiteY18" fmla="*/ 1672304 h 1975911"/>
                <a:gd name="connsiteX19" fmla="*/ 637301 w 3626906"/>
                <a:gd name="connsiteY19" fmla="*/ 1489837 h 1975911"/>
                <a:gd name="connsiteX20" fmla="*/ 316138 w 3626906"/>
                <a:gd name="connsiteY20" fmla="*/ 1628512 h 1975911"/>
                <a:gd name="connsiteX21" fmla="*/ 83 w 3626906"/>
                <a:gd name="connsiteY21" fmla="*/ 1542701 h 1975911"/>
                <a:gd name="connsiteX0" fmla="*/ 1139 w 3627962"/>
                <a:gd name="connsiteY0" fmla="*/ 1542701 h 1975911"/>
                <a:gd name="connsiteX1" fmla="*/ 217560 w 3627962"/>
                <a:gd name="connsiteY1" fmla="*/ 1512516 h 1975911"/>
                <a:gd name="connsiteX2" fmla="*/ 382887 w 3627962"/>
                <a:gd name="connsiteY2" fmla="*/ 1278176 h 1975911"/>
                <a:gd name="connsiteX3" fmla="*/ 360989 w 3627962"/>
                <a:gd name="connsiteY3" fmla="*/ 869452 h 1975911"/>
                <a:gd name="connsiteX4" fmla="*/ 295297 w 3627962"/>
                <a:gd name="connsiteY4" fmla="*/ 533714 h 1975911"/>
                <a:gd name="connsiteX5" fmla="*/ 470476 w 3627962"/>
                <a:gd name="connsiteY5" fmla="*/ 263663 h 1975911"/>
                <a:gd name="connsiteX6" fmla="*/ 842733 w 3627962"/>
                <a:gd name="connsiteY6" fmla="*/ 117690 h 1975911"/>
                <a:gd name="connsiteX7" fmla="*/ 1689433 w 3627962"/>
                <a:gd name="connsiteY7" fmla="*/ 183378 h 1975911"/>
                <a:gd name="connsiteX8" fmla="*/ 2185775 w 3627962"/>
                <a:gd name="connsiteY8" fmla="*/ 22808 h 1975911"/>
                <a:gd name="connsiteX9" fmla="*/ 2587227 w 3627962"/>
                <a:gd name="connsiteY9" fmla="*/ 44704 h 1975911"/>
                <a:gd name="connsiteX10" fmla="*/ 3280646 w 3627962"/>
                <a:gd name="connsiteY10" fmla="*/ 424234 h 1975911"/>
                <a:gd name="connsiteX11" fmla="*/ 3528817 w 3627962"/>
                <a:gd name="connsiteY11" fmla="*/ 723479 h 1975911"/>
                <a:gd name="connsiteX12" fmla="*/ 3623706 w 3627962"/>
                <a:gd name="connsiteY12" fmla="*/ 1234385 h 1975911"/>
                <a:gd name="connsiteX13" fmla="*/ 3404731 w 3627962"/>
                <a:gd name="connsiteY13" fmla="*/ 1657707 h 1975911"/>
                <a:gd name="connsiteX14" fmla="*/ 2842697 w 3627962"/>
                <a:gd name="connsiteY14" fmla="*/ 1920458 h 1975911"/>
                <a:gd name="connsiteX15" fmla="*/ 2433945 w 3627962"/>
                <a:gd name="connsiteY15" fmla="*/ 1752589 h 1975911"/>
                <a:gd name="connsiteX16" fmla="*/ 1879211 w 3627962"/>
                <a:gd name="connsiteY16" fmla="*/ 1927757 h 1975911"/>
                <a:gd name="connsiteX17" fmla="*/ 1477758 w 3627962"/>
                <a:gd name="connsiteY17" fmla="*/ 1956952 h 1975911"/>
                <a:gd name="connsiteX18" fmla="*/ 893827 w 3627962"/>
                <a:gd name="connsiteY18" fmla="*/ 1672304 h 1975911"/>
                <a:gd name="connsiteX19" fmla="*/ 638357 w 3627962"/>
                <a:gd name="connsiteY19" fmla="*/ 1489837 h 1975911"/>
                <a:gd name="connsiteX20" fmla="*/ 317194 w 3627962"/>
                <a:gd name="connsiteY20" fmla="*/ 1628512 h 1975911"/>
                <a:gd name="connsiteX21" fmla="*/ 1139 w 3627962"/>
                <a:gd name="connsiteY21" fmla="*/ 1542701 h 197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27962" h="1975911">
                  <a:moveTo>
                    <a:pt x="1139" y="1542701"/>
                  </a:moveTo>
                  <a:cubicBezTo>
                    <a:pt x="-15467" y="1523368"/>
                    <a:pt x="153935" y="1556603"/>
                    <a:pt x="217560" y="1512516"/>
                  </a:cubicBezTo>
                  <a:cubicBezTo>
                    <a:pt x="281185" y="1468429"/>
                    <a:pt x="358982" y="1385353"/>
                    <a:pt x="382887" y="1278176"/>
                  </a:cubicBezTo>
                  <a:cubicBezTo>
                    <a:pt x="406792" y="1170999"/>
                    <a:pt x="375587" y="993529"/>
                    <a:pt x="360989" y="869452"/>
                  </a:cubicBezTo>
                  <a:cubicBezTo>
                    <a:pt x="346391" y="745375"/>
                    <a:pt x="277049" y="634679"/>
                    <a:pt x="295297" y="533714"/>
                  </a:cubicBezTo>
                  <a:cubicBezTo>
                    <a:pt x="313545" y="432749"/>
                    <a:pt x="379237" y="333000"/>
                    <a:pt x="470476" y="263663"/>
                  </a:cubicBezTo>
                  <a:cubicBezTo>
                    <a:pt x="561715" y="194326"/>
                    <a:pt x="639573" y="131071"/>
                    <a:pt x="842733" y="117690"/>
                  </a:cubicBezTo>
                  <a:cubicBezTo>
                    <a:pt x="1045893" y="104309"/>
                    <a:pt x="1465593" y="199192"/>
                    <a:pt x="1689433" y="183378"/>
                  </a:cubicBezTo>
                  <a:cubicBezTo>
                    <a:pt x="1913273" y="167564"/>
                    <a:pt x="2036143" y="45920"/>
                    <a:pt x="2185775" y="22808"/>
                  </a:cubicBezTo>
                  <a:cubicBezTo>
                    <a:pt x="2335407" y="-304"/>
                    <a:pt x="2404749" y="-22200"/>
                    <a:pt x="2587227" y="44704"/>
                  </a:cubicBezTo>
                  <a:cubicBezTo>
                    <a:pt x="2769706" y="111608"/>
                    <a:pt x="3123714" y="311105"/>
                    <a:pt x="3280646" y="424234"/>
                  </a:cubicBezTo>
                  <a:cubicBezTo>
                    <a:pt x="3437578" y="537363"/>
                    <a:pt x="3471640" y="588454"/>
                    <a:pt x="3528817" y="723479"/>
                  </a:cubicBezTo>
                  <a:cubicBezTo>
                    <a:pt x="3585994" y="858504"/>
                    <a:pt x="3644387" y="1078680"/>
                    <a:pt x="3623706" y="1234385"/>
                  </a:cubicBezTo>
                  <a:cubicBezTo>
                    <a:pt x="3603025" y="1390090"/>
                    <a:pt x="3534899" y="1543361"/>
                    <a:pt x="3404731" y="1657707"/>
                  </a:cubicBezTo>
                  <a:cubicBezTo>
                    <a:pt x="3274563" y="1772053"/>
                    <a:pt x="3004495" y="1904644"/>
                    <a:pt x="2842697" y="1920458"/>
                  </a:cubicBezTo>
                  <a:cubicBezTo>
                    <a:pt x="2680899" y="1936272"/>
                    <a:pt x="2594526" y="1751373"/>
                    <a:pt x="2433945" y="1752589"/>
                  </a:cubicBezTo>
                  <a:cubicBezTo>
                    <a:pt x="2273364" y="1753805"/>
                    <a:pt x="2038575" y="1893697"/>
                    <a:pt x="1879211" y="1927757"/>
                  </a:cubicBezTo>
                  <a:cubicBezTo>
                    <a:pt x="1719847" y="1961817"/>
                    <a:pt x="1641989" y="1999527"/>
                    <a:pt x="1477758" y="1956952"/>
                  </a:cubicBezTo>
                  <a:cubicBezTo>
                    <a:pt x="1313527" y="1914377"/>
                    <a:pt x="1033727" y="1750156"/>
                    <a:pt x="893827" y="1672304"/>
                  </a:cubicBezTo>
                  <a:cubicBezTo>
                    <a:pt x="753927" y="1594452"/>
                    <a:pt x="734462" y="1497136"/>
                    <a:pt x="638357" y="1489837"/>
                  </a:cubicBezTo>
                  <a:cubicBezTo>
                    <a:pt x="542252" y="1482538"/>
                    <a:pt x="423397" y="1619701"/>
                    <a:pt x="317194" y="1628512"/>
                  </a:cubicBezTo>
                  <a:cubicBezTo>
                    <a:pt x="210991" y="1637323"/>
                    <a:pt x="17745" y="1562034"/>
                    <a:pt x="1139" y="1542701"/>
                  </a:cubicBezTo>
                  <a:close/>
                </a:path>
              </a:pathLst>
            </a:custGeom>
            <a:solidFill>
              <a:srgbClr val="FFC7C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grpSp>
          <p:nvGrpSpPr>
            <p:cNvPr id="7" name="群組 6"/>
            <p:cNvGrpSpPr/>
            <p:nvPr/>
          </p:nvGrpSpPr>
          <p:grpSpPr>
            <a:xfrm>
              <a:off x="4300154" y="1196575"/>
              <a:ext cx="2991652" cy="1618499"/>
              <a:chOff x="4300154" y="1196575"/>
              <a:chExt cx="2991652" cy="1618499"/>
            </a:xfrm>
          </p:grpSpPr>
          <p:sp>
            <p:nvSpPr>
              <p:cNvPr id="18" name="手繪多邊形 17"/>
              <p:cNvSpPr/>
              <p:nvPr/>
            </p:nvSpPr>
            <p:spPr>
              <a:xfrm rot="576067" flipV="1">
                <a:off x="4300154" y="1196575"/>
                <a:ext cx="2991652" cy="1618499"/>
              </a:xfrm>
              <a:custGeom>
                <a:avLst/>
                <a:gdLst>
                  <a:gd name="connsiteX0" fmla="*/ 370130 w 3169996"/>
                  <a:gd name="connsiteY0" fmla="*/ 112891 h 1756629"/>
                  <a:gd name="connsiteX1" fmla="*/ 73568 w 3169996"/>
                  <a:gd name="connsiteY1" fmla="*/ 397096 h 1756629"/>
                  <a:gd name="connsiteX2" fmla="*/ 48854 w 3169996"/>
                  <a:gd name="connsiteY2" fmla="*/ 916080 h 1756629"/>
                  <a:gd name="connsiteX3" fmla="*/ 654335 w 3169996"/>
                  <a:gd name="connsiteY3" fmla="*/ 1175572 h 1756629"/>
                  <a:gd name="connsiteX4" fmla="*/ 1346313 w 3169996"/>
                  <a:gd name="connsiteY4" fmla="*/ 1286782 h 1756629"/>
                  <a:gd name="connsiteX5" fmla="*/ 1655232 w 3169996"/>
                  <a:gd name="connsiteY5" fmla="*/ 1756339 h 1756629"/>
                  <a:gd name="connsiteX6" fmla="*/ 1630519 w 3169996"/>
                  <a:gd name="connsiteY6" fmla="*/ 1212642 h 1756629"/>
                  <a:gd name="connsiteX7" fmla="*/ 2557276 w 3169996"/>
                  <a:gd name="connsiteY7" fmla="*/ 1163215 h 1756629"/>
                  <a:gd name="connsiteX8" fmla="*/ 3100973 w 3169996"/>
                  <a:gd name="connsiteY8" fmla="*/ 891366 h 1756629"/>
                  <a:gd name="connsiteX9" fmla="*/ 3002119 w 3169996"/>
                  <a:gd name="connsiteY9" fmla="*/ 187031 h 1756629"/>
                  <a:gd name="connsiteX10" fmla="*/ 1655232 w 3169996"/>
                  <a:gd name="connsiteY10" fmla="*/ 1680 h 1756629"/>
                  <a:gd name="connsiteX11" fmla="*/ 370130 w 3169996"/>
                  <a:gd name="connsiteY11" fmla="*/ 112891 h 1756629"/>
                  <a:gd name="connsiteX0" fmla="*/ 432930 w 3232796"/>
                  <a:gd name="connsiteY0" fmla="*/ 113103 h 1756841"/>
                  <a:gd name="connsiteX1" fmla="*/ 27539 w 3232796"/>
                  <a:gd name="connsiteY1" fmla="*/ 446735 h 1756841"/>
                  <a:gd name="connsiteX2" fmla="*/ 111654 w 3232796"/>
                  <a:gd name="connsiteY2" fmla="*/ 916292 h 1756841"/>
                  <a:gd name="connsiteX3" fmla="*/ 717135 w 3232796"/>
                  <a:gd name="connsiteY3" fmla="*/ 1175784 h 1756841"/>
                  <a:gd name="connsiteX4" fmla="*/ 1409113 w 3232796"/>
                  <a:gd name="connsiteY4" fmla="*/ 1286994 h 1756841"/>
                  <a:gd name="connsiteX5" fmla="*/ 1718032 w 3232796"/>
                  <a:gd name="connsiteY5" fmla="*/ 1756551 h 1756841"/>
                  <a:gd name="connsiteX6" fmla="*/ 1693319 w 3232796"/>
                  <a:gd name="connsiteY6" fmla="*/ 1212854 h 1756841"/>
                  <a:gd name="connsiteX7" fmla="*/ 2620076 w 3232796"/>
                  <a:gd name="connsiteY7" fmla="*/ 1163427 h 1756841"/>
                  <a:gd name="connsiteX8" fmla="*/ 3163773 w 3232796"/>
                  <a:gd name="connsiteY8" fmla="*/ 891578 h 1756841"/>
                  <a:gd name="connsiteX9" fmla="*/ 3064919 w 3232796"/>
                  <a:gd name="connsiteY9" fmla="*/ 187243 h 1756841"/>
                  <a:gd name="connsiteX10" fmla="*/ 1718032 w 3232796"/>
                  <a:gd name="connsiteY10" fmla="*/ 1892 h 1756841"/>
                  <a:gd name="connsiteX11" fmla="*/ 432930 w 3232796"/>
                  <a:gd name="connsiteY11" fmla="*/ 113103 h 1756841"/>
                  <a:gd name="connsiteX0" fmla="*/ 432930 w 3232796"/>
                  <a:gd name="connsiteY0" fmla="*/ 113103 h 1756625"/>
                  <a:gd name="connsiteX1" fmla="*/ 27539 w 3232796"/>
                  <a:gd name="connsiteY1" fmla="*/ 446735 h 1756625"/>
                  <a:gd name="connsiteX2" fmla="*/ 111654 w 3232796"/>
                  <a:gd name="connsiteY2" fmla="*/ 916292 h 1756625"/>
                  <a:gd name="connsiteX3" fmla="*/ 717135 w 3232796"/>
                  <a:gd name="connsiteY3" fmla="*/ 1175784 h 1756625"/>
                  <a:gd name="connsiteX4" fmla="*/ 1409113 w 3232796"/>
                  <a:gd name="connsiteY4" fmla="*/ 1286994 h 1756625"/>
                  <a:gd name="connsiteX5" fmla="*/ 1718032 w 3232796"/>
                  <a:gd name="connsiteY5" fmla="*/ 1756551 h 1756625"/>
                  <a:gd name="connsiteX6" fmla="*/ 1826332 w 3232796"/>
                  <a:gd name="connsiteY6" fmla="*/ 1249924 h 1756625"/>
                  <a:gd name="connsiteX7" fmla="*/ 2620076 w 3232796"/>
                  <a:gd name="connsiteY7" fmla="*/ 1163427 h 1756625"/>
                  <a:gd name="connsiteX8" fmla="*/ 3163773 w 3232796"/>
                  <a:gd name="connsiteY8" fmla="*/ 891578 h 1756625"/>
                  <a:gd name="connsiteX9" fmla="*/ 3064919 w 3232796"/>
                  <a:gd name="connsiteY9" fmla="*/ 187243 h 1756625"/>
                  <a:gd name="connsiteX10" fmla="*/ 1718032 w 3232796"/>
                  <a:gd name="connsiteY10" fmla="*/ 1892 h 1756625"/>
                  <a:gd name="connsiteX11" fmla="*/ 432930 w 3232796"/>
                  <a:gd name="connsiteY11" fmla="*/ 113103 h 1756625"/>
                  <a:gd name="connsiteX0" fmla="*/ 432930 w 3232796"/>
                  <a:gd name="connsiteY0" fmla="*/ 113103 h 1756625"/>
                  <a:gd name="connsiteX1" fmla="*/ 27539 w 3232796"/>
                  <a:gd name="connsiteY1" fmla="*/ 446735 h 1756625"/>
                  <a:gd name="connsiteX2" fmla="*/ 111654 w 3232796"/>
                  <a:gd name="connsiteY2" fmla="*/ 916292 h 1756625"/>
                  <a:gd name="connsiteX3" fmla="*/ 717135 w 3232796"/>
                  <a:gd name="connsiteY3" fmla="*/ 1175784 h 1756625"/>
                  <a:gd name="connsiteX4" fmla="*/ 1409113 w 3232796"/>
                  <a:gd name="connsiteY4" fmla="*/ 1286994 h 1756625"/>
                  <a:gd name="connsiteX5" fmla="*/ 2047407 w 3232796"/>
                  <a:gd name="connsiteY5" fmla="*/ 1756551 h 1756625"/>
                  <a:gd name="connsiteX6" fmla="*/ 1826332 w 3232796"/>
                  <a:gd name="connsiteY6" fmla="*/ 1249924 h 1756625"/>
                  <a:gd name="connsiteX7" fmla="*/ 2620076 w 3232796"/>
                  <a:gd name="connsiteY7" fmla="*/ 1163427 h 1756625"/>
                  <a:gd name="connsiteX8" fmla="*/ 3163773 w 3232796"/>
                  <a:gd name="connsiteY8" fmla="*/ 891578 h 1756625"/>
                  <a:gd name="connsiteX9" fmla="*/ 3064919 w 3232796"/>
                  <a:gd name="connsiteY9" fmla="*/ 187243 h 1756625"/>
                  <a:gd name="connsiteX10" fmla="*/ 1718032 w 3232796"/>
                  <a:gd name="connsiteY10" fmla="*/ 1892 h 1756625"/>
                  <a:gd name="connsiteX11" fmla="*/ 432930 w 3232796"/>
                  <a:gd name="connsiteY11" fmla="*/ 113103 h 1756625"/>
                  <a:gd name="connsiteX0" fmla="*/ 432930 w 3232796"/>
                  <a:gd name="connsiteY0" fmla="*/ 113103 h 1756555"/>
                  <a:gd name="connsiteX1" fmla="*/ 27539 w 3232796"/>
                  <a:gd name="connsiteY1" fmla="*/ 446735 h 1756555"/>
                  <a:gd name="connsiteX2" fmla="*/ 111654 w 3232796"/>
                  <a:gd name="connsiteY2" fmla="*/ 916292 h 1756555"/>
                  <a:gd name="connsiteX3" fmla="*/ 717135 w 3232796"/>
                  <a:gd name="connsiteY3" fmla="*/ 1175784 h 1756555"/>
                  <a:gd name="connsiteX4" fmla="*/ 1460578 w 3232796"/>
                  <a:gd name="connsiteY4" fmla="*/ 1258835 h 1756555"/>
                  <a:gd name="connsiteX5" fmla="*/ 2047407 w 3232796"/>
                  <a:gd name="connsiteY5" fmla="*/ 1756551 h 1756555"/>
                  <a:gd name="connsiteX6" fmla="*/ 1826332 w 3232796"/>
                  <a:gd name="connsiteY6" fmla="*/ 1249924 h 1756555"/>
                  <a:gd name="connsiteX7" fmla="*/ 2620076 w 3232796"/>
                  <a:gd name="connsiteY7" fmla="*/ 1163427 h 1756555"/>
                  <a:gd name="connsiteX8" fmla="*/ 3163773 w 3232796"/>
                  <a:gd name="connsiteY8" fmla="*/ 891578 h 1756555"/>
                  <a:gd name="connsiteX9" fmla="*/ 3064919 w 3232796"/>
                  <a:gd name="connsiteY9" fmla="*/ 187243 h 1756555"/>
                  <a:gd name="connsiteX10" fmla="*/ 1718032 w 3232796"/>
                  <a:gd name="connsiteY10" fmla="*/ 1892 h 1756555"/>
                  <a:gd name="connsiteX11" fmla="*/ 432930 w 3232796"/>
                  <a:gd name="connsiteY11" fmla="*/ 113103 h 1756555"/>
                  <a:gd name="connsiteX0" fmla="*/ 428992 w 3228858"/>
                  <a:gd name="connsiteY0" fmla="*/ 113103 h 1756555"/>
                  <a:gd name="connsiteX1" fmla="*/ 23601 w 3228858"/>
                  <a:gd name="connsiteY1" fmla="*/ 446735 h 1756555"/>
                  <a:gd name="connsiteX2" fmla="*/ 107716 w 3228858"/>
                  <a:gd name="connsiteY2" fmla="*/ 916292 h 1756555"/>
                  <a:gd name="connsiteX3" fmla="*/ 599974 w 3228858"/>
                  <a:gd name="connsiteY3" fmla="*/ 1128852 h 1756555"/>
                  <a:gd name="connsiteX4" fmla="*/ 1456640 w 3228858"/>
                  <a:gd name="connsiteY4" fmla="*/ 1258835 h 1756555"/>
                  <a:gd name="connsiteX5" fmla="*/ 2043469 w 3228858"/>
                  <a:gd name="connsiteY5" fmla="*/ 1756551 h 1756555"/>
                  <a:gd name="connsiteX6" fmla="*/ 1822394 w 3228858"/>
                  <a:gd name="connsiteY6" fmla="*/ 1249924 h 1756555"/>
                  <a:gd name="connsiteX7" fmla="*/ 2616138 w 3228858"/>
                  <a:gd name="connsiteY7" fmla="*/ 1163427 h 1756555"/>
                  <a:gd name="connsiteX8" fmla="*/ 3159835 w 3228858"/>
                  <a:gd name="connsiteY8" fmla="*/ 891578 h 1756555"/>
                  <a:gd name="connsiteX9" fmla="*/ 3060981 w 3228858"/>
                  <a:gd name="connsiteY9" fmla="*/ 187243 h 1756555"/>
                  <a:gd name="connsiteX10" fmla="*/ 1714094 w 3228858"/>
                  <a:gd name="connsiteY10" fmla="*/ 1892 h 1756555"/>
                  <a:gd name="connsiteX11" fmla="*/ 428992 w 3228858"/>
                  <a:gd name="connsiteY11" fmla="*/ 113103 h 1756555"/>
                  <a:gd name="connsiteX0" fmla="*/ 428992 w 3228858"/>
                  <a:gd name="connsiteY0" fmla="*/ 113103 h 1756621"/>
                  <a:gd name="connsiteX1" fmla="*/ 23601 w 3228858"/>
                  <a:gd name="connsiteY1" fmla="*/ 446735 h 1756621"/>
                  <a:gd name="connsiteX2" fmla="*/ 107716 w 3228858"/>
                  <a:gd name="connsiteY2" fmla="*/ 916292 h 1756621"/>
                  <a:gd name="connsiteX3" fmla="*/ 599974 w 3228858"/>
                  <a:gd name="connsiteY3" fmla="*/ 1128852 h 1756621"/>
                  <a:gd name="connsiteX4" fmla="*/ 1456640 w 3228858"/>
                  <a:gd name="connsiteY4" fmla="*/ 1258835 h 1756621"/>
                  <a:gd name="connsiteX5" fmla="*/ 2043469 w 3228858"/>
                  <a:gd name="connsiteY5" fmla="*/ 1756551 h 1756621"/>
                  <a:gd name="connsiteX6" fmla="*/ 1832687 w 3228858"/>
                  <a:gd name="connsiteY6" fmla="*/ 1221765 h 1756621"/>
                  <a:gd name="connsiteX7" fmla="*/ 2616138 w 3228858"/>
                  <a:gd name="connsiteY7" fmla="*/ 1163427 h 1756621"/>
                  <a:gd name="connsiteX8" fmla="*/ 3159835 w 3228858"/>
                  <a:gd name="connsiteY8" fmla="*/ 891578 h 1756621"/>
                  <a:gd name="connsiteX9" fmla="*/ 3060981 w 3228858"/>
                  <a:gd name="connsiteY9" fmla="*/ 187243 h 1756621"/>
                  <a:gd name="connsiteX10" fmla="*/ 1714094 w 3228858"/>
                  <a:gd name="connsiteY10" fmla="*/ 1892 h 1756621"/>
                  <a:gd name="connsiteX11" fmla="*/ 428992 w 3228858"/>
                  <a:gd name="connsiteY11" fmla="*/ 113103 h 1756621"/>
                  <a:gd name="connsiteX0" fmla="*/ 428992 w 3218280"/>
                  <a:gd name="connsiteY0" fmla="*/ 113103 h 1756621"/>
                  <a:gd name="connsiteX1" fmla="*/ 23601 w 3218280"/>
                  <a:gd name="connsiteY1" fmla="*/ 446735 h 1756621"/>
                  <a:gd name="connsiteX2" fmla="*/ 107716 w 3218280"/>
                  <a:gd name="connsiteY2" fmla="*/ 916292 h 1756621"/>
                  <a:gd name="connsiteX3" fmla="*/ 599974 w 3218280"/>
                  <a:gd name="connsiteY3" fmla="*/ 1128852 h 1756621"/>
                  <a:gd name="connsiteX4" fmla="*/ 1456640 w 3218280"/>
                  <a:gd name="connsiteY4" fmla="*/ 1258835 h 1756621"/>
                  <a:gd name="connsiteX5" fmla="*/ 2043469 w 3218280"/>
                  <a:gd name="connsiteY5" fmla="*/ 1756551 h 1756621"/>
                  <a:gd name="connsiteX6" fmla="*/ 1832687 w 3218280"/>
                  <a:gd name="connsiteY6" fmla="*/ 1221765 h 1756621"/>
                  <a:gd name="connsiteX7" fmla="*/ 2780826 w 3218280"/>
                  <a:gd name="connsiteY7" fmla="*/ 1125881 h 1756621"/>
                  <a:gd name="connsiteX8" fmla="*/ 3159835 w 3218280"/>
                  <a:gd name="connsiteY8" fmla="*/ 891578 h 1756621"/>
                  <a:gd name="connsiteX9" fmla="*/ 3060981 w 3218280"/>
                  <a:gd name="connsiteY9" fmla="*/ 187243 h 1756621"/>
                  <a:gd name="connsiteX10" fmla="*/ 1714094 w 3218280"/>
                  <a:gd name="connsiteY10" fmla="*/ 1892 h 1756621"/>
                  <a:gd name="connsiteX11" fmla="*/ 428992 w 3218280"/>
                  <a:gd name="connsiteY11" fmla="*/ 113103 h 1756621"/>
                  <a:gd name="connsiteX0" fmla="*/ 627916 w 3231930"/>
                  <a:gd name="connsiteY0" fmla="*/ 121076 h 1756088"/>
                  <a:gd name="connsiteX1" fmla="*/ 37251 w 3231930"/>
                  <a:gd name="connsiteY1" fmla="*/ 446202 h 1756088"/>
                  <a:gd name="connsiteX2" fmla="*/ 121366 w 3231930"/>
                  <a:gd name="connsiteY2" fmla="*/ 915759 h 1756088"/>
                  <a:gd name="connsiteX3" fmla="*/ 613624 w 3231930"/>
                  <a:gd name="connsiteY3" fmla="*/ 1128319 h 1756088"/>
                  <a:gd name="connsiteX4" fmla="*/ 1470290 w 3231930"/>
                  <a:gd name="connsiteY4" fmla="*/ 1258302 h 1756088"/>
                  <a:gd name="connsiteX5" fmla="*/ 2057119 w 3231930"/>
                  <a:gd name="connsiteY5" fmla="*/ 1756018 h 1756088"/>
                  <a:gd name="connsiteX6" fmla="*/ 1846337 w 3231930"/>
                  <a:gd name="connsiteY6" fmla="*/ 1221232 h 1756088"/>
                  <a:gd name="connsiteX7" fmla="*/ 2794476 w 3231930"/>
                  <a:gd name="connsiteY7" fmla="*/ 1125348 h 1756088"/>
                  <a:gd name="connsiteX8" fmla="*/ 3173485 w 3231930"/>
                  <a:gd name="connsiteY8" fmla="*/ 891045 h 1756088"/>
                  <a:gd name="connsiteX9" fmla="*/ 3074631 w 3231930"/>
                  <a:gd name="connsiteY9" fmla="*/ 186710 h 1756088"/>
                  <a:gd name="connsiteX10" fmla="*/ 1727744 w 3231930"/>
                  <a:gd name="connsiteY10" fmla="*/ 1359 h 1756088"/>
                  <a:gd name="connsiteX11" fmla="*/ 627916 w 3231930"/>
                  <a:gd name="connsiteY11" fmla="*/ 121076 h 1756088"/>
                  <a:gd name="connsiteX0" fmla="*/ 520790 w 3124804"/>
                  <a:gd name="connsiteY0" fmla="*/ 121076 h 1756088"/>
                  <a:gd name="connsiteX1" fmla="*/ 166864 w 3124804"/>
                  <a:gd name="connsiteY1" fmla="*/ 446202 h 1756088"/>
                  <a:gd name="connsiteX2" fmla="*/ 14240 w 3124804"/>
                  <a:gd name="connsiteY2" fmla="*/ 915759 h 1756088"/>
                  <a:gd name="connsiteX3" fmla="*/ 506498 w 3124804"/>
                  <a:gd name="connsiteY3" fmla="*/ 1128319 h 1756088"/>
                  <a:gd name="connsiteX4" fmla="*/ 1363164 w 3124804"/>
                  <a:gd name="connsiteY4" fmla="*/ 1258302 h 1756088"/>
                  <a:gd name="connsiteX5" fmla="*/ 1949993 w 3124804"/>
                  <a:gd name="connsiteY5" fmla="*/ 1756018 h 1756088"/>
                  <a:gd name="connsiteX6" fmla="*/ 1739211 w 3124804"/>
                  <a:gd name="connsiteY6" fmla="*/ 1221232 h 1756088"/>
                  <a:gd name="connsiteX7" fmla="*/ 2687350 w 3124804"/>
                  <a:gd name="connsiteY7" fmla="*/ 1125348 h 1756088"/>
                  <a:gd name="connsiteX8" fmla="*/ 3066359 w 3124804"/>
                  <a:gd name="connsiteY8" fmla="*/ 891045 h 1756088"/>
                  <a:gd name="connsiteX9" fmla="*/ 2967505 w 3124804"/>
                  <a:gd name="connsiteY9" fmla="*/ 186710 h 1756088"/>
                  <a:gd name="connsiteX10" fmla="*/ 1620618 w 3124804"/>
                  <a:gd name="connsiteY10" fmla="*/ 1359 h 1756088"/>
                  <a:gd name="connsiteX11" fmla="*/ 520790 w 3124804"/>
                  <a:gd name="connsiteY11" fmla="*/ 121076 h 1756088"/>
                  <a:gd name="connsiteX0" fmla="*/ 359948 w 2963962"/>
                  <a:gd name="connsiteY0" fmla="*/ 121076 h 1756088"/>
                  <a:gd name="connsiteX1" fmla="*/ 6022 w 2963962"/>
                  <a:gd name="connsiteY1" fmla="*/ 446202 h 1756088"/>
                  <a:gd name="connsiteX2" fmla="*/ 151895 w 2963962"/>
                  <a:gd name="connsiteY2" fmla="*/ 907253 h 1756088"/>
                  <a:gd name="connsiteX3" fmla="*/ 345656 w 2963962"/>
                  <a:gd name="connsiteY3" fmla="*/ 1128319 h 1756088"/>
                  <a:gd name="connsiteX4" fmla="*/ 1202322 w 2963962"/>
                  <a:gd name="connsiteY4" fmla="*/ 1258302 h 1756088"/>
                  <a:gd name="connsiteX5" fmla="*/ 1789151 w 2963962"/>
                  <a:gd name="connsiteY5" fmla="*/ 1756018 h 1756088"/>
                  <a:gd name="connsiteX6" fmla="*/ 1578369 w 2963962"/>
                  <a:gd name="connsiteY6" fmla="*/ 1221232 h 1756088"/>
                  <a:gd name="connsiteX7" fmla="*/ 2526508 w 2963962"/>
                  <a:gd name="connsiteY7" fmla="*/ 1125348 h 1756088"/>
                  <a:gd name="connsiteX8" fmla="*/ 2905517 w 2963962"/>
                  <a:gd name="connsiteY8" fmla="*/ 891045 h 1756088"/>
                  <a:gd name="connsiteX9" fmla="*/ 2806663 w 2963962"/>
                  <a:gd name="connsiteY9" fmla="*/ 186710 h 1756088"/>
                  <a:gd name="connsiteX10" fmla="*/ 1459776 w 2963962"/>
                  <a:gd name="connsiteY10" fmla="*/ 1359 h 1756088"/>
                  <a:gd name="connsiteX11" fmla="*/ 359948 w 2963962"/>
                  <a:gd name="connsiteY11" fmla="*/ 121076 h 1756088"/>
                  <a:gd name="connsiteX0" fmla="*/ 362799 w 2966813"/>
                  <a:gd name="connsiteY0" fmla="*/ 121076 h 1756091"/>
                  <a:gd name="connsiteX1" fmla="*/ 8873 w 2966813"/>
                  <a:gd name="connsiteY1" fmla="*/ 446202 h 1756091"/>
                  <a:gd name="connsiteX2" fmla="*/ 154746 w 2966813"/>
                  <a:gd name="connsiteY2" fmla="*/ 907253 h 1756091"/>
                  <a:gd name="connsiteX3" fmla="*/ 667590 w 2966813"/>
                  <a:gd name="connsiteY3" fmla="*/ 1043259 h 1756091"/>
                  <a:gd name="connsiteX4" fmla="*/ 1205173 w 2966813"/>
                  <a:gd name="connsiteY4" fmla="*/ 1258302 h 1756091"/>
                  <a:gd name="connsiteX5" fmla="*/ 1792002 w 2966813"/>
                  <a:gd name="connsiteY5" fmla="*/ 1756018 h 1756091"/>
                  <a:gd name="connsiteX6" fmla="*/ 1581220 w 2966813"/>
                  <a:gd name="connsiteY6" fmla="*/ 1221232 h 1756091"/>
                  <a:gd name="connsiteX7" fmla="*/ 2529359 w 2966813"/>
                  <a:gd name="connsiteY7" fmla="*/ 1125348 h 1756091"/>
                  <a:gd name="connsiteX8" fmla="*/ 2908368 w 2966813"/>
                  <a:gd name="connsiteY8" fmla="*/ 891045 h 1756091"/>
                  <a:gd name="connsiteX9" fmla="*/ 2809514 w 2966813"/>
                  <a:gd name="connsiteY9" fmla="*/ 186710 h 1756091"/>
                  <a:gd name="connsiteX10" fmla="*/ 1462627 w 2966813"/>
                  <a:gd name="connsiteY10" fmla="*/ 1359 h 1756091"/>
                  <a:gd name="connsiteX11" fmla="*/ 362799 w 2966813"/>
                  <a:gd name="connsiteY11" fmla="*/ 121076 h 1756091"/>
                  <a:gd name="connsiteX0" fmla="*/ 353986 w 2958000"/>
                  <a:gd name="connsiteY0" fmla="*/ 121076 h 1756091"/>
                  <a:gd name="connsiteX1" fmla="*/ 60 w 2958000"/>
                  <a:gd name="connsiteY1" fmla="*/ 446202 h 1756091"/>
                  <a:gd name="connsiteX2" fmla="*/ 372379 w 2958000"/>
                  <a:gd name="connsiteY2" fmla="*/ 924265 h 1756091"/>
                  <a:gd name="connsiteX3" fmla="*/ 658777 w 2958000"/>
                  <a:gd name="connsiteY3" fmla="*/ 1043259 h 1756091"/>
                  <a:gd name="connsiteX4" fmla="*/ 1196360 w 2958000"/>
                  <a:gd name="connsiteY4" fmla="*/ 1258302 h 1756091"/>
                  <a:gd name="connsiteX5" fmla="*/ 1783189 w 2958000"/>
                  <a:gd name="connsiteY5" fmla="*/ 1756018 h 1756091"/>
                  <a:gd name="connsiteX6" fmla="*/ 1572407 w 2958000"/>
                  <a:gd name="connsiteY6" fmla="*/ 1221232 h 1756091"/>
                  <a:gd name="connsiteX7" fmla="*/ 2520546 w 2958000"/>
                  <a:gd name="connsiteY7" fmla="*/ 1125348 h 1756091"/>
                  <a:gd name="connsiteX8" fmla="*/ 2899555 w 2958000"/>
                  <a:gd name="connsiteY8" fmla="*/ 891045 h 1756091"/>
                  <a:gd name="connsiteX9" fmla="*/ 2800701 w 2958000"/>
                  <a:gd name="connsiteY9" fmla="*/ 186710 h 1756091"/>
                  <a:gd name="connsiteX10" fmla="*/ 1453814 w 2958000"/>
                  <a:gd name="connsiteY10" fmla="*/ 1359 h 1756091"/>
                  <a:gd name="connsiteX11" fmla="*/ 353986 w 2958000"/>
                  <a:gd name="connsiteY11" fmla="*/ 121076 h 1756091"/>
                  <a:gd name="connsiteX0" fmla="*/ 353986 w 2958000"/>
                  <a:gd name="connsiteY0" fmla="*/ 121076 h 1756088"/>
                  <a:gd name="connsiteX1" fmla="*/ 60 w 2958000"/>
                  <a:gd name="connsiteY1" fmla="*/ 446202 h 1756088"/>
                  <a:gd name="connsiteX2" fmla="*/ 372379 w 2958000"/>
                  <a:gd name="connsiteY2" fmla="*/ 924265 h 1756088"/>
                  <a:gd name="connsiteX3" fmla="*/ 782293 w 2958000"/>
                  <a:gd name="connsiteY3" fmla="*/ 1145331 h 1756088"/>
                  <a:gd name="connsiteX4" fmla="*/ 1196360 w 2958000"/>
                  <a:gd name="connsiteY4" fmla="*/ 1258302 h 1756088"/>
                  <a:gd name="connsiteX5" fmla="*/ 1783189 w 2958000"/>
                  <a:gd name="connsiteY5" fmla="*/ 1756018 h 1756088"/>
                  <a:gd name="connsiteX6" fmla="*/ 1572407 w 2958000"/>
                  <a:gd name="connsiteY6" fmla="*/ 1221232 h 1756088"/>
                  <a:gd name="connsiteX7" fmla="*/ 2520546 w 2958000"/>
                  <a:gd name="connsiteY7" fmla="*/ 1125348 h 1756088"/>
                  <a:gd name="connsiteX8" fmla="*/ 2899555 w 2958000"/>
                  <a:gd name="connsiteY8" fmla="*/ 891045 h 1756088"/>
                  <a:gd name="connsiteX9" fmla="*/ 2800701 w 2958000"/>
                  <a:gd name="connsiteY9" fmla="*/ 186710 h 1756088"/>
                  <a:gd name="connsiteX10" fmla="*/ 1453814 w 2958000"/>
                  <a:gd name="connsiteY10" fmla="*/ 1359 h 1756088"/>
                  <a:gd name="connsiteX11" fmla="*/ 353986 w 2958000"/>
                  <a:gd name="connsiteY11" fmla="*/ 121076 h 1756088"/>
                  <a:gd name="connsiteX0" fmla="*/ 182250 w 2786264"/>
                  <a:gd name="connsiteY0" fmla="*/ 121076 h 1756088"/>
                  <a:gd name="connsiteX1" fmla="*/ 3305 w 2786264"/>
                  <a:gd name="connsiteY1" fmla="*/ 446202 h 1756088"/>
                  <a:gd name="connsiteX2" fmla="*/ 200643 w 2786264"/>
                  <a:gd name="connsiteY2" fmla="*/ 924265 h 1756088"/>
                  <a:gd name="connsiteX3" fmla="*/ 610557 w 2786264"/>
                  <a:gd name="connsiteY3" fmla="*/ 1145331 h 1756088"/>
                  <a:gd name="connsiteX4" fmla="*/ 1024624 w 2786264"/>
                  <a:gd name="connsiteY4" fmla="*/ 1258302 h 1756088"/>
                  <a:gd name="connsiteX5" fmla="*/ 1611453 w 2786264"/>
                  <a:gd name="connsiteY5" fmla="*/ 1756018 h 1756088"/>
                  <a:gd name="connsiteX6" fmla="*/ 1400671 w 2786264"/>
                  <a:gd name="connsiteY6" fmla="*/ 1221232 h 1756088"/>
                  <a:gd name="connsiteX7" fmla="*/ 2348810 w 2786264"/>
                  <a:gd name="connsiteY7" fmla="*/ 1125348 h 1756088"/>
                  <a:gd name="connsiteX8" fmla="*/ 2727819 w 2786264"/>
                  <a:gd name="connsiteY8" fmla="*/ 891045 h 1756088"/>
                  <a:gd name="connsiteX9" fmla="*/ 2628965 w 2786264"/>
                  <a:gd name="connsiteY9" fmla="*/ 186710 h 1756088"/>
                  <a:gd name="connsiteX10" fmla="*/ 1282078 w 2786264"/>
                  <a:gd name="connsiteY10" fmla="*/ 1359 h 1756088"/>
                  <a:gd name="connsiteX11" fmla="*/ 182250 w 2786264"/>
                  <a:gd name="connsiteY11" fmla="*/ 121076 h 1756088"/>
                  <a:gd name="connsiteX0" fmla="*/ 443378 w 2790067"/>
                  <a:gd name="connsiteY0" fmla="*/ 90306 h 1759342"/>
                  <a:gd name="connsiteX1" fmla="*/ 7108 w 2790067"/>
                  <a:gd name="connsiteY1" fmla="*/ 449456 h 1759342"/>
                  <a:gd name="connsiteX2" fmla="*/ 204446 w 2790067"/>
                  <a:gd name="connsiteY2" fmla="*/ 927519 h 1759342"/>
                  <a:gd name="connsiteX3" fmla="*/ 614360 w 2790067"/>
                  <a:gd name="connsiteY3" fmla="*/ 1148585 h 1759342"/>
                  <a:gd name="connsiteX4" fmla="*/ 1028427 w 2790067"/>
                  <a:gd name="connsiteY4" fmla="*/ 1261556 h 1759342"/>
                  <a:gd name="connsiteX5" fmla="*/ 1615256 w 2790067"/>
                  <a:gd name="connsiteY5" fmla="*/ 1759272 h 1759342"/>
                  <a:gd name="connsiteX6" fmla="*/ 1404474 w 2790067"/>
                  <a:gd name="connsiteY6" fmla="*/ 1224486 h 1759342"/>
                  <a:gd name="connsiteX7" fmla="*/ 2352613 w 2790067"/>
                  <a:gd name="connsiteY7" fmla="*/ 1128602 h 1759342"/>
                  <a:gd name="connsiteX8" fmla="*/ 2731622 w 2790067"/>
                  <a:gd name="connsiteY8" fmla="*/ 894299 h 1759342"/>
                  <a:gd name="connsiteX9" fmla="*/ 2632768 w 2790067"/>
                  <a:gd name="connsiteY9" fmla="*/ 189964 h 1759342"/>
                  <a:gd name="connsiteX10" fmla="*/ 1285881 w 2790067"/>
                  <a:gd name="connsiteY10" fmla="*/ 4613 h 1759342"/>
                  <a:gd name="connsiteX11" fmla="*/ 443378 w 2790067"/>
                  <a:gd name="connsiteY11" fmla="*/ 90306 h 1759342"/>
                  <a:gd name="connsiteX0" fmla="*/ 443378 w 2732738"/>
                  <a:gd name="connsiteY0" fmla="*/ 90306 h 1759342"/>
                  <a:gd name="connsiteX1" fmla="*/ 7108 w 2732738"/>
                  <a:gd name="connsiteY1" fmla="*/ 449456 h 1759342"/>
                  <a:gd name="connsiteX2" fmla="*/ 204446 w 2732738"/>
                  <a:gd name="connsiteY2" fmla="*/ 927519 h 1759342"/>
                  <a:gd name="connsiteX3" fmla="*/ 614360 w 2732738"/>
                  <a:gd name="connsiteY3" fmla="*/ 1148585 h 1759342"/>
                  <a:gd name="connsiteX4" fmla="*/ 1028427 w 2732738"/>
                  <a:gd name="connsiteY4" fmla="*/ 1261556 h 1759342"/>
                  <a:gd name="connsiteX5" fmla="*/ 1615256 w 2732738"/>
                  <a:gd name="connsiteY5" fmla="*/ 1759272 h 1759342"/>
                  <a:gd name="connsiteX6" fmla="*/ 1404474 w 2732738"/>
                  <a:gd name="connsiteY6" fmla="*/ 1224486 h 1759342"/>
                  <a:gd name="connsiteX7" fmla="*/ 2352613 w 2732738"/>
                  <a:gd name="connsiteY7" fmla="*/ 1128602 h 1759342"/>
                  <a:gd name="connsiteX8" fmla="*/ 2731622 w 2732738"/>
                  <a:gd name="connsiteY8" fmla="*/ 894299 h 1759342"/>
                  <a:gd name="connsiteX9" fmla="*/ 2251928 w 2732738"/>
                  <a:gd name="connsiteY9" fmla="*/ 189964 h 1759342"/>
                  <a:gd name="connsiteX10" fmla="*/ 1285881 w 2732738"/>
                  <a:gd name="connsiteY10" fmla="*/ 4613 h 1759342"/>
                  <a:gd name="connsiteX11" fmla="*/ 443378 w 2732738"/>
                  <a:gd name="connsiteY11" fmla="*/ 90306 h 1759342"/>
                  <a:gd name="connsiteX0" fmla="*/ 443378 w 2505926"/>
                  <a:gd name="connsiteY0" fmla="*/ 90306 h 1759342"/>
                  <a:gd name="connsiteX1" fmla="*/ 7108 w 2505926"/>
                  <a:gd name="connsiteY1" fmla="*/ 449456 h 1759342"/>
                  <a:gd name="connsiteX2" fmla="*/ 204446 w 2505926"/>
                  <a:gd name="connsiteY2" fmla="*/ 927519 h 1759342"/>
                  <a:gd name="connsiteX3" fmla="*/ 614360 w 2505926"/>
                  <a:gd name="connsiteY3" fmla="*/ 1148585 h 1759342"/>
                  <a:gd name="connsiteX4" fmla="*/ 1028427 w 2505926"/>
                  <a:gd name="connsiteY4" fmla="*/ 1261556 h 1759342"/>
                  <a:gd name="connsiteX5" fmla="*/ 1615256 w 2505926"/>
                  <a:gd name="connsiteY5" fmla="*/ 1759272 h 1759342"/>
                  <a:gd name="connsiteX6" fmla="*/ 1404474 w 2505926"/>
                  <a:gd name="connsiteY6" fmla="*/ 1224486 h 1759342"/>
                  <a:gd name="connsiteX7" fmla="*/ 2352613 w 2505926"/>
                  <a:gd name="connsiteY7" fmla="*/ 1128602 h 1759342"/>
                  <a:gd name="connsiteX8" fmla="*/ 2494883 w 2505926"/>
                  <a:gd name="connsiteY8" fmla="*/ 826250 h 1759342"/>
                  <a:gd name="connsiteX9" fmla="*/ 2251928 w 2505926"/>
                  <a:gd name="connsiteY9" fmla="*/ 189964 h 1759342"/>
                  <a:gd name="connsiteX10" fmla="*/ 1285881 w 2505926"/>
                  <a:gd name="connsiteY10" fmla="*/ 4613 h 1759342"/>
                  <a:gd name="connsiteX11" fmla="*/ 443378 w 2505926"/>
                  <a:gd name="connsiteY11" fmla="*/ 90306 h 1759342"/>
                  <a:gd name="connsiteX0" fmla="*/ 443378 w 2509446"/>
                  <a:gd name="connsiteY0" fmla="*/ 90306 h 1759342"/>
                  <a:gd name="connsiteX1" fmla="*/ 7108 w 2509446"/>
                  <a:gd name="connsiteY1" fmla="*/ 449456 h 1759342"/>
                  <a:gd name="connsiteX2" fmla="*/ 204446 w 2509446"/>
                  <a:gd name="connsiteY2" fmla="*/ 927519 h 1759342"/>
                  <a:gd name="connsiteX3" fmla="*/ 614360 w 2509446"/>
                  <a:gd name="connsiteY3" fmla="*/ 1148585 h 1759342"/>
                  <a:gd name="connsiteX4" fmla="*/ 1028427 w 2509446"/>
                  <a:gd name="connsiteY4" fmla="*/ 1261556 h 1759342"/>
                  <a:gd name="connsiteX5" fmla="*/ 1615256 w 2509446"/>
                  <a:gd name="connsiteY5" fmla="*/ 1759272 h 1759342"/>
                  <a:gd name="connsiteX6" fmla="*/ 1404474 w 2509446"/>
                  <a:gd name="connsiteY6" fmla="*/ 1224486 h 1759342"/>
                  <a:gd name="connsiteX7" fmla="*/ 1992359 w 2509446"/>
                  <a:gd name="connsiteY7" fmla="*/ 1162626 h 1759342"/>
                  <a:gd name="connsiteX8" fmla="*/ 2494883 w 2509446"/>
                  <a:gd name="connsiteY8" fmla="*/ 826250 h 1759342"/>
                  <a:gd name="connsiteX9" fmla="*/ 2251928 w 2509446"/>
                  <a:gd name="connsiteY9" fmla="*/ 189964 h 1759342"/>
                  <a:gd name="connsiteX10" fmla="*/ 1285881 w 2509446"/>
                  <a:gd name="connsiteY10" fmla="*/ 4613 h 1759342"/>
                  <a:gd name="connsiteX11" fmla="*/ 443378 w 2509446"/>
                  <a:gd name="connsiteY11" fmla="*/ 90306 h 1759342"/>
                  <a:gd name="connsiteX0" fmla="*/ 365659 w 2431727"/>
                  <a:gd name="connsiteY0" fmla="*/ 89495 h 1758531"/>
                  <a:gd name="connsiteX1" fmla="*/ 11733 w 2431727"/>
                  <a:gd name="connsiteY1" fmla="*/ 380596 h 1758531"/>
                  <a:gd name="connsiteX2" fmla="*/ 126727 w 2431727"/>
                  <a:gd name="connsiteY2" fmla="*/ 926708 h 1758531"/>
                  <a:gd name="connsiteX3" fmla="*/ 536641 w 2431727"/>
                  <a:gd name="connsiteY3" fmla="*/ 1147774 h 1758531"/>
                  <a:gd name="connsiteX4" fmla="*/ 950708 w 2431727"/>
                  <a:gd name="connsiteY4" fmla="*/ 1260745 h 1758531"/>
                  <a:gd name="connsiteX5" fmla="*/ 1537537 w 2431727"/>
                  <a:gd name="connsiteY5" fmla="*/ 1758461 h 1758531"/>
                  <a:gd name="connsiteX6" fmla="*/ 1326755 w 2431727"/>
                  <a:gd name="connsiteY6" fmla="*/ 1223675 h 1758531"/>
                  <a:gd name="connsiteX7" fmla="*/ 1914640 w 2431727"/>
                  <a:gd name="connsiteY7" fmla="*/ 1161815 h 1758531"/>
                  <a:gd name="connsiteX8" fmla="*/ 2417164 w 2431727"/>
                  <a:gd name="connsiteY8" fmla="*/ 825439 h 1758531"/>
                  <a:gd name="connsiteX9" fmla="*/ 2174209 w 2431727"/>
                  <a:gd name="connsiteY9" fmla="*/ 189153 h 1758531"/>
                  <a:gd name="connsiteX10" fmla="*/ 1208162 w 2431727"/>
                  <a:gd name="connsiteY10" fmla="*/ 3802 h 1758531"/>
                  <a:gd name="connsiteX11" fmla="*/ 365659 w 2431727"/>
                  <a:gd name="connsiteY11" fmla="*/ 89495 h 1758531"/>
                  <a:gd name="connsiteX0" fmla="*/ 355781 w 2421849"/>
                  <a:gd name="connsiteY0" fmla="*/ 89495 h 1758531"/>
                  <a:gd name="connsiteX1" fmla="*/ 1855 w 2421849"/>
                  <a:gd name="connsiteY1" fmla="*/ 380596 h 1758531"/>
                  <a:gd name="connsiteX2" fmla="*/ 230072 w 2421849"/>
                  <a:gd name="connsiteY2" fmla="*/ 943720 h 1758531"/>
                  <a:gd name="connsiteX3" fmla="*/ 526763 w 2421849"/>
                  <a:gd name="connsiteY3" fmla="*/ 1147774 h 1758531"/>
                  <a:gd name="connsiteX4" fmla="*/ 940830 w 2421849"/>
                  <a:gd name="connsiteY4" fmla="*/ 1260745 h 1758531"/>
                  <a:gd name="connsiteX5" fmla="*/ 1527659 w 2421849"/>
                  <a:gd name="connsiteY5" fmla="*/ 1758461 h 1758531"/>
                  <a:gd name="connsiteX6" fmla="*/ 1316877 w 2421849"/>
                  <a:gd name="connsiteY6" fmla="*/ 1223675 h 1758531"/>
                  <a:gd name="connsiteX7" fmla="*/ 1904762 w 2421849"/>
                  <a:gd name="connsiteY7" fmla="*/ 1161815 h 1758531"/>
                  <a:gd name="connsiteX8" fmla="*/ 2407286 w 2421849"/>
                  <a:gd name="connsiteY8" fmla="*/ 825439 h 1758531"/>
                  <a:gd name="connsiteX9" fmla="*/ 2164331 w 2421849"/>
                  <a:gd name="connsiteY9" fmla="*/ 189153 h 1758531"/>
                  <a:gd name="connsiteX10" fmla="*/ 1198284 w 2421849"/>
                  <a:gd name="connsiteY10" fmla="*/ 3802 h 1758531"/>
                  <a:gd name="connsiteX11" fmla="*/ 355781 w 2421849"/>
                  <a:gd name="connsiteY11" fmla="*/ 89495 h 1758531"/>
                  <a:gd name="connsiteX0" fmla="*/ 355781 w 2320339"/>
                  <a:gd name="connsiteY0" fmla="*/ 89495 h 1758531"/>
                  <a:gd name="connsiteX1" fmla="*/ 1855 w 2320339"/>
                  <a:gd name="connsiteY1" fmla="*/ 380596 h 1758531"/>
                  <a:gd name="connsiteX2" fmla="*/ 230072 w 2320339"/>
                  <a:gd name="connsiteY2" fmla="*/ 943720 h 1758531"/>
                  <a:gd name="connsiteX3" fmla="*/ 526763 w 2320339"/>
                  <a:gd name="connsiteY3" fmla="*/ 1147774 h 1758531"/>
                  <a:gd name="connsiteX4" fmla="*/ 940830 w 2320339"/>
                  <a:gd name="connsiteY4" fmla="*/ 1260745 h 1758531"/>
                  <a:gd name="connsiteX5" fmla="*/ 1527659 w 2320339"/>
                  <a:gd name="connsiteY5" fmla="*/ 1758461 h 1758531"/>
                  <a:gd name="connsiteX6" fmla="*/ 1316877 w 2320339"/>
                  <a:gd name="connsiteY6" fmla="*/ 1223675 h 1758531"/>
                  <a:gd name="connsiteX7" fmla="*/ 1904762 w 2320339"/>
                  <a:gd name="connsiteY7" fmla="*/ 1161815 h 1758531"/>
                  <a:gd name="connsiteX8" fmla="*/ 2263185 w 2320339"/>
                  <a:gd name="connsiteY8" fmla="*/ 816933 h 1758531"/>
                  <a:gd name="connsiteX9" fmla="*/ 2164331 w 2320339"/>
                  <a:gd name="connsiteY9" fmla="*/ 189153 h 1758531"/>
                  <a:gd name="connsiteX10" fmla="*/ 1198284 w 2320339"/>
                  <a:gd name="connsiteY10" fmla="*/ 3802 h 1758531"/>
                  <a:gd name="connsiteX11" fmla="*/ 355781 w 2320339"/>
                  <a:gd name="connsiteY11" fmla="*/ 89495 h 1758531"/>
                  <a:gd name="connsiteX0" fmla="*/ 355781 w 2327527"/>
                  <a:gd name="connsiteY0" fmla="*/ 89495 h 1758531"/>
                  <a:gd name="connsiteX1" fmla="*/ 1855 w 2327527"/>
                  <a:gd name="connsiteY1" fmla="*/ 380596 h 1758531"/>
                  <a:gd name="connsiteX2" fmla="*/ 230072 w 2327527"/>
                  <a:gd name="connsiteY2" fmla="*/ 943720 h 1758531"/>
                  <a:gd name="connsiteX3" fmla="*/ 526763 w 2327527"/>
                  <a:gd name="connsiteY3" fmla="*/ 1147774 h 1758531"/>
                  <a:gd name="connsiteX4" fmla="*/ 940830 w 2327527"/>
                  <a:gd name="connsiteY4" fmla="*/ 1260745 h 1758531"/>
                  <a:gd name="connsiteX5" fmla="*/ 1527659 w 2327527"/>
                  <a:gd name="connsiteY5" fmla="*/ 1758461 h 1758531"/>
                  <a:gd name="connsiteX6" fmla="*/ 1316877 w 2327527"/>
                  <a:gd name="connsiteY6" fmla="*/ 1223675 h 1758531"/>
                  <a:gd name="connsiteX7" fmla="*/ 1791539 w 2327527"/>
                  <a:gd name="connsiteY7" fmla="*/ 1204345 h 1758531"/>
                  <a:gd name="connsiteX8" fmla="*/ 2263185 w 2327527"/>
                  <a:gd name="connsiteY8" fmla="*/ 816933 h 1758531"/>
                  <a:gd name="connsiteX9" fmla="*/ 2164331 w 2327527"/>
                  <a:gd name="connsiteY9" fmla="*/ 189153 h 1758531"/>
                  <a:gd name="connsiteX10" fmla="*/ 1198284 w 2327527"/>
                  <a:gd name="connsiteY10" fmla="*/ 3802 h 1758531"/>
                  <a:gd name="connsiteX11" fmla="*/ 355781 w 2327527"/>
                  <a:gd name="connsiteY11" fmla="*/ 89495 h 1758531"/>
                  <a:gd name="connsiteX0" fmla="*/ 355781 w 2327527"/>
                  <a:gd name="connsiteY0" fmla="*/ 89495 h 1758470"/>
                  <a:gd name="connsiteX1" fmla="*/ 1855 w 2327527"/>
                  <a:gd name="connsiteY1" fmla="*/ 380596 h 1758470"/>
                  <a:gd name="connsiteX2" fmla="*/ 230072 w 2327527"/>
                  <a:gd name="connsiteY2" fmla="*/ 943720 h 1758470"/>
                  <a:gd name="connsiteX3" fmla="*/ 526763 w 2327527"/>
                  <a:gd name="connsiteY3" fmla="*/ 1147774 h 1758470"/>
                  <a:gd name="connsiteX4" fmla="*/ 982002 w 2327527"/>
                  <a:gd name="connsiteY4" fmla="*/ 1209709 h 1758470"/>
                  <a:gd name="connsiteX5" fmla="*/ 1527659 w 2327527"/>
                  <a:gd name="connsiteY5" fmla="*/ 1758461 h 1758470"/>
                  <a:gd name="connsiteX6" fmla="*/ 1316877 w 2327527"/>
                  <a:gd name="connsiteY6" fmla="*/ 1223675 h 1758470"/>
                  <a:gd name="connsiteX7" fmla="*/ 1791539 w 2327527"/>
                  <a:gd name="connsiteY7" fmla="*/ 1204345 h 1758470"/>
                  <a:gd name="connsiteX8" fmla="*/ 2263185 w 2327527"/>
                  <a:gd name="connsiteY8" fmla="*/ 816933 h 1758470"/>
                  <a:gd name="connsiteX9" fmla="*/ 2164331 w 2327527"/>
                  <a:gd name="connsiteY9" fmla="*/ 189153 h 1758470"/>
                  <a:gd name="connsiteX10" fmla="*/ 1198284 w 2327527"/>
                  <a:gd name="connsiteY10" fmla="*/ 3802 h 1758470"/>
                  <a:gd name="connsiteX11" fmla="*/ 355781 w 2327527"/>
                  <a:gd name="connsiteY11" fmla="*/ 89495 h 1758470"/>
                  <a:gd name="connsiteX0" fmla="*/ 355781 w 2327527"/>
                  <a:gd name="connsiteY0" fmla="*/ 89495 h 1758470"/>
                  <a:gd name="connsiteX1" fmla="*/ 1855 w 2327527"/>
                  <a:gd name="connsiteY1" fmla="*/ 380596 h 1758470"/>
                  <a:gd name="connsiteX2" fmla="*/ 230072 w 2327527"/>
                  <a:gd name="connsiteY2" fmla="*/ 943720 h 1758470"/>
                  <a:gd name="connsiteX3" fmla="*/ 526763 w 2327527"/>
                  <a:gd name="connsiteY3" fmla="*/ 1071220 h 1758470"/>
                  <a:gd name="connsiteX4" fmla="*/ 982002 w 2327527"/>
                  <a:gd name="connsiteY4" fmla="*/ 1209709 h 1758470"/>
                  <a:gd name="connsiteX5" fmla="*/ 1527659 w 2327527"/>
                  <a:gd name="connsiteY5" fmla="*/ 1758461 h 1758470"/>
                  <a:gd name="connsiteX6" fmla="*/ 1316877 w 2327527"/>
                  <a:gd name="connsiteY6" fmla="*/ 1223675 h 1758470"/>
                  <a:gd name="connsiteX7" fmla="*/ 1791539 w 2327527"/>
                  <a:gd name="connsiteY7" fmla="*/ 1204345 h 1758470"/>
                  <a:gd name="connsiteX8" fmla="*/ 2263185 w 2327527"/>
                  <a:gd name="connsiteY8" fmla="*/ 816933 h 1758470"/>
                  <a:gd name="connsiteX9" fmla="*/ 2164331 w 2327527"/>
                  <a:gd name="connsiteY9" fmla="*/ 189153 h 1758470"/>
                  <a:gd name="connsiteX10" fmla="*/ 1198284 w 2327527"/>
                  <a:gd name="connsiteY10" fmla="*/ 3802 h 1758470"/>
                  <a:gd name="connsiteX11" fmla="*/ 355781 w 2327527"/>
                  <a:gd name="connsiteY11" fmla="*/ 89495 h 1758470"/>
                  <a:gd name="connsiteX0" fmla="*/ 355781 w 2273982"/>
                  <a:gd name="connsiteY0" fmla="*/ 87332 h 1756307"/>
                  <a:gd name="connsiteX1" fmla="*/ 1855 w 2273982"/>
                  <a:gd name="connsiteY1" fmla="*/ 378433 h 1756307"/>
                  <a:gd name="connsiteX2" fmla="*/ 230072 w 2273982"/>
                  <a:gd name="connsiteY2" fmla="*/ 941557 h 1756307"/>
                  <a:gd name="connsiteX3" fmla="*/ 526763 w 2273982"/>
                  <a:gd name="connsiteY3" fmla="*/ 1069057 h 1756307"/>
                  <a:gd name="connsiteX4" fmla="*/ 982002 w 2273982"/>
                  <a:gd name="connsiteY4" fmla="*/ 1207546 h 1756307"/>
                  <a:gd name="connsiteX5" fmla="*/ 1527659 w 2273982"/>
                  <a:gd name="connsiteY5" fmla="*/ 1756298 h 1756307"/>
                  <a:gd name="connsiteX6" fmla="*/ 1316877 w 2273982"/>
                  <a:gd name="connsiteY6" fmla="*/ 1221512 h 1756307"/>
                  <a:gd name="connsiteX7" fmla="*/ 1791539 w 2273982"/>
                  <a:gd name="connsiteY7" fmla="*/ 1202182 h 1756307"/>
                  <a:gd name="connsiteX8" fmla="*/ 2263185 w 2273982"/>
                  <a:gd name="connsiteY8" fmla="*/ 814770 h 1756307"/>
                  <a:gd name="connsiteX9" fmla="*/ 2009936 w 2273982"/>
                  <a:gd name="connsiteY9" fmla="*/ 144460 h 1756307"/>
                  <a:gd name="connsiteX10" fmla="*/ 1198284 w 2273982"/>
                  <a:gd name="connsiteY10" fmla="*/ 1639 h 1756307"/>
                  <a:gd name="connsiteX11" fmla="*/ 355781 w 2273982"/>
                  <a:gd name="connsiteY11" fmla="*/ 87332 h 1756307"/>
                  <a:gd name="connsiteX0" fmla="*/ 355781 w 2287848"/>
                  <a:gd name="connsiteY0" fmla="*/ 87332 h 1756307"/>
                  <a:gd name="connsiteX1" fmla="*/ 1855 w 2287848"/>
                  <a:gd name="connsiteY1" fmla="*/ 378433 h 1756307"/>
                  <a:gd name="connsiteX2" fmla="*/ 230072 w 2287848"/>
                  <a:gd name="connsiteY2" fmla="*/ 941557 h 1756307"/>
                  <a:gd name="connsiteX3" fmla="*/ 526763 w 2287848"/>
                  <a:gd name="connsiteY3" fmla="*/ 1069057 h 1756307"/>
                  <a:gd name="connsiteX4" fmla="*/ 982002 w 2287848"/>
                  <a:gd name="connsiteY4" fmla="*/ 1207546 h 1756307"/>
                  <a:gd name="connsiteX5" fmla="*/ 1527659 w 2287848"/>
                  <a:gd name="connsiteY5" fmla="*/ 1756298 h 1756307"/>
                  <a:gd name="connsiteX6" fmla="*/ 1316877 w 2287848"/>
                  <a:gd name="connsiteY6" fmla="*/ 1221512 h 1756307"/>
                  <a:gd name="connsiteX7" fmla="*/ 1791539 w 2287848"/>
                  <a:gd name="connsiteY7" fmla="*/ 1202182 h 1756307"/>
                  <a:gd name="connsiteX8" fmla="*/ 2263185 w 2287848"/>
                  <a:gd name="connsiteY8" fmla="*/ 814770 h 1756307"/>
                  <a:gd name="connsiteX9" fmla="*/ 2009936 w 2287848"/>
                  <a:gd name="connsiteY9" fmla="*/ 144460 h 1756307"/>
                  <a:gd name="connsiteX10" fmla="*/ 1198284 w 2287848"/>
                  <a:gd name="connsiteY10" fmla="*/ 1639 h 1756307"/>
                  <a:gd name="connsiteX11" fmla="*/ 355781 w 2287848"/>
                  <a:gd name="connsiteY11" fmla="*/ 87332 h 1756307"/>
                  <a:gd name="connsiteX0" fmla="*/ 355781 w 2209228"/>
                  <a:gd name="connsiteY0" fmla="*/ 87332 h 1756307"/>
                  <a:gd name="connsiteX1" fmla="*/ 1855 w 2209228"/>
                  <a:gd name="connsiteY1" fmla="*/ 378433 h 1756307"/>
                  <a:gd name="connsiteX2" fmla="*/ 230072 w 2209228"/>
                  <a:gd name="connsiteY2" fmla="*/ 941557 h 1756307"/>
                  <a:gd name="connsiteX3" fmla="*/ 526763 w 2209228"/>
                  <a:gd name="connsiteY3" fmla="*/ 1069057 h 1756307"/>
                  <a:gd name="connsiteX4" fmla="*/ 982002 w 2209228"/>
                  <a:gd name="connsiteY4" fmla="*/ 1207546 h 1756307"/>
                  <a:gd name="connsiteX5" fmla="*/ 1527659 w 2209228"/>
                  <a:gd name="connsiteY5" fmla="*/ 1756298 h 1756307"/>
                  <a:gd name="connsiteX6" fmla="*/ 1316877 w 2209228"/>
                  <a:gd name="connsiteY6" fmla="*/ 1221512 h 1756307"/>
                  <a:gd name="connsiteX7" fmla="*/ 1791539 w 2209228"/>
                  <a:gd name="connsiteY7" fmla="*/ 1202182 h 1756307"/>
                  <a:gd name="connsiteX8" fmla="*/ 2129376 w 2209228"/>
                  <a:gd name="connsiteY8" fmla="*/ 823276 h 1756307"/>
                  <a:gd name="connsiteX9" fmla="*/ 2009936 w 2209228"/>
                  <a:gd name="connsiteY9" fmla="*/ 144460 h 1756307"/>
                  <a:gd name="connsiteX10" fmla="*/ 1198284 w 2209228"/>
                  <a:gd name="connsiteY10" fmla="*/ 1639 h 1756307"/>
                  <a:gd name="connsiteX11" fmla="*/ 355781 w 2209228"/>
                  <a:gd name="connsiteY11" fmla="*/ 87332 h 1756307"/>
                  <a:gd name="connsiteX0" fmla="*/ 355781 w 2227713"/>
                  <a:gd name="connsiteY0" fmla="*/ 87332 h 1756307"/>
                  <a:gd name="connsiteX1" fmla="*/ 1855 w 2227713"/>
                  <a:gd name="connsiteY1" fmla="*/ 378433 h 1756307"/>
                  <a:gd name="connsiteX2" fmla="*/ 230072 w 2227713"/>
                  <a:gd name="connsiteY2" fmla="*/ 941557 h 1756307"/>
                  <a:gd name="connsiteX3" fmla="*/ 526763 w 2227713"/>
                  <a:gd name="connsiteY3" fmla="*/ 1069057 h 1756307"/>
                  <a:gd name="connsiteX4" fmla="*/ 982002 w 2227713"/>
                  <a:gd name="connsiteY4" fmla="*/ 1207546 h 1756307"/>
                  <a:gd name="connsiteX5" fmla="*/ 1527659 w 2227713"/>
                  <a:gd name="connsiteY5" fmla="*/ 1756298 h 1756307"/>
                  <a:gd name="connsiteX6" fmla="*/ 1316877 w 2227713"/>
                  <a:gd name="connsiteY6" fmla="*/ 1221512 h 1756307"/>
                  <a:gd name="connsiteX7" fmla="*/ 1791539 w 2227713"/>
                  <a:gd name="connsiteY7" fmla="*/ 1202182 h 1756307"/>
                  <a:gd name="connsiteX8" fmla="*/ 2129376 w 2227713"/>
                  <a:gd name="connsiteY8" fmla="*/ 823276 h 1756307"/>
                  <a:gd name="connsiteX9" fmla="*/ 2009936 w 2227713"/>
                  <a:gd name="connsiteY9" fmla="*/ 144460 h 1756307"/>
                  <a:gd name="connsiteX10" fmla="*/ 1198284 w 2227713"/>
                  <a:gd name="connsiteY10" fmla="*/ 1639 h 1756307"/>
                  <a:gd name="connsiteX11" fmla="*/ 355781 w 2227713"/>
                  <a:gd name="connsiteY11" fmla="*/ 87332 h 1756307"/>
                  <a:gd name="connsiteX0" fmla="*/ 355781 w 2249596"/>
                  <a:gd name="connsiteY0" fmla="*/ 87332 h 1756307"/>
                  <a:gd name="connsiteX1" fmla="*/ 1855 w 2249596"/>
                  <a:gd name="connsiteY1" fmla="*/ 378433 h 1756307"/>
                  <a:gd name="connsiteX2" fmla="*/ 230072 w 2249596"/>
                  <a:gd name="connsiteY2" fmla="*/ 941557 h 1756307"/>
                  <a:gd name="connsiteX3" fmla="*/ 526763 w 2249596"/>
                  <a:gd name="connsiteY3" fmla="*/ 1069057 h 1756307"/>
                  <a:gd name="connsiteX4" fmla="*/ 982002 w 2249596"/>
                  <a:gd name="connsiteY4" fmla="*/ 1207546 h 1756307"/>
                  <a:gd name="connsiteX5" fmla="*/ 1527659 w 2249596"/>
                  <a:gd name="connsiteY5" fmla="*/ 1756298 h 1756307"/>
                  <a:gd name="connsiteX6" fmla="*/ 1316877 w 2249596"/>
                  <a:gd name="connsiteY6" fmla="*/ 1221512 h 1756307"/>
                  <a:gd name="connsiteX7" fmla="*/ 1791539 w 2249596"/>
                  <a:gd name="connsiteY7" fmla="*/ 1202182 h 1756307"/>
                  <a:gd name="connsiteX8" fmla="*/ 2170548 w 2249596"/>
                  <a:gd name="connsiteY8" fmla="*/ 840288 h 1756307"/>
                  <a:gd name="connsiteX9" fmla="*/ 2009936 w 2249596"/>
                  <a:gd name="connsiteY9" fmla="*/ 144460 h 1756307"/>
                  <a:gd name="connsiteX10" fmla="*/ 1198284 w 2249596"/>
                  <a:gd name="connsiteY10" fmla="*/ 1639 h 1756307"/>
                  <a:gd name="connsiteX11" fmla="*/ 355781 w 2249596"/>
                  <a:gd name="connsiteY11" fmla="*/ 87332 h 1756307"/>
                  <a:gd name="connsiteX0" fmla="*/ 355781 w 2229138"/>
                  <a:gd name="connsiteY0" fmla="*/ 88751 h 1757726"/>
                  <a:gd name="connsiteX1" fmla="*/ 1855 w 2229138"/>
                  <a:gd name="connsiteY1" fmla="*/ 379852 h 1757726"/>
                  <a:gd name="connsiteX2" fmla="*/ 230072 w 2229138"/>
                  <a:gd name="connsiteY2" fmla="*/ 942976 h 1757726"/>
                  <a:gd name="connsiteX3" fmla="*/ 526763 w 2229138"/>
                  <a:gd name="connsiteY3" fmla="*/ 1070476 h 1757726"/>
                  <a:gd name="connsiteX4" fmla="*/ 982002 w 2229138"/>
                  <a:gd name="connsiteY4" fmla="*/ 1208965 h 1757726"/>
                  <a:gd name="connsiteX5" fmla="*/ 1527659 w 2229138"/>
                  <a:gd name="connsiteY5" fmla="*/ 1757717 h 1757726"/>
                  <a:gd name="connsiteX6" fmla="*/ 1316877 w 2229138"/>
                  <a:gd name="connsiteY6" fmla="*/ 1222931 h 1757726"/>
                  <a:gd name="connsiteX7" fmla="*/ 1791539 w 2229138"/>
                  <a:gd name="connsiteY7" fmla="*/ 1203601 h 1757726"/>
                  <a:gd name="connsiteX8" fmla="*/ 2170548 w 2229138"/>
                  <a:gd name="connsiteY8" fmla="*/ 841707 h 1757726"/>
                  <a:gd name="connsiteX9" fmla="*/ 2009936 w 2229138"/>
                  <a:gd name="connsiteY9" fmla="*/ 111855 h 1757726"/>
                  <a:gd name="connsiteX10" fmla="*/ 1198284 w 2229138"/>
                  <a:gd name="connsiteY10" fmla="*/ 3058 h 1757726"/>
                  <a:gd name="connsiteX11" fmla="*/ 355781 w 2229138"/>
                  <a:gd name="connsiteY11" fmla="*/ 88751 h 1757726"/>
                  <a:gd name="connsiteX0" fmla="*/ 355781 w 2229138"/>
                  <a:gd name="connsiteY0" fmla="*/ 88751 h 1757784"/>
                  <a:gd name="connsiteX1" fmla="*/ 1855 w 2229138"/>
                  <a:gd name="connsiteY1" fmla="*/ 379852 h 1757784"/>
                  <a:gd name="connsiteX2" fmla="*/ 230072 w 2229138"/>
                  <a:gd name="connsiteY2" fmla="*/ 942976 h 1757784"/>
                  <a:gd name="connsiteX3" fmla="*/ 526763 w 2229138"/>
                  <a:gd name="connsiteY3" fmla="*/ 1070476 h 1757784"/>
                  <a:gd name="connsiteX4" fmla="*/ 964248 w 2229138"/>
                  <a:gd name="connsiteY4" fmla="*/ 1258581 h 1757784"/>
                  <a:gd name="connsiteX5" fmla="*/ 1527659 w 2229138"/>
                  <a:gd name="connsiteY5" fmla="*/ 1757717 h 1757784"/>
                  <a:gd name="connsiteX6" fmla="*/ 1316877 w 2229138"/>
                  <a:gd name="connsiteY6" fmla="*/ 1222931 h 1757784"/>
                  <a:gd name="connsiteX7" fmla="*/ 1791539 w 2229138"/>
                  <a:gd name="connsiteY7" fmla="*/ 1203601 h 1757784"/>
                  <a:gd name="connsiteX8" fmla="*/ 2170548 w 2229138"/>
                  <a:gd name="connsiteY8" fmla="*/ 841707 h 1757784"/>
                  <a:gd name="connsiteX9" fmla="*/ 2009936 w 2229138"/>
                  <a:gd name="connsiteY9" fmla="*/ 111855 h 1757784"/>
                  <a:gd name="connsiteX10" fmla="*/ 1198284 w 2229138"/>
                  <a:gd name="connsiteY10" fmla="*/ 3058 h 1757784"/>
                  <a:gd name="connsiteX11" fmla="*/ 355781 w 2229138"/>
                  <a:gd name="connsiteY11" fmla="*/ 88751 h 1757784"/>
                  <a:gd name="connsiteX0" fmla="*/ 356052 w 2229409"/>
                  <a:gd name="connsiteY0" fmla="*/ 88751 h 1757783"/>
                  <a:gd name="connsiteX1" fmla="*/ 2126 w 2229409"/>
                  <a:gd name="connsiteY1" fmla="*/ 379852 h 1757783"/>
                  <a:gd name="connsiteX2" fmla="*/ 230343 w 2229409"/>
                  <a:gd name="connsiteY2" fmla="*/ 942976 h 1757783"/>
                  <a:gd name="connsiteX3" fmla="*/ 668803 w 2229409"/>
                  <a:gd name="connsiteY3" fmla="*/ 1093451 h 1757783"/>
                  <a:gd name="connsiteX4" fmla="*/ 964519 w 2229409"/>
                  <a:gd name="connsiteY4" fmla="*/ 1258581 h 1757783"/>
                  <a:gd name="connsiteX5" fmla="*/ 1527930 w 2229409"/>
                  <a:gd name="connsiteY5" fmla="*/ 1757717 h 1757783"/>
                  <a:gd name="connsiteX6" fmla="*/ 1317148 w 2229409"/>
                  <a:gd name="connsiteY6" fmla="*/ 1222931 h 1757783"/>
                  <a:gd name="connsiteX7" fmla="*/ 1791810 w 2229409"/>
                  <a:gd name="connsiteY7" fmla="*/ 1203601 h 1757783"/>
                  <a:gd name="connsiteX8" fmla="*/ 2170819 w 2229409"/>
                  <a:gd name="connsiteY8" fmla="*/ 841707 h 1757783"/>
                  <a:gd name="connsiteX9" fmla="*/ 2010207 w 2229409"/>
                  <a:gd name="connsiteY9" fmla="*/ 111855 h 1757783"/>
                  <a:gd name="connsiteX10" fmla="*/ 1198555 w 2229409"/>
                  <a:gd name="connsiteY10" fmla="*/ 3058 h 1757783"/>
                  <a:gd name="connsiteX11" fmla="*/ 356052 w 2229409"/>
                  <a:gd name="connsiteY11" fmla="*/ 88751 h 1757783"/>
                  <a:gd name="connsiteX0" fmla="*/ 356052 w 2220567"/>
                  <a:gd name="connsiteY0" fmla="*/ 88751 h 1757783"/>
                  <a:gd name="connsiteX1" fmla="*/ 2126 w 2220567"/>
                  <a:gd name="connsiteY1" fmla="*/ 379852 h 1757783"/>
                  <a:gd name="connsiteX2" fmla="*/ 230343 w 2220567"/>
                  <a:gd name="connsiteY2" fmla="*/ 942976 h 1757783"/>
                  <a:gd name="connsiteX3" fmla="*/ 668803 w 2220567"/>
                  <a:gd name="connsiteY3" fmla="*/ 1093451 h 1757783"/>
                  <a:gd name="connsiteX4" fmla="*/ 964519 w 2220567"/>
                  <a:gd name="connsiteY4" fmla="*/ 1258581 h 1757783"/>
                  <a:gd name="connsiteX5" fmla="*/ 1527930 w 2220567"/>
                  <a:gd name="connsiteY5" fmla="*/ 1757717 h 1757783"/>
                  <a:gd name="connsiteX6" fmla="*/ 1317148 w 2220567"/>
                  <a:gd name="connsiteY6" fmla="*/ 1222931 h 1757783"/>
                  <a:gd name="connsiteX7" fmla="*/ 1930899 w 2220567"/>
                  <a:gd name="connsiteY7" fmla="*/ 1174884 h 1757783"/>
                  <a:gd name="connsiteX8" fmla="*/ 2170819 w 2220567"/>
                  <a:gd name="connsiteY8" fmla="*/ 841707 h 1757783"/>
                  <a:gd name="connsiteX9" fmla="*/ 2010207 w 2220567"/>
                  <a:gd name="connsiteY9" fmla="*/ 111855 h 1757783"/>
                  <a:gd name="connsiteX10" fmla="*/ 1198555 w 2220567"/>
                  <a:gd name="connsiteY10" fmla="*/ 3058 h 1757783"/>
                  <a:gd name="connsiteX11" fmla="*/ 356052 w 2220567"/>
                  <a:gd name="connsiteY11" fmla="*/ 88751 h 1757783"/>
                  <a:gd name="connsiteX0" fmla="*/ 356052 w 2256406"/>
                  <a:gd name="connsiteY0" fmla="*/ 88751 h 1757783"/>
                  <a:gd name="connsiteX1" fmla="*/ 2126 w 2256406"/>
                  <a:gd name="connsiteY1" fmla="*/ 379852 h 1757783"/>
                  <a:gd name="connsiteX2" fmla="*/ 230343 w 2256406"/>
                  <a:gd name="connsiteY2" fmla="*/ 942976 h 1757783"/>
                  <a:gd name="connsiteX3" fmla="*/ 668803 w 2256406"/>
                  <a:gd name="connsiteY3" fmla="*/ 1093451 h 1757783"/>
                  <a:gd name="connsiteX4" fmla="*/ 964519 w 2256406"/>
                  <a:gd name="connsiteY4" fmla="*/ 1258581 h 1757783"/>
                  <a:gd name="connsiteX5" fmla="*/ 1527930 w 2256406"/>
                  <a:gd name="connsiteY5" fmla="*/ 1757717 h 1757783"/>
                  <a:gd name="connsiteX6" fmla="*/ 1317148 w 2256406"/>
                  <a:gd name="connsiteY6" fmla="*/ 1222931 h 1757783"/>
                  <a:gd name="connsiteX7" fmla="*/ 1930899 w 2256406"/>
                  <a:gd name="connsiteY7" fmla="*/ 1174884 h 1757783"/>
                  <a:gd name="connsiteX8" fmla="*/ 2233038 w 2256406"/>
                  <a:gd name="connsiteY8" fmla="*/ 702338 h 1757783"/>
                  <a:gd name="connsiteX9" fmla="*/ 2010207 w 2256406"/>
                  <a:gd name="connsiteY9" fmla="*/ 111855 h 1757783"/>
                  <a:gd name="connsiteX10" fmla="*/ 1198555 w 2256406"/>
                  <a:gd name="connsiteY10" fmla="*/ 3058 h 1757783"/>
                  <a:gd name="connsiteX11" fmla="*/ 356052 w 2256406"/>
                  <a:gd name="connsiteY11" fmla="*/ 88751 h 1757783"/>
                  <a:gd name="connsiteX0" fmla="*/ 356497 w 2256851"/>
                  <a:gd name="connsiteY0" fmla="*/ 88751 h 1757784"/>
                  <a:gd name="connsiteX1" fmla="*/ 2571 w 2256851"/>
                  <a:gd name="connsiteY1" fmla="*/ 379852 h 1757784"/>
                  <a:gd name="connsiteX2" fmla="*/ 230788 w 2256851"/>
                  <a:gd name="connsiteY2" fmla="*/ 942976 h 1757784"/>
                  <a:gd name="connsiteX3" fmla="*/ 838412 w 2256851"/>
                  <a:gd name="connsiteY3" fmla="*/ 1053650 h 1757784"/>
                  <a:gd name="connsiteX4" fmla="*/ 964964 w 2256851"/>
                  <a:gd name="connsiteY4" fmla="*/ 1258581 h 1757784"/>
                  <a:gd name="connsiteX5" fmla="*/ 1528375 w 2256851"/>
                  <a:gd name="connsiteY5" fmla="*/ 1757717 h 1757784"/>
                  <a:gd name="connsiteX6" fmla="*/ 1317593 w 2256851"/>
                  <a:gd name="connsiteY6" fmla="*/ 1222931 h 1757784"/>
                  <a:gd name="connsiteX7" fmla="*/ 1931344 w 2256851"/>
                  <a:gd name="connsiteY7" fmla="*/ 1174884 h 1757784"/>
                  <a:gd name="connsiteX8" fmla="*/ 2233483 w 2256851"/>
                  <a:gd name="connsiteY8" fmla="*/ 702338 h 1757784"/>
                  <a:gd name="connsiteX9" fmla="*/ 2010652 w 2256851"/>
                  <a:gd name="connsiteY9" fmla="*/ 111855 h 1757784"/>
                  <a:gd name="connsiteX10" fmla="*/ 1199000 w 2256851"/>
                  <a:gd name="connsiteY10" fmla="*/ 3058 h 1757784"/>
                  <a:gd name="connsiteX11" fmla="*/ 356497 w 2256851"/>
                  <a:gd name="connsiteY11" fmla="*/ 88751 h 1757784"/>
                  <a:gd name="connsiteX0" fmla="*/ 356497 w 2256851"/>
                  <a:gd name="connsiteY0" fmla="*/ 88751 h 1758208"/>
                  <a:gd name="connsiteX1" fmla="*/ 2571 w 2256851"/>
                  <a:gd name="connsiteY1" fmla="*/ 379852 h 1758208"/>
                  <a:gd name="connsiteX2" fmla="*/ 230788 w 2256851"/>
                  <a:gd name="connsiteY2" fmla="*/ 942976 h 1758208"/>
                  <a:gd name="connsiteX3" fmla="*/ 838412 w 2256851"/>
                  <a:gd name="connsiteY3" fmla="*/ 1053650 h 1758208"/>
                  <a:gd name="connsiteX4" fmla="*/ 1155699 w 2256851"/>
                  <a:gd name="connsiteY4" fmla="*/ 1314112 h 1758208"/>
                  <a:gd name="connsiteX5" fmla="*/ 1528375 w 2256851"/>
                  <a:gd name="connsiteY5" fmla="*/ 1757717 h 1758208"/>
                  <a:gd name="connsiteX6" fmla="*/ 1317593 w 2256851"/>
                  <a:gd name="connsiteY6" fmla="*/ 1222931 h 1758208"/>
                  <a:gd name="connsiteX7" fmla="*/ 1931344 w 2256851"/>
                  <a:gd name="connsiteY7" fmla="*/ 1174884 h 1758208"/>
                  <a:gd name="connsiteX8" fmla="*/ 2233483 w 2256851"/>
                  <a:gd name="connsiteY8" fmla="*/ 702338 h 1758208"/>
                  <a:gd name="connsiteX9" fmla="*/ 2010652 w 2256851"/>
                  <a:gd name="connsiteY9" fmla="*/ 111855 h 1758208"/>
                  <a:gd name="connsiteX10" fmla="*/ 1199000 w 2256851"/>
                  <a:gd name="connsiteY10" fmla="*/ 3058 h 1758208"/>
                  <a:gd name="connsiteX11" fmla="*/ 356497 w 2256851"/>
                  <a:gd name="connsiteY11" fmla="*/ 88751 h 1758208"/>
                  <a:gd name="connsiteX0" fmla="*/ 356497 w 2257638"/>
                  <a:gd name="connsiteY0" fmla="*/ 89994 h 1759451"/>
                  <a:gd name="connsiteX1" fmla="*/ 2571 w 2257638"/>
                  <a:gd name="connsiteY1" fmla="*/ 381095 h 1759451"/>
                  <a:gd name="connsiteX2" fmla="*/ 230788 w 2257638"/>
                  <a:gd name="connsiteY2" fmla="*/ 944219 h 1759451"/>
                  <a:gd name="connsiteX3" fmla="*/ 838412 w 2257638"/>
                  <a:gd name="connsiteY3" fmla="*/ 1054893 h 1759451"/>
                  <a:gd name="connsiteX4" fmla="*/ 1155699 w 2257638"/>
                  <a:gd name="connsiteY4" fmla="*/ 1315355 h 1759451"/>
                  <a:gd name="connsiteX5" fmla="*/ 1528375 w 2257638"/>
                  <a:gd name="connsiteY5" fmla="*/ 1758960 h 1759451"/>
                  <a:gd name="connsiteX6" fmla="*/ 1317593 w 2257638"/>
                  <a:gd name="connsiteY6" fmla="*/ 1224174 h 1759451"/>
                  <a:gd name="connsiteX7" fmla="*/ 1931344 w 2257638"/>
                  <a:gd name="connsiteY7" fmla="*/ 1176127 h 1759451"/>
                  <a:gd name="connsiteX8" fmla="*/ 2233483 w 2257638"/>
                  <a:gd name="connsiteY8" fmla="*/ 703581 h 1759451"/>
                  <a:gd name="connsiteX9" fmla="*/ 2012541 w 2257638"/>
                  <a:gd name="connsiteY9" fmla="*/ 198568 h 1759451"/>
                  <a:gd name="connsiteX10" fmla="*/ 1199000 w 2257638"/>
                  <a:gd name="connsiteY10" fmla="*/ 4301 h 1759451"/>
                  <a:gd name="connsiteX11" fmla="*/ 356497 w 2257638"/>
                  <a:gd name="connsiteY11" fmla="*/ 89994 h 1759451"/>
                  <a:gd name="connsiteX0" fmla="*/ 356497 w 2257638"/>
                  <a:gd name="connsiteY0" fmla="*/ 89994 h 1759451"/>
                  <a:gd name="connsiteX1" fmla="*/ 2571 w 2257638"/>
                  <a:gd name="connsiteY1" fmla="*/ 381095 h 1759451"/>
                  <a:gd name="connsiteX2" fmla="*/ 230788 w 2257638"/>
                  <a:gd name="connsiteY2" fmla="*/ 944219 h 1759451"/>
                  <a:gd name="connsiteX3" fmla="*/ 838412 w 2257638"/>
                  <a:gd name="connsiteY3" fmla="*/ 1054893 h 1759451"/>
                  <a:gd name="connsiteX4" fmla="*/ 1155699 w 2257638"/>
                  <a:gd name="connsiteY4" fmla="*/ 1315355 h 1759451"/>
                  <a:gd name="connsiteX5" fmla="*/ 1528375 w 2257638"/>
                  <a:gd name="connsiteY5" fmla="*/ 1758960 h 1759451"/>
                  <a:gd name="connsiteX6" fmla="*/ 1317593 w 2257638"/>
                  <a:gd name="connsiteY6" fmla="*/ 1224174 h 1759451"/>
                  <a:gd name="connsiteX7" fmla="*/ 1931344 w 2257638"/>
                  <a:gd name="connsiteY7" fmla="*/ 1176127 h 1759451"/>
                  <a:gd name="connsiteX8" fmla="*/ 2233483 w 2257638"/>
                  <a:gd name="connsiteY8" fmla="*/ 703581 h 1759451"/>
                  <a:gd name="connsiteX9" fmla="*/ 2012541 w 2257638"/>
                  <a:gd name="connsiteY9" fmla="*/ 198568 h 1759451"/>
                  <a:gd name="connsiteX10" fmla="*/ 1199000 w 2257638"/>
                  <a:gd name="connsiteY10" fmla="*/ 4301 h 1759451"/>
                  <a:gd name="connsiteX11" fmla="*/ 356497 w 2257638"/>
                  <a:gd name="connsiteY11" fmla="*/ 89994 h 1759451"/>
                  <a:gd name="connsiteX0" fmla="*/ 356497 w 2257638"/>
                  <a:gd name="connsiteY0" fmla="*/ 28097 h 1697554"/>
                  <a:gd name="connsiteX1" fmla="*/ 2571 w 2257638"/>
                  <a:gd name="connsiteY1" fmla="*/ 319198 h 1697554"/>
                  <a:gd name="connsiteX2" fmla="*/ 230788 w 2257638"/>
                  <a:gd name="connsiteY2" fmla="*/ 882322 h 1697554"/>
                  <a:gd name="connsiteX3" fmla="*/ 838412 w 2257638"/>
                  <a:gd name="connsiteY3" fmla="*/ 992996 h 1697554"/>
                  <a:gd name="connsiteX4" fmla="*/ 1155699 w 2257638"/>
                  <a:gd name="connsiteY4" fmla="*/ 1253458 h 1697554"/>
                  <a:gd name="connsiteX5" fmla="*/ 1528375 w 2257638"/>
                  <a:gd name="connsiteY5" fmla="*/ 1697063 h 1697554"/>
                  <a:gd name="connsiteX6" fmla="*/ 1317593 w 2257638"/>
                  <a:gd name="connsiteY6" fmla="*/ 1162277 h 1697554"/>
                  <a:gd name="connsiteX7" fmla="*/ 1931344 w 2257638"/>
                  <a:gd name="connsiteY7" fmla="*/ 1114230 h 1697554"/>
                  <a:gd name="connsiteX8" fmla="*/ 2233483 w 2257638"/>
                  <a:gd name="connsiteY8" fmla="*/ 641684 h 1697554"/>
                  <a:gd name="connsiteX9" fmla="*/ 2012541 w 2257638"/>
                  <a:gd name="connsiteY9" fmla="*/ 136671 h 1697554"/>
                  <a:gd name="connsiteX10" fmla="*/ 1139337 w 2257638"/>
                  <a:gd name="connsiteY10" fmla="*/ 23724 h 1697554"/>
                  <a:gd name="connsiteX11" fmla="*/ 356497 w 2257638"/>
                  <a:gd name="connsiteY11" fmla="*/ 28097 h 1697554"/>
                  <a:gd name="connsiteX0" fmla="*/ 356497 w 2250885"/>
                  <a:gd name="connsiteY0" fmla="*/ 28097 h 1697554"/>
                  <a:gd name="connsiteX1" fmla="*/ 2571 w 2250885"/>
                  <a:gd name="connsiteY1" fmla="*/ 319198 h 1697554"/>
                  <a:gd name="connsiteX2" fmla="*/ 230788 w 2250885"/>
                  <a:gd name="connsiteY2" fmla="*/ 882322 h 1697554"/>
                  <a:gd name="connsiteX3" fmla="*/ 838412 w 2250885"/>
                  <a:gd name="connsiteY3" fmla="*/ 992996 h 1697554"/>
                  <a:gd name="connsiteX4" fmla="*/ 1155699 w 2250885"/>
                  <a:gd name="connsiteY4" fmla="*/ 1253458 h 1697554"/>
                  <a:gd name="connsiteX5" fmla="*/ 1528375 w 2250885"/>
                  <a:gd name="connsiteY5" fmla="*/ 1697063 h 1697554"/>
                  <a:gd name="connsiteX6" fmla="*/ 1317593 w 2250885"/>
                  <a:gd name="connsiteY6" fmla="*/ 1162277 h 1697554"/>
                  <a:gd name="connsiteX7" fmla="*/ 2025133 w 2250885"/>
                  <a:gd name="connsiteY7" fmla="*/ 1001073 h 1697554"/>
                  <a:gd name="connsiteX8" fmla="*/ 2233483 w 2250885"/>
                  <a:gd name="connsiteY8" fmla="*/ 641684 h 1697554"/>
                  <a:gd name="connsiteX9" fmla="*/ 2012541 w 2250885"/>
                  <a:gd name="connsiteY9" fmla="*/ 136671 h 1697554"/>
                  <a:gd name="connsiteX10" fmla="*/ 1139337 w 2250885"/>
                  <a:gd name="connsiteY10" fmla="*/ 23724 h 1697554"/>
                  <a:gd name="connsiteX11" fmla="*/ 356497 w 2250885"/>
                  <a:gd name="connsiteY11" fmla="*/ 28097 h 1697554"/>
                  <a:gd name="connsiteX0" fmla="*/ 356497 w 2250885"/>
                  <a:gd name="connsiteY0" fmla="*/ 28097 h 1699249"/>
                  <a:gd name="connsiteX1" fmla="*/ 2571 w 2250885"/>
                  <a:gd name="connsiteY1" fmla="*/ 319198 h 1699249"/>
                  <a:gd name="connsiteX2" fmla="*/ 230788 w 2250885"/>
                  <a:gd name="connsiteY2" fmla="*/ 882322 h 1699249"/>
                  <a:gd name="connsiteX3" fmla="*/ 838412 w 2250885"/>
                  <a:gd name="connsiteY3" fmla="*/ 992996 h 1699249"/>
                  <a:gd name="connsiteX4" fmla="*/ 1155699 w 2250885"/>
                  <a:gd name="connsiteY4" fmla="*/ 1253458 h 1699249"/>
                  <a:gd name="connsiteX5" fmla="*/ 1528375 w 2250885"/>
                  <a:gd name="connsiteY5" fmla="*/ 1697063 h 1699249"/>
                  <a:gd name="connsiteX6" fmla="*/ 1338732 w 2250885"/>
                  <a:gd name="connsiteY6" fmla="*/ 1052757 h 1699249"/>
                  <a:gd name="connsiteX7" fmla="*/ 2025133 w 2250885"/>
                  <a:gd name="connsiteY7" fmla="*/ 1001073 h 1699249"/>
                  <a:gd name="connsiteX8" fmla="*/ 2233483 w 2250885"/>
                  <a:gd name="connsiteY8" fmla="*/ 641684 h 1699249"/>
                  <a:gd name="connsiteX9" fmla="*/ 2012541 w 2250885"/>
                  <a:gd name="connsiteY9" fmla="*/ 136671 h 1699249"/>
                  <a:gd name="connsiteX10" fmla="*/ 1139337 w 2250885"/>
                  <a:gd name="connsiteY10" fmla="*/ 23724 h 1699249"/>
                  <a:gd name="connsiteX11" fmla="*/ 356497 w 2250885"/>
                  <a:gd name="connsiteY11" fmla="*/ 28097 h 1699249"/>
                  <a:gd name="connsiteX0" fmla="*/ 356497 w 2250885"/>
                  <a:gd name="connsiteY0" fmla="*/ 28097 h 1699591"/>
                  <a:gd name="connsiteX1" fmla="*/ 2571 w 2250885"/>
                  <a:gd name="connsiteY1" fmla="*/ 319198 h 1699591"/>
                  <a:gd name="connsiteX2" fmla="*/ 230788 w 2250885"/>
                  <a:gd name="connsiteY2" fmla="*/ 882322 h 1699591"/>
                  <a:gd name="connsiteX3" fmla="*/ 838412 w 2250885"/>
                  <a:gd name="connsiteY3" fmla="*/ 992996 h 1699591"/>
                  <a:gd name="connsiteX4" fmla="*/ 1155699 w 2250885"/>
                  <a:gd name="connsiteY4" fmla="*/ 1253458 h 1699591"/>
                  <a:gd name="connsiteX5" fmla="*/ 2001721 w 2250885"/>
                  <a:gd name="connsiteY5" fmla="*/ 1697407 h 1699591"/>
                  <a:gd name="connsiteX6" fmla="*/ 1338732 w 2250885"/>
                  <a:gd name="connsiteY6" fmla="*/ 1052757 h 1699591"/>
                  <a:gd name="connsiteX7" fmla="*/ 2025133 w 2250885"/>
                  <a:gd name="connsiteY7" fmla="*/ 1001073 h 1699591"/>
                  <a:gd name="connsiteX8" fmla="*/ 2233483 w 2250885"/>
                  <a:gd name="connsiteY8" fmla="*/ 641684 h 1699591"/>
                  <a:gd name="connsiteX9" fmla="*/ 2012541 w 2250885"/>
                  <a:gd name="connsiteY9" fmla="*/ 136671 h 1699591"/>
                  <a:gd name="connsiteX10" fmla="*/ 1139337 w 2250885"/>
                  <a:gd name="connsiteY10" fmla="*/ 23724 h 1699591"/>
                  <a:gd name="connsiteX11" fmla="*/ 356497 w 2250885"/>
                  <a:gd name="connsiteY11" fmla="*/ 28097 h 1699591"/>
                  <a:gd name="connsiteX0" fmla="*/ 356497 w 2250885"/>
                  <a:gd name="connsiteY0" fmla="*/ 28097 h 1698131"/>
                  <a:gd name="connsiteX1" fmla="*/ 2571 w 2250885"/>
                  <a:gd name="connsiteY1" fmla="*/ 319198 h 1698131"/>
                  <a:gd name="connsiteX2" fmla="*/ 230788 w 2250885"/>
                  <a:gd name="connsiteY2" fmla="*/ 882322 h 1698131"/>
                  <a:gd name="connsiteX3" fmla="*/ 838412 w 2250885"/>
                  <a:gd name="connsiteY3" fmla="*/ 992996 h 1698131"/>
                  <a:gd name="connsiteX4" fmla="*/ 1175687 w 2250885"/>
                  <a:gd name="connsiteY4" fmla="*/ 1176298 h 1698131"/>
                  <a:gd name="connsiteX5" fmla="*/ 2001721 w 2250885"/>
                  <a:gd name="connsiteY5" fmla="*/ 1697407 h 1698131"/>
                  <a:gd name="connsiteX6" fmla="*/ 1338732 w 2250885"/>
                  <a:gd name="connsiteY6" fmla="*/ 1052757 h 1698131"/>
                  <a:gd name="connsiteX7" fmla="*/ 2025133 w 2250885"/>
                  <a:gd name="connsiteY7" fmla="*/ 1001073 h 1698131"/>
                  <a:gd name="connsiteX8" fmla="*/ 2233483 w 2250885"/>
                  <a:gd name="connsiteY8" fmla="*/ 641684 h 1698131"/>
                  <a:gd name="connsiteX9" fmla="*/ 2012541 w 2250885"/>
                  <a:gd name="connsiteY9" fmla="*/ 136671 h 1698131"/>
                  <a:gd name="connsiteX10" fmla="*/ 1139337 w 2250885"/>
                  <a:gd name="connsiteY10" fmla="*/ 23724 h 1698131"/>
                  <a:gd name="connsiteX11" fmla="*/ 356497 w 2250885"/>
                  <a:gd name="connsiteY11" fmla="*/ 28097 h 169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50885" h="1698131">
                    <a:moveTo>
                      <a:pt x="356497" y="28097"/>
                    </a:moveTo>
                    <a:cubicBezTo>
                      <a:pt x="167036" y="77343"/>
                      <a:pt x="23522" y="176827"/>
                      <a:pt x="2571" y="319198"/>
                    </a:cubicBezTo>
                    <a:cubicBezTo>
                      <a:pt x="-18380" y="461569"/>
                      <a:pt x="91481" y="770022"/>
                      <a:pt x="230788" y="882322"/>
                    </a:cubicBezTo>
                    <a:cubicBezTo>
                      <a:pt x="370095" y="994622"/>
                      <a:pt x="680929" y="944000"/>
                      <a:pt x="838412" y="992996"/>
                    </a:cubicBezTo>
                    <a:cubicBezTo>
                      <a:pt x="995895" y="1041992"/>
                      <a:pt x="981802" y="1058896"/>
                      <a:pt x="1175687" y="1176298"/>
                    </a:cubicBezTo>
                    <a:cubicBezTo>
                      <a:pt x="1369572" y="1293700"/>
                      <a:pt x="1974547" y="1717997"/>
                      <a:pt x="2001721" y="1697407"/>
                    </a:cubicBezTo>
                    <a:cubicBezTo>
                      <a:pt x="2028895" y="1676817"/>
                      <a:pt x="1334830" y="1168813"/>
                      <a:pt x="1338732" y="1052757"/>
                    </a:cubicBezTo>
                    <a:cubicBezTo>
                      <a:pt x="1342634" y="936701"/>
                      <a:pt x="1876008" y="1069585"/>
                      <a:pt x="2025133" y="1001073"/>
                    </a:cubicBezTo>
                    <a:cubicBezTo>
                      <a:pt x="2174258" y="932561"/>
                      <a:pt x="2235582" y="785751"/>
                      <a:pt x="2233483" y="641684"/>
                    </a:cubicBezTo>
                    <a:cubicBezTo>
                      <a:pt x="2231384" y="497617"/>
                      <a:pt x="2346135" y="318976"/>
                      <a:pt x="2012541" y="136671"/>
                    </a:cubicBezTo>
                    <a:cubicBezTo>
                      <a:pt x="1675070" y="24555"/>
                      <a:pt x="1415344" y="41820"/>
                      <a:pt x="1139337" y="23724"/>
                    </a:cubicBezTo>
                    <a:cubicBezTo>
                      <a:pt x="863330" y="5628"/>
                      <a:pt x="545958" y="-21149"/>
                      <a:pt x="356497" y="280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 rot="410109">
                <a:off x="4567416" y="1939670"/>
                <a:ext cx="245712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TW" altLang="en-US" sz="1400" b="1" dirty="0">
                    <a:latin typeface="FangSong" panose="02010609060101010101" pitchFamily="49" charset="-122"/>
                    <a:ea typeface="FangSong" panose="02010609060101010101" pitchFamily="49" charset="-122"/>
                  </a:rPr>
                  <a:t>暑假到喇</a:t>
                </a:r>
                <a:r>
                  <a:rPr lang="zh-TW" altLang="en-US" sz="1400" b="1" dirty="0"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，</a:t>
                </a:r>
                <a:r>
                  <a:rPr lang="zh-TW" altLang="en-US" sz="1400" b="1" dirty="0">
                    <a:latin typeface="FangSong" panose="02010609060101010101" pitchFamily="49" charset="-122"/>
                    <a:ea typeface="FangSong" panose="02010609060101010101" pitchFamily="49" charset="-122"/>
                  </a:rPr>
                  <a:t>同學除咗留喺屋企打機</a:t>
                </a:r>
                <a:r>
                  <a:rPr lang="zh-TW" altLang="en-US" sz="1400" b="1" dirty="0"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，</a:t>
                </a:r>
                <a:r>
                  <a:rPr lang="zh-TW" altLang="en-US" sz="1400" b="1" dirty="0">
                    <a:latin typeface="FangSong" panose="02010609060101010101" pitchFamily="49" charset="-122"/>
                    <a:ea typeface="FangSong" panose="02010609060101010101" pitchFamily="49" charset="-122"/>
                  </a:rPr>
                  <a:t>仲可以游吓水</a:t>
                </a:r>
                <a:r>
                  <a:rPr lang="zh-TW" altLang="en-US" sz="1400" b="1" dirty="0"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、</a:t>
                </a:r>
                <a:r>
                  <a:rPr lang="zh-TW" altLang="en-US" sz="1400" b="1" dirty="0">
                    <a:latin typeface="FangSong" panose="02010609060101010101" pitchFamily="49" charset="-122"/>
                    <a:ea typeface="FangSong" panose="02010609060101010101" pitchFamily="49" charset="-122"/>
                  </a:rPr>
                  <a:t>打吓波</a:t>
                </a:r>
                <a:r>
                  <a:rPr lang="zh-TW" altLang="en-US" sz="1400" b="1" dirty="0"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、</a:t>
                </a:r>
                <a:r>
                  <a:rPr lang="zh-TW" altLang="en-US" sz="1400" b="1" dirty="0">
                    <a:latin typeface="FangSong" panose="02010609060101010101" pitchFamily="49" charset="-122"/>
                    <a:ea typeface="FangSong" panose="02010609060101010101" pitchFamily="49" charset="-122"/>
                  </a:rPr>
                  <a:t>行吓山喎</a:t>
                </a:r>
                <a:r>
                  <a:rPr lang="zh-TW" altLang="en-US" sz="1400" b="1" dirty="0"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！</a:t>
                </a:r>
                <a:endParaRPr lang="en-US" altLang="zh-TW" sz="14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endParaRPr>
              </a:p>
            </p:txBody>
          </p:sp>
        </p:grpSp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03328" flipH="1">
              <a:off x="6953520" y="569582"/>
              <a:ext cx="1211287" cy="2386052"/>
            </a:xfrm>
            <a:prstGeom prst="rect">
              <a:avLst/>
            </a:prstGeom>
          </p:spPr>
        </p:pic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529" y="3927604"/>
            <a:ext cx="1841458" cy="195336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542" y="3961354"/>
            <a:ext cx="1361481" cy="1882899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840042" y="2441408"/>
            <a:ext cx="2833912" cy="1419958"/>
            <a:chOff x="840042" y="2441408"/>
            <a:chExt cx="2833912" cy="1419958"/>
          </a:xfrm>
        </p:grpSpPr>
        <p:sp>
          <p:nvSpPr>
            <p:cNvPr id="20" name="手繪多邊形 19"/>
            <p:cNvSpPr/>
            <p:nvPr/>
          </p:nvSpPr>
          <p:spPr>
            <a:xfrm rot="162689">
              <a:off x="840042" y="2441408"/>
              <a:ext cx="2833912" cy="1419958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916856"/>
                <a:gd name="connsiteX1" fmla="*/ 2571 w 2250885"/>
                <a:gd name="connsiteY1" fmla="*/ 319198 h 1916856"/>
                <a:gd name="connsiteX2" fmla="*/ 230788 w 2250885"/>
                <a:gd name="connsiteY2" fmla="*/ 882322 h 1916856"/>
                <a:gd name="connsiteX3" fmla="*/ 838412 w 2250885"/>
                <a:gd name="connsiteY3" fmla="*/ 992996 h 1916856"/>
                <a:gd name="connsiteX4" fmla="*/ 1175687 w 2250885"/>
                <a:gd name="connsiteY4" fmla="*/ 1176298 h 1916856"/>
                <a:gd name="connsiteX5" fmla="*/ 1342838 w 2250885"/>
                <a:gd name="connsiteY5" fmla="*/ 1916345 h 1916856"/>
                <a:gd name="connsiteX6" fmla="*/ 1338732 w 2250885"/>
                <a:gd name="connsiteY6" fmla="*/ 1052757 h 1916856"/>
                <a:gd name="connsiteX7" fmla="*/ 2025133 w 2250885"/>
                <a:gd name="connsiteY7" fmla="*/ 1001073 h 1916856"/>
                <a:gd name="connsiteX8" fmla="*/ 2233483 w 2250885"/>
                <a:gd name="connsiteY8" fmla="*/ 641684 h 1916856"/>
                <a:gd name="connsiteX9" fmla="*/ 2012541 w 2250885"/>
                <a:gd name="connsiteY9" fmla="*/ 136671 h 1916856"/>
                <a:gd name="connsiteX10" fmla="*/ 1139337 w 2250885"/>
                <a:gd name="connsiteY10" fmla="*/ 23724 h 1916856"/>
                <a:gd name="connsiteX11" fmla="*/ 356497 w 2250885"/>
                <a:gd name="connsiteY11" fmla="*/ 28097 h 1916856"/>
                <a:gd name="connsiteX0" fmla="*/ 356497 w 2250885"/>
                <a:gd name="connsiteY0" fmla="*/ 28097 h 1918114"/>
                <a:gd name="connsiteX1" fmla="*/ 2571 w 2250885"/>
                <a:gd name="connsiteY1" fmla="*/ 319198 h 1918114"/>
                <a:gd name="connsiteX2" fmla="*/ 230788 w 2250885"/>
                <a:gd name="connsiteY2" fmla="*/ 882322 h 1918114"/>
                <a:gd name="connsiteX3" fmla="*/ 838412 w 2250885"/>
                <a:gd name="connsiteY3" fmla="*/ 992996 h 1918114"/>
                <a:gd name="connsiteX4" fmla="*/ 1078428 w 2250885"/>
                <a:gd name="connsiteY4" fmla="*/ 1269841 h 1918114"/>
                <a:gd name="connsiteX5" fmla="*/ 1342838 w 2250885"/>
                <a:gd name="connsiteY5" fmla="*/ 1916345 h 1918114"/>
                <a:gd name="connsiteX6" fmla="*/ 1338732 w 2250885"/>
                <a:gd name="connsiteY6" fmla="*/ 1052757 h 1918114"/>
                <a:gd name="connsiteX7" fmla="*/ 2025133 w 2250885"/>
                <a:gd name="connsiteY7" fmla="*/ 1001073 h 1918114"/>
                <a:gd name="connsiteX8" fmla="*/ 2233483 w 2250885"/>
                <a:gd name="connsiteY8" fmla="*/ 641684 h 1918114"/>
                <a:gd name="connsiteX9" fmla="*/ 2012541 w 2250885"/>
                <a:gd name="connsiteY9" fmla="*/ 136671 h 1918114"/>
                <a:gd name="connsiteX10" fmla="*/ 1139337 w 2250885"/>
                <a:gd name="connsiteY10" fmla="*/ 23724 h 1918114"/>
                <a:gd name="connsiteX11" fmla="*/ 356497 w 2250885"/>
                <a:gd name="connsiteY11" fmla="*/ 28097 h 1918114"/>
                <a:gd name="connsiteX0" fmla="*/ 356497 w 2250885"/>
                <a:gd name="connsiteY0" fmla="*/ 28097 h 1918037"/>
                <a:gd name="connsiteX1" fmla="*/ 2571 w 2250885"/>
                <a:gd name="connsiteY1" fmla="*/ 319198 h 1918037"/>
                <a:gd name="connsiteX2" fmla="*/ 230788 w 2250885"/>
                <a:gd name="connsiteY2" fmla="*/ 882322 h 1918037"/>
                <a:gd name="connsiteX3" fmla="*/ 838412 w 2250885"/>
                <a:gd name="connsiteY3" fmla="*/ 992996 h 1918037"/>
                <a:gd name="connsiteX4" fmla="*/ 1146349 w 2250885"/>
                <a:gd name="connsiteY4" fmla="*/ 1265640 h 1918037"/>
                <a:gd name="connsiteX5" fmla="*/ 1342838 w 2250885"/>
                <a:gd name="connsiteY5" fmla="*/ 1916345 h 1918037"/>
                <a:gd name="connsiteX6" fmla="*/ 1338732 w 2250885"/>
                <a:gd name="connsiteY6" fmla="*/ 1052757 h 1918037"/>
                <a:gd name="connsiteX7" fmla="*/ 2025133 w 2250885"/>
                <a:gd name="connsiteY7" fmla="*/ 1001073 h 1918037"/>
                <a:gd name="connsiteX8" fmla="*/ 2233483 w 2250885"/>
                <a:gd name="connsiteY8" fmla="*/ 641684 h 1918037"/>
                <a:gd name="connsiteX9" fmla="*/ 2012541 w 2250885"/>
                <a:gd name="connsiteY9" fmla="*/ 136671 h 1918037"/>
                <a:gd name="connsiteX10" fmla="*/ 1139337 w 2250885"/>
                <a:gd name="connsiteY10" fmla="*/ 23724 h 1918037"/>
                <a:gd name="connsiteX11" fmla="*/ 356497 w 2250885"/>
                <a:gd name="connsiteY11" fmla="*/ 28097 h 191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918037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5819" y="929110"/>
                    <a:pt x="838412" y="992996"/>
                  </a:cubicBezTo>
                  <a:cubicBezTo>
                    <a:pt x="991006" y="1056882"/>
                    <a:pt x="1062278" y="1111749"/>
                    <a:pt x="1146349" y="1265640"/>
                  </a:cubicBezTo>
                  <a:cubicBezTo>
                    <a:pt x="1230420" y="1419532"/>
                    <a:pt x="1310774" y="1951826"/>
                    <a:pt x="1342838" y="1916345"/>
                  </a:cubicBezTo>
                  <a:cubicBezTo>
                    <a:pt x="1374902" y="1880865"/>
                    <a:pt x="1225016" y="1205302"/>
                    <a:pt x="1338732" y="1052757"/>
                  </a:cubicBezTo>
                  <a:cubicBezTo>
                    <a:pt x="1452448" y="900212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dirty="0" smtClean="0"/>
                <a:t>a</a:t>
              </a:r>
              <a:endParaRPr lang="zh-HK" altLang="en-US" dirty="0"/>
            </a:p>
          </p:txBody>
        </p:sp>
        <p:sp>
          <p:nvSpPr>
            <p:cNvPr id="21" name="矩形 20"/>
            <p:cNvSpPr/>
            <p:nvPr/>
          </p:nvSpPr>
          <p:spPr>
            <a:xfrm rot="252282">
              <a:off x="949415" y="2668036"/>
              <a:ext cx="257112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HK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明仔</a:t>
              </a:r>
              <a:r>
                <a:rPr lang="zh-HK" altLang="en-US" sz="14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你</a:t>
              </a:r>
              <a:r>
                <a:rPr lang="zh-TW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聽日上唔上嚟打機呀</a:t>
              </a:r>
              <a:r>
                <a:rPr lang="zh-TW" altLang="en-US" sz="14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？</a:t>
              </a:r>
              <a:endParaRPr lang="en-US" altLang="zh-HK" sz="14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5300930" y="3591542"/>
            <a:ext cx="2900588" cy="1798131"/>
            <a:chOff x="5300930" y="3591542"/>
            <a:chExt cx="2900588" cy="1798131"/>
          </a:xfrm>
        </p:grpSpPr>
        <p:sp>
          <p:nvSpPr>
            <p:cNvPr id="22" name="手繪多邊形 21"/>
            <p:cNvSpPr/>
            <p:nvPr/>
          </p:nvSpPr>
          <p:spPr>
            <a:xfrm rot="1194619" flipH="1">
              <a:off x="5300930" y="3591542"/>
              <a:ext cx="2900588" cy="1798131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 rot="1004672">
              <a:off x="5713436" y="3833069"/>
              <a:ext cx="240697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TW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老師</a:t>
              </a:r>
              <a:r>
                <a:rPr lang="zh-TW" altLang="en-US" sz="1400" b="1" u="sng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提議</a:t>
              </a:r>
              <a:r>
                <a:rPr lang="zh-TW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我哋除咗打機</a:t>
              </a:r>
              <a:r>
                <a:rPr lang="zh-TW" altLang="en-US" sz="14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仲可以做下運動㗎</a:t>
              </a:r>
              <a:r>
                <a:rPr lang="zh-TW" altLang="en-US" sz="1400" b="1" dirty="0" smtClean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r>
                <a:rPr lang="zh-TW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不如我哋去打籃球啦</a:t>
              </a:r>
              <a:r>
                <a:rPr lang="zh-TW" altLang="en-US" sz="14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endParaRPr lang="en-US" altLang="zh-HK" sz="14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投影片編號版面配置區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3575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A648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21" name="圓角矩形 12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2" name="手繪多邊形 12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4" name="圓角矩形 12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5" name="手繪多邊形 124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26" name="圓角矩形 125"/>
          <p:cNvSpPr/>
          <p:nvPr/>
        </p:nvSpPr>
        <p:spPr>
          <a:xfrm>
            <a:off x="2884664" y="3465747"/>
            <a:ext cx="429267" cy="1773026"/>
          </a:xfrm>
          <a:prstGeom prst="roundRect">
            <a:avLst/>
          </a:prstGeom>
          <a:noFill/>
          <a:ln>
            <a:solidFill>
              <a:srgbClr val="EA64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E23359"/>
              </a:solidFill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36" y="1600873"/>
            <a:ext cx="1422525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2009"/>
            <a:ext cx="892854" cy="120249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2" name="圖片 1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grpSp>
        <p:nvGrpSpPr>
          <p:cNvPr id="163" name="群組 162"/>
          <p:cNvGrpSpPr/>
          <p:nvPr/>
        </p:nvGrpSpPr>
        <p:grpSpPr>
          <a:xfrm>
            <a:off x="330450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4" name="群組 163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6" name="群組 165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8" name="群組 167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0" name="圓角化同側角落矩形 169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2" name="群組 171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4" name="圓角化同側角落矩形 173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9" name="弧形 168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7" name="圓角化同側角落矩形 166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5" name="圓角矩形 164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5" name="圓角化同側角落矩形 174"/>
          <p:cNvSpPr/>
          <p:nvPr/>
        </p:nvSpPr>
        <p:spPr>
          <a:xfrm>
            <a:off x="385381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6" name="群組 175"/>
          <p:cNvGrpSpPr/>
          <p:nvPr/>
        </p:nvGrpSpPr>
        <p:grpSpPr>
          <a:xfrm>
            <a:off x="445141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7" name="圓角化同側角落矩形 176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圓角化同側角落矩形 177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9" name="弧形 178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0" name="手繪多邊形 179"/>
          <p:cNvSpPr/>
          <p:nvPr/>
        </p:nvSpPr>
        <p:spPr>
          <a:xfrm rot="5400000">
            <a:off x="427136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389000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圓角矩形 181"/>
          <p:cNvSpPr/>
          <p:nvPr/>
        </p:nvSpPr>
        <p:spPr>
          <a:xfrm>
            <a:off x="407518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395191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4" name="圓角矩形 183"/>
          <p:cNvSpPr/>
          <p:nvPr/>
        </p:nvSpPr>
        <p:spPr>
          <a:xfrm>
            <a:off x="437198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手繪多邊形 184"/>
          <p:cNvSpPr/>
          <p:nvPr/>
        </p:nvSpPr>
        <p:spPr>
          <a:xfrm>
            <a:off x="383829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6" name="群組 185"/>
          <p:cNvGrpSpPr/>
          <p:nvPr/>
        </p:nvGrpSpPr>
        <p:grpSpPr>
          <a:xfrm>
            <a:off x="437011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7" name="手繪多邊形 186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弧形 187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9" name="弧形 188"/>
          <p:cNvSpPr/>
          <p:nvPr/>
        </p:nvSpPr>
        <p:spPr>
          <a:xfrm rot="16495338">
            <a:off x="394312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13638684">
            <a:off x="410933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6626464">
            <a:off x="417433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2" name="弧形 191"/>
          <p:cNvSpPr/>
          <p:nvPr/>
        </p:nvSpPr>
        <p:spPr>
          <a:xfrm rot="20119542">
            <a:off x="417433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3" name="群組 192"/>
          <p:cNvGrpSpPr/>
          <p:nvPr/>
        </p:nvGrpSpPr>
        <p:grpSpPr>
          <a:xfrm>
            <a:off x="4201582" y="4908812"/>
            <a:ext cx="181452" cy="184166"/>
            <a:chOff x="2759304" y="2122198"/>
            <a:chExt cx="181452" cy="184166"/>
          </a:xfrm>
        </p:grpSpPr>
        <p:sp>
          <p:nvSpPr>
            <p:cNvPr id="194" name="橢圓 193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弧形 195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7" name="弧形 196"/>
          <p:cNvSpPr/>
          <p:nvPr/>
        </p:nvSpPr>
        <p:spPr>
          <a:xfrm rot="20119542">
            <a:off x="393646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8" name="群組 197"/>
          <p:cNvGrpSpPr/>
          <p:nvPr/>
        </p:nvGrpSpPr>
        <p:grpSpPr>
          <a:xfrm>
            <a:off x="3962995" y="4895278"/>
            <a:ext cx="181452" cy="184166"/>
            <a:chOff x="2759304" y="2122198"/>
            <a:chExt cx="181452" cy="184166"/>
          </a:xfrm>
        </p:grpSpPr>
        <p:sp>
          <p:nvSpPr>
            <p:cNvPr id="199" name="橢圓 198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1" name="弧形 200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2" name="弧形 201"/>
          <p:cNvSpPr/>
          <p:nvPr/>
        </p:nvSpPr>
        <p:spPr>
          <a:xfrm rot="5704529">
            <a:off x="401219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32666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114970" y="3924850"/>
            <a:ext cx="250009" cy="11530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588829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3013821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217573" y="3835248"/>
            <a:ext cx="191977" cy="4575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581476" y="3841132"/>
            <a:ext cx="214441" cy="45162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911183" y="3846464"/>
            <a:ext cx="198370" cy="108320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160465" y="3842206"/>
            <a:ext cx="22173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79556" y="3840391"/>
            <a:ext cx="250009" cy="171024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178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26" grpId="0" animBg="1"/>
      <p:bldP spid="175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9" grpId="0" animBg="1"/>
      <p:bldP spid="190" grpId="0" animBg="1"/>
      <p:bldP spid="191" grpId="0" animBg="1"/>
      <p:bldP spid="192" grpId="0" animBg="1"/>
      <p:bldP spid="197" grpId="0" animBg="1"/>
      <p:bldP spid="202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915720" y="1775911"/>
            <a:ext cx="1991378" cy="2473090"/>
            <a:chOff x="3003688" y="510518"/>
            <a:chExt cx="1991378" cy="2473090"/>
          </a:xfrm>
        </p:grpSpPr>
        <p:sp>
          <p:nvSpPr>
            <p:cNvPr id="18" name="剪去同側角落矩形 17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圓角矩形 18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519919" y="6443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E23359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rgbClr val="E23359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rgbClr val="E23359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2636789"/>
            <a:ext cx="8148917" cy="2200253"/>
          </a:xfrm>
          <a:prstGeom prst="rect">
            <a:avLst/>
          </a:prstGeom>
          <a:solidFill>
            <a:srgbClr val="FFEDD5"/>
          </a:solidFill>
          <a:ln>
            <a:solidFill>
              <a:srgbClr val="FFED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121413" y="2780503"/>
            <a:ext cx="3610691" cy="1062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HK" altLang="en-US" sz="1600" b="1" spc="3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我有一個朋友</a:t>
            </a:r>
            <a:r>
              <a:rPr lang="zh-HK" altLang="en-US" sz="1600" b="1" u="sng" spc="30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告訴</a:t>
            </a:r>
            <a:r>
              <a:rPr lang="zh-HK" altLang="en-US" sz="1600" b="1" spc="3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我，</a:t>
            </a:r>
            <a:r>
              <a:rPr lang="zh-HK" altLang="en-US" sz="1600" b="1" spc="300" dirty="0">
                <a:solidFill>
                  <a:srgbClr val="DD594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他怎麼樣在困苦的環境中完成了學業。</a:t>
            </a:r>
          </a:p>
        </p:txBody>
      </p:sp>
      <p:sp>
        <p:nvSpPr>
          <p:cNvPr id="14" name="內容版面配置區 2"/>
          <p:cNvSpPr txBox="1">
            <a:spLocks/>
          </p:cNvSpPr>
          <p:nvPr/>
        </p:nvSpPr>
        <p:spPr>
          <a:xfrm>
            <a:off x="3121413" y="5015433"/>
            <a:ext cx="2392728" cy="385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7200">
              <a:spcAft>
                <a:spcPts val="450"/>
              </a:spcAft>
              <a:buClr>
                <a:srgbClr val="FE8637"/>
              </a:buClr>
              <a:buNone/>
            </a:pPr>
            <a:r>
              <a:rPr lang="en-US" altLang="zh-TW" sz="1400" b="1" dirty="0" smtClean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400" b="1" dirty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今天和明天</a:t>
            </a:r>
            <a:r>
              <a:rPr lang="en-US" altLang="zh-TW" sz="1400" b="1" dirty="0" smtClean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400" b="1" dirty="0" smtClean="0">
                <a:solidFill>
                  <a:srgbClr val="E16D6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400" b="1" dirty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子敏</a:t>
            </a:r>
            <a:endParaRPr lang="en-US" altLang="zh-TW" sz="1400" b="1" dirty="0">
              <a:solidFill>
                <a:srgbClr val="E16D6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6391" name="Rectangle 3"/>
          <p:cNvSpPr>
            <a:spLocks/>
          </p:cNvSpPr>
          <p:nvPr/>
        </p:nvSpPr>
        <p:spPr bwMode="auto">
          <a:xfrm>
            <a:off x="1475870" y="3625920"/>
            <a:ext cx="199548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zh-TW" altLang="en-US" sz="2100" dirty="0">
                <a:solidFill>
                  <a:prstClr val="black"/>
                </a:solidFill>
              </a:rPr>
              <a:t>                                                                                 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948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915720" y="1158455"/>
            <a:ext cx="2576780" cy="2473090"/>
            <a:chOff x="3003688" y="510518"/>
            <a:chExt cx="2576780" cy="2473090"/>
          </a:xfrm>
        </p:grpSpPr>
        <p:sp>
          <p:nvSpPr>
            <p:cNvPr id="18" name="剪去同側角落矩形 17"/>
            <p:cNvSpPr/>
            <p:nvPr/>
          </p:nvSpPr>
          <p:spPr>
            <a:xfrm>
              <a:off x="3003688" y="510518"/>
              <a:ext cx="2576780" cy="2473090"/>
            </a:xfrm>
            <a:prstGeom prst="snip2SameRect">
              <a:avLst>
                <a:gd name="adj1" fmla="val 13072"/>
                <a:gd name="adj2" fmla="val 0"/>
              </a:avLst>
            </a:prstGeom>
            <a:gradFill flip="none" rotWithShape="1"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圓角矩形 18"/>
            <p:cNvSpPr/>
            <p:nvPr/>
          </p:nvSpPr>
          <p:spPr>
            <a:xfrm>
              <a:off x="3313577" y="643816"/>
              <a:ext cx="1895804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519919" y="644349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E23359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中國歷史</a:t>
              </a:r>
              <a:r>
                <a:rPr lang="zh-HK" altLang="en-US" sz="2000" b="1" dirty="0">
                  <a:solidFill>
                    <a:srgbClr val="E23359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049457"/>
            <a:ext cx="8148917" cy="3089310"/>
          </a:xfrm>
          <a:prstGeom prst="rect">
            <a:avLst/>
          </a:prstGeom>
          <a:solidFill>
            <a:srgbClr val="FFEDD5"/>
          </a:solidFill>
          <a:ln>
            <a:solidFill>
              <a:srgbClr val="FFED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121413" y="2297069"/>
            <a:ext cx="4785458" cy="2825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1200"/>
              </a:spcAft>
              <a:buClr>
                <a:srgbClr val="FE8637"/>
              </a:buClr>
              <a:buNone/>
            </a:pP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孔子自三十歲左右，開始收徒講學，慢慢得到社會上的認同。當時，</a:t>
            </a:r>
            <a:r>
              <a:rPr lang="zh-TW" altLang="en-US" sz="1600" b="1" spc="3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魯國大夫孟僖子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臨終前，特意</a:t>
            </a:r>
            <a:r>
              <a:rPr lang="zh-TW" altLang="en-US" sz="1600" b="1" u="sng" spc="300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叮囑</a:t>
            </a:r>
            <a:r>
              <a:rPr lang="zh-TW" altLang="en-US" sz="1600" b="1" spc="3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家臣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</a:t>
            </a:r>
            <a:r>
              <a:rPr lang="zh-TW" altLang="en-US" sz="1600" b="1" spc="300" dirty="0">
                <a:solidFill>
                  <a:srgbClr val="DD594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把他的兒子送到孔子處學習禮儀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，可見孔子辦學已頗有名聲。在隨後幾十年間，孔子吸引了很多來自遠方的弟子追隨他，部分學生如顏回、子路等人，更陪伴孔子周遊列國。</a:t>
            </a:r>
            <a:endParaRPr lang="en-US" altLang="zh-HK" sz="1600" b="1" spc="300" dirty="0">
              <a:solidFill>
                <a:schemeClr val="tx1">
                  <a:lumMod val="95000"/>
                  <a:lumOff val="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2" name="內容版面配置區 2"/>
          <p:cNvSpPr txBox="1">
            <a:spLocks/>
          </p:cNvSpPr>
          <p:nvPr/>
        </p:nvSpPr>
        <p:spPr>
          <a:xfrm>
            <a:off x="3121413" y="5460993"/>
            <a:ext cx="2987287" cy="378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7200">
              <a:spcAft>
                <a:spcPts val="450"/>
              </a:spcAft>
              <a:buClr>
                <a:srgbClr val="FE8637"/>
              </a:buClr>
              <a:buNone/>
            </a:pPr>
            <a:r>
              <a:rPr lang="en-US" altLang="zh-TW" sz="1400" b="1" dirty="0" smtClean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400" b="1" dirty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整理六經，提倡教育</a:t>
            </a:r>
            <a:r>
              <a:rPr lang="en-US" altLang="zh-TW" sz="1400" b="1" dirty="0" smtClean="0">
                <a:solidFill>
                  <a:srgbClr val="E16D6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endParaRPr lang="en-US" altLang="zh-TW" sz="1400" b="1" dirty="0">
              <a:solidFill>
                <a:srgbClr val="E16D6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82567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47002" y="3311951"/>
            <a:ext cx="894989" cy="21129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23359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50" name="群組 149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151" name="圓角矩形 15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3" name="手繪多邊形 15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4" name="圓角矩形 15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5" name="手繪多邊形 154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56" name="圓角矩形 155"/>
          <p:cNvSpPr/>
          <p:nvPr/>
        </p:nvSpPr>
        <p:spPr>
          <a:xfrm>
            <a:off x="3936311" y="3280219"/>
            <a:ext cx="429267" cy="1230110"/>
          </a:xfrm>
          <a:prstGeom prst="roundRect">
            <a:avLst/>
          </a:prstGeom>
          <a:noFill/>
          <a:ln>
            <a:solidFill>
              <a:srgbClr val="E233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90" y="1690738"/>
            <a:ext cx="1170316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2619"/>
            <a:ext cx="1108067" cy="149234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24" y="1466189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62" name="群組 161"/>
          <p:cNvGrpSpPr/>
          <p:nvPr/>
        </p:nvGrpSpPr>
        <p:grpSpPr>
          <a:xfrm>
            <a:off x="429691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3" name="群組 162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5" name="群組 164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7" name="群組 166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9" name="圓角化同側角落矩形 168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0" name="圓角化同側角落矩形 169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1" name="群組 170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2" name="圓角化同側角落矩形 171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8" name="弧形 167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6" name="圓角化同側角落矩形 165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4" name="圓角矩形 163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4" name="圓角化同側角落矩形 173"/>
          <p:cNvSpPr/>
          <p:nvPr/>
        </p:nvSpPr>
        <p:spPr>
          <a:xfrm>
            <a:off x="484622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5" name="群組 174"/>
          <p:cNvGrpSpPr/>
          <p:nvPr/>
        </p:nvGrpSpPr>
        <p:grpSpPr>
          <a:xfrm>
            <a:off x="544382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6" name="圓角化同側角落矩形 17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圓角化同側角落矩形 17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弧形 17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手繪多邊形 178"/>
          <p:cNvSpPr/>
          <p:nvPr/>
        </p:nvSpPr>
        <p:spPr>
          <a:xfrm rot="5400000">
            <a:off x="526377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圓角矩形 179"/>
          <p:cNvSpPr/>
          <p:nvPr/>
        </p:nvSpPr>
        <p:spPr>
          <a:xfrm>
            <a:off x="488240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506759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2" name="圓角矩形 181"/>
          <p:cNvSpPr/>
          <p:nvPr/>
        </p:nvSpPr>
        <p:spPr>
          <a:xfrm>
            <a:off x="494431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536438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手繪多邊形 183"/>
          <p:cNvSpPr/>
          <p:nvPr/>
        </p:nvSpPr>
        <p:spPr>
          <a:xfrm>
            <a:off x="483070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5" name="群組 184"/>
          <p:cNvGrpSpPr/>
          <p:nvPr/>
        </p:nvGrpSpPr>
        <p:grpSpPr>
          <a:xfrm>
            <a:off x="536252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6" name="手繪多邊形 185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弧形 186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8" name="弧形 187"/>
          <p:cNvSpPr/>
          <p:nvPr/>
        </p:nvSpPr>
        <p:spPr>
          <a:xfrm rot="16495338">
            <a:off x="493553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弧形 188"/>
          <p:cNvSpPr/>
          <p:nvPr/>
        </p:nvSpPr>
        <p:spPr>
          <a:xfrm rot="13638684">
            <a:off x="510174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6626464">
            <a:off x="516674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20119542">
            <a:off x="516674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2" name="群組 191"/>
          <p:cNvGrpSpPr/>
          <p:nvPr/>
        </p:nvGrpSpPr>
        <p:grpSpPr>
          <a:xfrm>
            <a:off x="5193989" y="4908812"/>
            <a:ext cx="181452" cy="184166"/>
            <a:chOff x="2759304" y="2122198"/>
            <a:chExt cx="181452" cy="184166"/>
          </a:xfrm>
        </p:grpSpPr>
        <p:sp>
          <p:nvSpPr>
            <p:cNvPr id="193" name="橢圓 19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弧形 19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6" name="弧形 195"/>
          <p:cNvSpPr/>
          <p:nvPr/>
        </p:nvSpPr>
        <p:spPr>
          <a:xfrm rot="20119542">
            <a:off x="492887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4955402" y="4895278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5704529">
            <a:off x="500459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2" name="圖片 20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203" name="流程圖: 程序 202">
            <a:hlinkClick r:id="rId8" action="ppaction://hlinksldjump"/>
          </p:cNvPr>
          <p:cNvSpPr/>
          <p:nvPr/>
        </p:nvSpPr>
        <p:spPr>
          <a:xfrm>
            <a:off x="1692828" y="3678977"/>
            <a:ext cx="250009" cy="10325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9" action="ppaction://hlinksldjump"/>
          </p:cNvPr>
          <p:cNvSpPr/>
          <p:nvPr/>
        </p:nvSpPr>
        <p:spPr>
          <a:xfrm>
            <a:off x="2075671" y="3674480"/>
            <a:ext cx="250009" cy="836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10" action="ppaction://hlinksldjump"/>
          </p:cNvPr>
          <p:cNvSpPr/>
          <p:nvPr/>
        </p:nvSpPr>
        <p:spPr>
          <a:xfrm>
            <a:off x="2437849" y="3681109"/>
            <a:ext cx="250009" cy="8533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1" action="ppaction://hlinksldjump"/>
          </p:cNvPr>
          <p:cNvSpPr/>
          <p:nvPr/>
        </p:nvSpPr>
        <p:spPr>
          <a:xfrm>
            <a:off x="2772394" y="3653580"/>
            <a:ext cx="250009" cy="8567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2" action="ppaction://hlinksldjump"/>
          </p:cNvPr>
          <p:cNvSpPr/>
          <p:nvPr/>
        </p:nvSpPr>
        <p:spPr>
          <a:xfrm>
            <a:off x="4034629" y="3764205"/>
            <a:ext cx="254213" cy="5313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3" action="ppaction://hlinksldjump"/>
          </p:cNvPr>
          <p:cNvSpPr/>
          <p:nvPr/>
        </p:nvSpPr>
        <p:spPr>
          <a:xfrm>
            <a:off x="4541156" y="3790187"/>
            <a:ext cx="223737" cy="563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4" action="ppaction://hlinksldjump"/>
          </p:cNvPr>
          <p:cNvSpPr/>
          <p:nvPr/>
        </p:nvSpPr>
        <p:spPr>
          <a:xfrm>
            <a:off x="4924884" y="3785469"/>
            <a:ext cx="282309" cy="14334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5" action="ppaction://hlinksldjump"/>
          </p:cNvPr>
          <p:cNvSpPr/>
          <p:nvPr/>
        </p:nvSpPr>
        <p:spPr>
          <a:xfrm>
            <a:off x="6130193" y="3680729"/>
            <a:ext cx="171479" cy="40506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6" action="ppaction://hlinksldjump"/>
          </p:cNvPr>
          <p:cNvSpPr/>
          <p:nvPr/>
        </p:nvSpPr>
        <p:spPr>
          <a:xfrm>
            <a:off x="6431250" y="3648770"/>
            <a:ext cx="250009" cy="17253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1275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1077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56" grpId="0" animBg="1"/>
      <p:bldP spid="174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8" grpId="0" animBg="1"/>
      <p:bldP spid="189" grpId="0" animBg="1"/>
      <p:bldP spid="190" grpId="0" animBg="1"/>
      <p:bldP spid="191" grpId="0" animBg="1"/>
      <p:bldP spid="196" grpId="0" animBg="1"/>
      <p:bldP spid="201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剪去對角線角落矩形 30"/>
          <p:cNvSpPr/>
          <p:nvPr/>
        </p:nvSpPr>
        <p:spPr>
          <a:xfrm>
            <a:off x="2491448" y="1640191"/>
            <a:ext cx="1122468" cy="442578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rgbClr val="7030A0"/>
                </a:solidFill>
                <a:ea typeface="微軟正黑體"/>
              </a:rPr>
              <a:t>說話者</a:t>
            </a:r>
            <a:endParaRPr lang="en-US" altLang="zh-HK" sz="1600" b="1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33" name="剪去對角線角落矩形 32"/>
          <p:cNvSpPr/>
          <p:nvPr/>
        </p:nvSpPr>
        <p:spPr>
          <a:xfrm>
            <a:off x="5727470" y="1636455"/>
            <a:ext cx="1261187" cy="442578"/>
          </a:xfrm>
          <a:prstGeom prst="snip2DiagRect">
            <a:avLst/>
          </a:prstGeom>
          <a:solidFill>
            <a:srgbClr val="FF5157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轉述動詞</a:t>
            </a:r>
            <a:endParaRPr lang="zh-HK" altLang="en-US" sz="1600" b="1" spc="300" dirty="0">
              <a:solidFill>
                <a:schemeClr val="bg1"/>
              </a:solidFill>
              <a:ea typeface="微軟正黑體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2502216" y="4316426"/>
            <a:ext cx="5121670" cy="675529"/>
            <a:chOff x="2449999" y="4273610"/>
            <a:chExt cx="5121670" cy="675529"/>
          </a:xfrm>
        </p:grpSpPr>
        <p:sp>
          <p:nvSpPr>
            <p:cNvPr id="36" name="文字方塊 35"/>
            <p:cNvSpPr txBox="1"/>
            <p:nvPr/>
          </p:nvSpPr>
          <p:spPr>
            <a:xfrm>
              <a:off x="3146787" y="4364364"/>
              <a:ext cx="43404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600" dirty="0" smtClean="0">
                  <a:solidFill>
                    <a:srgbClr val="9F62BA"/>
                  </a:solidFill>
                  <a:latin typeface="Corbel"/>
                  <a:ea typeface="微軟正黑體"/>
                </a:rPr>
                <a:t>姊姊</a:t>
              </a:r>
              <a:r>
                <a:rPr lang="zh-TW" altLang="en-US" sz="1600" b="1" u="sng" dirty="0" smtClean="0">
                  <a:solidFill>
                    <a:srgbClr val="FF0000"/>
                  </a:solidFill>
                  <a:latin typeface="Corbel"/>
                  <a:ea typeface="微軟正黑體"/>
                </a:rPr>
                <a:t>提議</a:t>
              </a:r>
              <a:r>
                <a:rPr lang="zh-TW" altLang="en-US" sz="1600" dirty="0">
                  <a:solidFill>
                    <a:srgbClr val="9F62BA"/>
                  </a:solidFill>
                  <a:latin typeface="Corbel"/>
                  <a:ea typeface="微軟正黑體"/>
                </a:rPr>
                <a:t>我們三</a:t>
              </a:r>
              <a:r>
                <a:rPr lang="zh-TW" altLang="en-US" sz="1600" dirty="0" smtClean="0">
                  <a:solidFill>
                    <a:srgbClr val="9F62BA"/>
                  </a:solidFill>
                  <a:latin typeface="Corbel"/>
                  <a:ea typeface="微軟正黑體"/>
                </a:rPr>
                <a:t>姐弟</a:t>
              </a:r>
              <a:r>
                <a:rPr lang="zh-TW" altLang="en-US" sz="1600" dirty="0">
                  <a:latin typeface="Corbel"/>
                  <a:ea typeface="微軟正黑體"/>
                </a:rPr>
                <a:t>湊錢買生日禮物給</a:t>
              </a:r>
              <a:r>
                <a:rPr lang="zh-TW" altLang="en-US" sz="1600" dirty="0" smtClean="0">
                  <a:latin typeface="Corbel"/>
                  <a:ea typeface="微軟正黑體"/>
                </a:rPr>
                <a:t>媽媽 。</a:t>
              </a:r>
              <a:r>
                <a:rPr lang="zh-TW" altLang="en-US" sz="1600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進行。</a:t>
              </a:r>
              <a:endParaRPr lang="zh-TW" altLang="en-US" sz="1600" dirty="0">
                <a:solidFill>
                  <a:schemeClr val="bg1"/>
                </a:solidFill>
                <a:latin typeface="Corbel"/>
                <a:ea typeface="微軟正黑體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719100" y="4329672"/>
              <a:ext cx="4852569" cy="390970"/>
            </a:xfrm>
            <a:prstGeom prst="rect">
              <a:avLst/>
            </a:prstGeom>
            <a:noFill/>
            <a:ln>
              <a:solidFill>
                <a:srgbClr val="FF51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2449999" y="4273610"/>
              <a:ext cx="503093" cy="503093"/>
            </a:xfrm>
            <a:prstGeom prst="ellipse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</p:grpSp>
      <p:sp>
        <p:nvSpPr>
          <p:cNvPr id="41" name="剪去對角線角落矩形 40"/>
          <p:cNvSpPr/>
          <p:nvPr/>
        </p:nvSpPr>
        <p:spPr>
          <a:xfrm>
            <a:off x="4018149" y="1646023"/>
            <a:ext cx="1351092" cy="442578"/>
          </a:xfrm>
          <a:prstGeom prst="snip2DiagRect">
            <a:avLst/>
          </a:prstGeom>
          <a:solidFill>
            <a:srgbClr val="FFC7C7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說話內容</a:t>
            </a:r>
            <a:endParaRPr lang="zh-HK" altLang="en-US" sz="1600" b="1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42" name="剪去對角線角落矩形 41"/>
          <p:cNvSpPr/>
          <p:nvPr/>
        </p:nvSpPr>
        <p:spPr>
          <a:xfrm>
            <a:off x="2491448" y="2156677"/>
            <a:ext cx="1122468" cy="644720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rgbClr val="7030A0"/>
                </a:solidFill>
                <a:ea typeface="微軟正黑體"/>
              </a:rPr>
              <a:t>聆聽</a:t>
            </a:r>
            <a:r>
              <a:rPr lang="zh-TW" altLang="en-US" sz="1600" b="1" spc="300" dirty="0" smtClean="0">
                <a:solidFill>
                  <a:srgbClr val="7030A0"/>
                </a:solidFill>
                <a:ea typeface="微軟正黑體"/>
              </a:rPr>
              <a:t>者</a:t>
            </a:r>
            <a:endParaRPr lang="en-US" altLang="zh-TW" sz="1600" b="1" spc="300" dirty="0" smtClean="0">
              <a:solidFill>
                <a:srgbClr val="7030A0"/>
              </a:solidFill>
              <a:ea typeface="微軟正黑體"/>
            </a:endParaRPr>
          </a:p>
          <a:p>
            <a:pPr marL="0" lvl="1" algn="ctr"/>
            <a:r>
              <a:rPr lang="en-US" altLang="zh-HK" sz="1200" b="1" spc="300" dirty="0" smtClean="0">
                <a:solidFill>
                  <a:srgbClr val="7030A0"/>
                </a:solidFill>
                <a:ea typeface="微軟正黑體"/>
              </a:rPr>
              <a:t>(</a:t>
            </a:r>
            <a:r>
              <a:rPr lang="zh-TW" altLang="en-US" sz="1200" b="1" spc="300" dirty="0" smtClean="0">
                <a:solidFill>
                  <a:srgbClr val="7030A0"/>
                </a:solidFill>
                <a:ea typeface="微軟正黑體"/>
              </a:rPr>
              <a:t>如有</a:t>
            </a:r>
            <a:r>
              <a:rPr lang="en-US" altLang="zh-TW" sz="1200" b="1" spc="300" dirty="0" smtClean="0">
                <a:solidFill>
                  <a:srgbClr val="7030A0"/>
                </a:solidFill>
                <a:ea typeface="微軟正黑體"/>
              </a:rPr>
              <a:t>)</a:t>
            </a:r>
            <a:endParaRPr lang="en-US" altLang="zh-HK" sz="1200" b="1" spc="300" dirty="0">
              <a:solidFill>
                <a:srgbClr val="7030A0"/>
              </a:solidFill>
              <a:ea typeface="微軟正黑體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</p:grpSp>
      <p:grpSp>
        <p:nvGrpSpPr>
          <p:cNvPr id="17" name="群組 16"/>
          <p:cNvGrpSpPr/>
          <p:nvPr/>
        </p:nvGrpSpPr>
        <p:grpSpPr>
          <a:xfrm rot="5400000" flipV="1">
            <a:off x="4511424" y="-185700"/>
            <a:ext cx="343789" cy="3307986"/>
            <a:chOff x="1256997" y="2487556"/>
            <a:chExt cx="160872" cy="1175553"/>
          </a:xfrm>
        </p:grpSpPr>
        <p:cxnSp>
          <p:nvCxnSpPr>
            <p:cNvPr id="18" name="直線接點 17"/>
            <p:cNvCxnSpPr/>
            <p:nvPr/>
          </p:nvCxnSpPr>
          <p:spPr>
            <a:xfrm rot="5400000" flipV="1">
              <a:off x="673654" y="3075333"/>
              <a:ext cx="1175553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1261430" y="2487556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1261430" y="3079020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1256997" y="3663109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群組 21"/>
          <p:cNvGrpSpPr/>
          <p:nvPr/>
        </p:nvGrpSpPr>
        <p:grpSpPr>
          <a:xfrm>
            <a:off x="3822538" y="875644"/>
            <a:ext cx="1744804" cy="613256"/>
            <a:chOff x="1049426" y="1507471"/>
            <a:chExt cx="1744804" cy="613256"/>
          </a:xfrm>
        </p:grpSpPr>
        <p:sp>
          <p:nvSpPr>
            <p:cNvPr id="23" name="圓角矩形 22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標題 1"/>
            <p:cNvSpPr txBox="1">
              <a:spLocks/>
            </p:cNvSpPr>
            <p:nvPr/>
          </p:nvSpPr>
          <p:spPr>
            <a:xfrm>
              <a:off x="1156926" y="1592712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rgbClr val="DD594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rgbClr val="DD594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777854" y="3429512"/>
            <a:ext cx="1604402" cy="613256"/>
            <a:chOff x="3553676" y="783571"/>
            <a:chExt cx="1604402" cy="613256"/>
          </a:xfrm>
        </p:grpSpPr>
        <p:sp>
          <p:nvSpPr>
            <p:cNvPr id="26" name="圓角矩形 25"/>
            <p:cNvSpPr/>
            <p:nvPr/>
          </p:nvSpPr>
          <p:spPr>
            <a:xfrm>
              <a:off x="3725011" y="783571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標題 1"/>
            <p:cNvSpPr txBox="1">
              <a:spLocks/>
            </p:cNvSpPr>
            <p:nvPr/>
          </p:nvSpPr>
          <p:spPr>
            <a:xfrm>
              <a:off x="3553676" y="879433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rgbClr val="DD594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rgbClr val="DD594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036" y="3429512"/>
            <a:ext cx="5590409" cy="854843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889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41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47002" y="3311951"/>
            <a:ext cx="894989" cy="21129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23359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50" name="群組 149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151" name="圓角矩形 15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3" name="手繪多邊形 15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4" name="圓角矩形 15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5" name="手繪多邊形 154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56" name="圓角矩形 155"/>
          <p:cNvSpPr/>
          <p:nvPr/>
        </p:nvSpPr>
        <p:spPr>
          <a:xfrm>
            <a:off x="4416865" y="3280219"/>
            <a:ext cx="429267" cy="1230110"/>
          </a:xfrm>
          <a:prstGeom prst="roundRect">
            <a:avLst/>
          </a:prstGeom>
          <a:noFill/>
          <a:ln>
            <a:solidFill>
              <a:srgbClr val="E233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7" name="圖片 1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90" y="1690738"/>
            <a:ext cx="1170316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2619"/>
            <a:ext cx="1108067" cy="149234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24" y="1466189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62" name="群組 161"/>
          <p:cNvGrpSpPr/>
          <p:nvPr/>
        </p:nvGrpSpPr>
        <p:grpSpPr>
          <a:xfrm>
            <a:off x="4775639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3" name="群組 162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5" name="群組 164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7" name="群組 166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9" name="圓角化同側角落矩形 168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0" name="圓角化同側角落矩形 169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1" name="群組 170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2" name="圓角化同側角落矩形 171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8" name="弧形 167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6" name="圓角化同側角落矩形 165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4" name="圓角矩形 163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4" name="圓角化同側角落矩形 173"/>
          <p:cNvSpPr/>
          <p:nvPr/>
        </p:nvSpPr>
        <p:spPr>
          <a:xfrm>
            <a:off x="5324951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5" name="群組 174"/>
          <p:cNvGrpSpPr/>
          <p:nvPr/>
        </p:nvGrpSpPr>
        <p:grpSpPr>
          <a:xfrm>
            <a:off x="5922552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6" name="圓角化同側角落矩形 17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圓角化同側角落矩形 17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弧形 17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手繪多邊形 178"/>
          <p:cNvSpPr/>
          <p:nvPr/>
        </p:nvSpPr>
        <p:spPr>
          <a:xfrm rot="5400000">
            <a:off x="5742501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圓角矩形 179"/>
          <p:cNvSpPr/>
          <p:nvPr/>
        </p:nvSpPr>
        <p:spPr>
          <a:xfrm>
            <a:off x="5361136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5546325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2" name="圓角矩形 181"/>
          <p:cNvSpPr/>
          <p:nvPr/>
        </p:nvSpPr>
        <p:spPr>
          <a:xfrm>
            <a:off x="5423046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5843117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手繪多邊形 183"/>
          <p:cNvSpPr/>
          <p:nvPr/>
        </p:nvSpPr>
        <p:spPr>
          <a:xfrm>
            <a:off x="5309430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5" name="群組 184"/>
          <p:cNvGrpSpPr/>
          <p:nvPr/>
        </p:nvGrpSpPr>
        <p:grpSpPr>
          <a:xfrm>
            <a:off x="5841253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6" name="手繪多邊形 185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弧形 186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8" name="弧形 187"/>
          <p:cNvSpPr/>
          <p:nvPr/>
        </p:nvSpPr>
        <p:spPr>
          <a:xfrm rot="16495338">
            <a:off x="5414265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弧形 188"/>
          <p:cNvSpPr/>
          <p:nvPr/>
        </p:nvSpPr>
        <p:spPr>
          <a:xfrm rot="13638684">
            <a:off x="5580472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6626464">
            <a:off x="5645471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20119542">
            <a:off x="5645472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2" name="群組 191"/>
          <p:cNvGrpSpPr/>
          <p:nvPr/>
        </p:nvGrpSpPr>
        <p:grpSpPr>
          <a:xfrm>
            <a:off x="5672718" y="4908812"/>
            <a:ext cx="181452" cy="184166"/>
            <a:chOff x="2759304" y="2122198"/>
            <a:chExt cx="181452" cy="184166"/>
          </a:xfrm>
        </p:grpSpPr>
        <p:sp>
          <p:nvSpPr>
            <p:cNvPr id="193" name="橢圓 19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弧形 19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6" name="弧形 195"/>
          <p:cNvSpPr/>
          <p:nvPr/>
        </p:nvSpPr>
        <p:spPr>
          <a:xfrm rot="20119542">
            <a:off x="5407601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5434131" y="4895278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5704529">
            <a:off x="5483328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2" name="圖片 2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92828" y="3678977"/>
            <a:ext cx="250009" cy="10325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075671" y="3674480"/>
            <a:ext cx="250009" cy="836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437849" y="3681109"/>
            <a:ext cx="250009" cy="8533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2772394" y="3653580"/>
            <a:ext cx="250009" cy="8567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034629" y="3764205"/>
            <a:ext cx="254213" cy="5313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541156" y="3790187"/>
            <a:ext cx="223737" cy="563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924884" y="3785469"/>
            <a:ext cx="282309" cy="14334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130193" y="3680729"/>
            <a:ext cx="171479" cy="40506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32362" y="3648770"/>
            <a:ext cx="250009" cy="17336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4812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-0.01077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56" grpId="0" animBg="1"/>
      <p:bldP spid="174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8" grpId="0" animBg="1"/>
      <p:bldP spid="189" grpId="0" animBg="1"/>
      <p:bldP spid="190" grpId="0" animBg="1"/>
      <p:bldP spid="191" grpId="0" animBg="1"/>
      <p:bldP spid="196" grpId="0" animBg="1"/>
      <p:bldP spid="201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324736"/>
            <a:ext cx="8737600" cy="2180614"/>
          </a:xfrm>
          <a:prstGeom prst="rect">
            <a:avLst/>
          </a:prstGeom>
        </p:spPr>
      </p:pic>
      <p:sp>
        <p:nvSpPr>
          <p:cNvPr id="22" name="投影片編號版面配置區 3">
            <a:extLst>
              <a:ext uri="{FF2B5EF4-FFF2-40B4-BE49-F238E27FC236}">
                <a16:creationId xmlns:a16="http://schemas.microsoft.com/office/drawing/2014/main" id="{16F76291-08C7-4402-93E4-D16E0F6D0192}"/>
              </a:ext>
            </a:extLst>
          </p:cNvPr>
          <p:cNvSpPr txBox="1">
            <a:spLocks/>
          </p:cNvSpPr>
          <p:nvPr/>
        </p:nvSpPr>
        <p:spPr>
          <a:xfrm>
            <a:off x="8138319" y="5750071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cxnSp>
        <p:nvCxnSpPr>
          <p:cNvPr id="6" name="直線接點 5"/>
          <p:cNvCxnSpPr/>
          <p:nvPr/>
        </p:nvCxnSpPr>
        <p:spPr>
          <a:xfrm flipV="1">
            <a:off x="6624479" y="4129665"/>
            <a:ext cx="429810" cy="885290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 flipV="1">
            <a:off x="5416340" y="1997441"/>
            <a:ext cx="359923" cy="773104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H="1">
            <a:off x="2396117" y="4145139"/>
            <a:ext cx="536852" cy="1165971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flipH="1">
            <a:off x="1821179" y="1274206"/>
            <a:ext cx="719847" cy="1550188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剪去對角線角落矩形 11"/>
          <p:cNvSpPr/>
          <p:nvPr/>
        </p:nvSpPr>
        <p:spPr>
          <a:xfrm>
            <a:off x="5845068" y="4922316"/>
            <a:ext cx="1606320" cy="480831"/>
          </a:xfrm>
          <a:prstGeom prst="snip2DiagRect">
            <a:avLst/>
          </a:prstGeom>
          <a:solidFill>
            <a:srgbClr val="FFEBEB"/>
          </a:solidFill>
          <a:ln w="57150">
            <a:solidFill>
              <a:srgbClr val="FFCD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轉換</a:t>
            </a:r>
            <a:r>
              <a:rPr lang="zh-TW" altLang="en-US" sz="1600" b="1" spc="300" dirty="0" smtClean="0">
                <a:solidFill>
                  <a:srgbClr val="E23359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13" name="剪去對角線角落矩形 12"/>
          <p:cNvSpPr/>
          <p:nvPr/>
        </p:nvSpPr>
        <p:spPr>
          <a:xfrm>
            <a:off x="4945015" y="1667354"/>
            <a:ext cx="2109274" cy="480831"/>
          </a:xfrm>
          <a:prstGeom prst="snip2DiagRect">
            <a:avLst/>
          </a:prstGeom>
          <a:solidFill>
            <a:srgbClr val="FFEBEB"/>
          </a:solidFill>
          <a:ln w="57150">
            <a:solidFill>
              <a:srgbClr val="FFCD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rgbClr val="E23359"/>
                </a:solidFill>
                <a:ea typeface="微軟正黑體"/>
              </a:rPr>
              <a:t>轉述動詞</a:t>
            </a:r>
            <a:endParaRPr lang="en-US" altLang="zh-TW" sz="1600" b="1" spc="300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14" name="剪去對角線角落矩形 13"/>
          <p:cNvSpPr/>
          <p:nvPr/>
        </p:nvSpPr>
        <p:spPr>
          <a:xfrm>
            <a:off x="995567" y="5093885"/>
            <a:ext cx="3492804" cy="461995"/>
          </a:xfrm>
          <a:prstGeom prst="snip2DiagRect">
            <a:avLst/>
          </a:prstGeom>
          <a:solidFill>
            <a:srgbClr val="FFEBEB"/>
          </a:solidFill>
          <a:ln w="57150">
            <a:solidFill>
              <a:srgbClr val="FFCD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b="1" spc="300" dirty="0">
                <a:solidFill>
                  <a:srgbClr val="E23359"/>
                </a:solidFill>
                <a:ea typeface="微軟正黑體"/>
              </a:rPr>
              <a:t>說話者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和</a:t>
            </a:r>
            <a:r>
              <a:rPr lang="zh-TW" altLang="en-US" sz="1600" b="1" spc="300" dirty="0">
                <a:solidFill>
                  <a:srgbClr val="E23359"/>
                </a:solidFill>
                <a:ea typeface="微軟正黑體"/>
              </a:rPr>
              <a:t>聆聽者</a:t>
            </a:r>
            <a:r>
              <a:rPr lang="en-US" altLang="zh-TW" sz="1600" b="1" spc="3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如有</a:t>
            </a:r>
            <a:r>
              <a:rPr lang="en-US" altLang="zh-TW" sz="1600" b="1" spc="3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15" name="剪去對角線角落矩形 14"/>
          <p:cNvSpPr/>
          <p:nvPr/>
        </p:nvSpPr>
        <p:spPr>
          <a:xfrm>
            <a:off x="1821179" y="958368"/>
            <a:ext cx="2303349" cy="468571"/>
          </a:xfrm>
          <a:prstGeom prst="snip2DiagRect">
            <a:avLst/>
          </a:prstGeom>
          <a:solidFill>
            <a:srgbClr val="FFEBEB"/>
          </a:solidFill>
          <a:ln w="57150">
            <a:solidFill>
              <a:srgbClr val="FFCD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>
              <a:defRPr/>
            </a:pP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找出</a:t>
            </a:r>
            <a:r>
              <a:rPr lang="zh-TW" altLang="en-US" sz="1600" b="1" spc="300" dirty="0">
                <a:solidFill>
                  <a:srgbClr val="E23359"/>
                </a:solidFill>
                <a:ea typeface="微軟正黑體"/>
              </a:rPr>
              <a:t>說話的內容</a:t>
            </a:r>
            <a:endParaRPr lang="en-US" altLang="zh-TW" sz="1600" b="1" spc="300" dirty="0">
              <a:solidFill>
                <a:srgbClr val="E23359"/>
              </a:solidFill>
              <a:ea typeface="微軟正黑體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83333"/>
              </p:ext>
            </p:extLst>
          </p:nvPr>
        </p:nvGraphicFramePr>
        <p:xfrm>
          <a:off x="2070168" y="2217644"/>
          <a:ext cx="56305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8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622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2799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altLang="zh-TW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TW" altLang="en-US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老師</a:t>
                      </a:r>
                      <a:endParaRPr lang="zh-HK" altLang="en-US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HK" b="1" dirty="0" smtClean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solidFill>
                            <a:schemeClr val="tx1"/>
                          </a:solidFill>
                        </a:rPr>
                        <a:t>：「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考試快到了，</a:t>
                      </a:r>
                      <a:r>
                        <a:rPr lang="zh-TW" altLang="en-US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同學們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要儘早開始温習。</a:t>
                      </a:r>
                      <a:r>
                        <a:rPr lang="zh-TW" altLang="en-US" sz="1800" dirty="0" smtClean="0">
                          <a:solidFill>
                            <a:schemeClr val="tx1"/>
                          </a:solidFill>
                        </a:rPr>
                        <a:t>」</a:t>
                      </a:r>
                      <a:endParaRPr lang="en-US" altLang="zh-HK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HK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剪去對角線角落矩形 25"/>
          <p:cNvSpPr/>
          <p:nvPr/>
        </p:nvSpPr>
        <p:spPr>
          <a:xfrm>
            <a:off x="5774590" y="4409790"/>
            <a:ext cx="2393278" cy="468571"/>
          </a:xfrm>
          <a:prstGeom prst="snip2DiagRect">
            <a:avLst/>
          </a:prstGeom>
          <a:solidFill>
            <a:srgbClr val="FFC7C7"/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3863" lvl="1" indent="-342900" algn="r" defTabSz="914400">
              <a:buFont typeface="+mj-lt"/>
              <a:buAutoNum type="arabicPeriod"/>
              <a:defRPr/>
            </a:pP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找出</a:t>
            </a:r>
            <a:r>
              <a:rPr lang="zh-TW" altLang="en-US" sz="1600" spc="300" dirty="0">
                <a:solidFill>
                  <a:srgbClr val="7030A0"/>
                </a:solidFill>
                <a:ea typeface="微軟正黑體"/>
              </a:rPr>
              <a:t>說話的內容</a:t>
            </a:r>
            <a:endParaRPr lang="en-US" altLang="zh-TW" sz="1600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4639045" y="4878311"/>
            <a:ext cx="3528823" cy="461995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3863" lvl="1" indent="-342900" defTabSz="914400">
              <a:buFont typeface="+mj-lt"/>
              <a:buAutoNum type="arabicPeriod" startAt="2"/>
              <a:defRPr/>
            </a:pPr>
            <a:r>
              <a:rPr lang="zh-TW" altLang="en-US" sz="1600" spc="300" dirty="0" smtClean="0">
                <a:solidFill>
                  <a:schemeClr val="tx1"/>
                </a:solidFill>
                <a:latin typeface="Corbel"/>
                <a:ea typeface="微軟正黑體"/>
              </a:rPr>
              <a:t>認清</a:t>
            </a:r>
            <a:r>
              <a:rPr lang="zh-TW" altLang="en-US" sz="1600" spc="300" dirty="0">
                <a:solidFill>
                  <a:srgbClr val="7030A0"/>
                </a:solidFill>
                <a:latin typeface="Corbel"/>
                <a:ea typeface="微軟正黑體"/>
              </a:rPr>
              <a:t>說話者</a:t>
            </a:r>
            <a:r>
              <a:rPr lang="zh-TW" altLang="en-US" sz="1600" spc="300" dirty="0">
                <a:solidFill>
                  <a:schemeClr val="tx1"/>
                </a:solidFill>
                <a:latin typeface="Corbel"/>
                <a:ea typeface="微軟正黑體"/>
              </a:rPr>
              <a:t>和</a:t>
            </a:r>
            <a:r>
              <a:rPr lang="zh-TW" altLang="en-US" sz="1600" spc="300" dirty="0">
                <a:solidFill>
                  <a:srgbClr val="7030A0"/>
                </a:solidFill>
                <a:latin typeface="Corbel"/>
                <a:ea typeface="微軟正黑體"/>
              </a:rPr>
              <a:t>聆聽</a:t>
            </a:r>
            <a:r>
              <a:rPr lang="zh-TW" altLang="en-US" sz="1600" spc="300" dirty="0" smtClean="0">
                <a:solidFill>
                  <a:srgbClr val="7030A0"/>
                </a:solidFill>
                <a:latin typeface="Corbel"/>
                <a:ea typeface="微軟正黑體"/>
              </a:rPr>
              <a:t>者</a:t>
            </a:r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(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如有</a:t>
            </a:r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)</a:t>
            </a:r>
          </a:p>
        </p:txBody>
      </p:sp>
      <p:sp>
        <p:nvSpPr>
          <p:cNvPr id="29" name="剪去對角線角落矩形 28"/>
          <p:cNvSpPr/>
          <p:nvPr/>
        </p:nvSpPr>
        <p:spPr>
          <a:xfrm>
            <a:off x="5971565" y="5346882"/>
            <a:ext cx="2196303" cy="480831"/>
          </a:xfrm>
          <a:prstGeom prst="snip2DiagRect">
            <a:avLst/>
          </a:prstGeom>
          <a:solidFill>
            <a:srgbClr val="FF5157"/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3863" lvl="1" indent="-342900" defTabSz="914400">
              <a:buFont typeface="+mj-lt"/>
              <a:buAutoNum type="arabicPeriod" startAt="3"/>
              <a:defRPr/>
            </a:pP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TW" altLang="en-US" sz="1600" spc="300" dirty="0">
                <a:solidFill>
                  <a:srgbClr val="FFFF00"/>
                </a:solidFill>
                <a:ea typeface="微軟正黑體"/>
              </a:rPr>
              <a:t>轉述動詞</a:t>
            </a:r>
            <a:endParaRPr lang="en-US" altLang="zh-TW" sz="1600" spc="300" dirty="0">
              <a:solidFill>
                <a:srgbClr val="FFFF00"/>
              </a:solidFill>
              <a:ea typeface="微軟正黑體"/>
            </a:endParaRPr>
          </a:p>
        </p:txBody>
      </p:sp>
      <p:sp>
        <p:nvSpPr>
          <p:cNvPr id="36" name="剪去對角線角落矩形 35"/>
          <p:cNvSpPr/>
          <p:nvPr/>
        </p:nvSpPr>
        <p:spPr>
          <a:xfrm>
            <a:off x="6430084" y="5834289"/>
            <a:ext cx="1737784" cy="480831"/>
          </a:xfrm>
          <a:prstGeom prst="snip2DiagRect">
            <a:avLst/>
          </a:prstGeom>
          <a:solidFill>
            <a:srgbClr val="FFC7C7"/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8625" lvl="1" indent="-342900" defTabSz="914400">
              <a:buFont typeface="+mj-lt"/>
              <a:buAutoNum type="arabicPeriod" startAt="4"/>
              <a:defRPr/>
            </a:pP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轉換</a:t>
            </a:r>
            <a:r>
              <a:rPr lang="zh-TW" altLang="en-US" sz="1600" spc="300" dirty="0">
                <a:solidFill>
                  <a:srgbClr val="7030A0"/>
                </a:solidFill>
                <a:ea typeface="微軟正黑體"/>
              </a:rPr>
              <a:t>句子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68" y="4280078"/>
            <a:ext cx="1929340" cy="1658459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1448380" y="2037265"/>
            <a:ext cx="492443" cy="120481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85725" lvl="1" defTabSz="914400">
              <a:defRPr/>
            </a:pPr>
            <a:r>
              <a:rPr lang="zh-TW" altLang="en-US" sz="2000" b="1" dirty="0">
                <a:solidFill>
                  <a:srgbClr val="DD594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轉換句子</a:t>
            </a:r>
          </a:p>
        </p:txBody>
      </p:sp>
      <p:cxnSp>
        <p:nvCxnSpPr>
          <p:cNvPr id="17" name="直線接點 16"/>
          <p:cNvCxnSpPr/>
          <p:nvPr/>
        </p:nvCxnSpPr>
        <p:spPr>
          <a:xfrm>
            <a:off x="1888068" y="1287850"/>
            <a:ext cx="0" cy="1954232"/>
          </a:xfrm>
          <a:prstGeom prst="line">
            <a:avLst/>
          </a:prstGeom>
          <a:ln>
            <a:solidFill>
              <a:srgbClr val="EC732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574528" y="1010388"/>
            <a:ext cx="791254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95350" y="1009222"/>
            <a:ext cx="768355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42883" y="1008321"/>
            <a:ext cx="852467" cy="784830"/>
          </a:xfrm>
          <a:prstGeom prst="rect">
            <a:avLst/>
          </a:prstGeom>
          <a:solidFill>
            <a:srgbClr val="FF5157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提醒</a:t>
            </a:r>
            <a:endParaRPr lang="zh-HK" altLang="en-US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63704" y="1008731"/>
            <a:ext cx="3109125" cy="784830"/>
          </a:xfrm>
          <a:prstGeom prst="rect">
            <a:avLst/>
          </a:prstGeom>
          <a:solidFill>
            <a:srgbClr val="FFBDB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考試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快到了，要儘早開始温習。</a:t>
            </a:r>
            <a:endParaRPr lang="zh-TW" altLang="en-US" sz="1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031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6" grpId="0" animBg="1"/>
      <p:bldP spid="16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923" y="4451028"/>
            <a:ext cx="1875188" cy="1584920"/>
          </a:xfrm>
          <a:prstGeom prst="rect">
            <a:avLst/>
          </a:prstGeom>
        </p:spPr>
      </p:pic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02373"/>
              </p:ext>
            </p:extLst>
          </p:nvPr>
        </p:nvGraphicFramePr>
        <p:xfrm>
          <a:off x="1380086" y="2062102"/>
          <a:ext cx="6887614" cy="794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2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440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altLang="zh-TW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TW" altLang="en-US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老師</a:t>
                      </a:r>
                      <a:endParaRPr lang="zh-HK" altLang="en-US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altLang="zh-TW" sz="18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TW" altLang="en-US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答</a:t>
                      </a:r>
                      <a:endParaRPr lang="zh-HK" altLang="en-US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1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：「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可以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，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但係題材要創新同埋內容要更加豐富啊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思源宋體 TW SemiBold" panose="02020600000000000000" pitchFamily="18" charset="-120"/>
                          <a:ea typeface="思源宋體 TW SemiBold" panose="02020600000000000000" pitchFamily="18" charset="-120"/>
                        </a:rPr>
                        <a:t>！</a:t>
                      </a:r>
                      <a:r>
                        <a:rPr lang="zh-TW" altLang="en-US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」</a:t>
                      </a:r>
                      <a:endParaRPr lang="zh-HK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800464" y="1834401"/>
            <a:ext cx="492443" cy="120481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85725" lvl="1" defTabSz="914400">
              <a:defRPr/>
            </a:pPr>
            <a:r>
              <a:rPr lang="zh-TW" altLang="en-US" sz="2000" b="1" dirty="0">
                <a:solidFill>
                  <a:srgbClr val="DD594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轉換句子</a:t>
            </a:r>
          </a:p>
        </p:txBody>
      </p:sp>
      <p:cxnSp>
        <p:nvCxnSpPr>
          <p:cNvPr id="31" name="直線接點 30"/>
          <p:cNvCxnSpPr/>
          <p:nvPr/>
        </p:nvCxnSpPr>
        <p:spPr>
          <a:xfrm>
            <a:off x="1240152" y="1084986"/>
            <a:ext cx="0" cy="1954232"/>
          </a:xfrm>
          <a:prstGeom prst="line">
            <a:avLst/>
          </a:prstGeom>
          <a:ln>
            <a:solidFill>
              <a:srgbClr val="EC732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剪去對角線角落矩形 23"/>
          <p:cNvSpPr/>
          <p:nvPr/>
        </p:nvSpPr>
        <p:spPr>
          <a:xfrm>
            <a:off x="5787374" y="4400281"/>
            <a:ext cx="2393278" cy="468571"/>
          </a:xfrm>
          <a:prstGeom prst="snip2DiagRect">
            <a:avLst/>
          </a:prstGeom>
          <a:solidFill>
            <a:srgbClr val="FFC7C7"/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3863" lvl="1" indent="-342900" algn="r" defTabSz="914400">
              <a:buFont typeface="+mj-lt"/>
              <a:buAutoNum type="arabicPeriod"/>
              <a:defRPr/>
            </a:pP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找出</a:t>
            </a:r>
            <a:r>
              <a:rPr lang="zh-TW" altLang="en-US" sz="1600" spc="300" dirty="0">
                <a:solidFill>
                  <a:srgbClr val="7030A0"/>
                </a:solidFill>
                <a:ea typeface="微軟正黑體"/>
              </a:rPr>
              <a:t>說話的內容</a:t>
            </a:r>
            <a:endParaRPr lang="en-US" altLang="zh-TW" sz="1600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25" name="剪去對角線角落矩形 24"/>
          <p:cNvSpPr/>
          <p:nvPr/>
        </p:nvSpPr>
        <p:spPr>
          <a:xfrm>
            <a:off x="4666343" y="4868802"/>
            <a:ext cx="3514310" cy="461995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3863" lvl="1" indent="-342900" defTabSz="914400">
              <a:buFont typeface="+mj-lt"/>
              <a:buAutoNum type="arabicPeriod" startAt="2"/>
              <a:defRPr/>
            </a:pPr>
            <a:r>
              <a:rPr lang="zh-TW" altLang="en-US" sz="1600" spc="300" dirty="0" smtClean="0">
                <a:solidFill>
                  <a:schemeClr val="tx1"/>
                </a:solidFill>
                <a:latin typeface="Corbel"/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rgbClr val="7030A0"/>
                </a:solidFill>
                <a:latin typeface="Corbel"/>
                <a:ea typeface="微軟正黑體"/>
              </a:rPr>
              <a:t>說話者</a:t>
            </a:r>
            <a:r>
              <a:rPr lang="zh-TW" altLang="en-US" sz="1600" spc="300" dirty="0" smtClean="0">
                <a:solidFill>
                  <a:schemeClr val="tx1"/>
                </a:solidFill>
                <a:latin typeface="Corbel"/>
                <a:ea typeface="微軟正黑體"/>
              </a:rPr>
              <a:t>和</a:t>
            </a:r>
            <a:r>
              <a:rPr lang="zh-TW" altLang="en-US" sz="1600" spc="300" dirty="0" smtClean="0">
                <a:solidFill>
                  <a:srgbClr val="7030A0"/>
                </a:solidFill>
                <a:latin typeface="Corbel"/>
                <a:ea typeface="微軟正黑體"/>
              </a:rPr>
              <a:t>聆聽者</a:t>
            </a:r>
            <a:r>
              <a:rPr lang="en-US" altLang="zh-TW" sz="1600" spc="300" dirty="0">
                <a:solidFill>
                  <a:schemeClr val="tx1"/>
                </a:solidFill>
                <a:latin typeface="Corbel"/>
                <a:ea typeface="微軟正黑體"/>
              </a:rPr>
              <a:t>(</a:t>
            </a:r>
            <a:r>
              <a:rPr lang="zh-TW" altLang="en-US" sz="1600" spc="300" dirty="0">
                <a:solidFill>
                  <a:schemeClr val="tx1"/>
                </a:solidFill>
                <a:latin typeface="Corbel"/>
                <a:ea typeface="微軟正黑體"/>
              </a:rPr>
              <a:t>如有</a:t>
            </a:r>
            <a:r>
              <a:rPr lang="en-US" altLang="zh-TW" sz="1600" spc="300" dirty="0">
                <a:solidFill>
                  <a:schemeClr val="tx1"/>
                </a:solidFill>
                <a:latin typeface="Corbel"/>
                <a:ea typeface="微軟正黑體"/>
              </a:rPr>
              <a:t>)</a:t>
            </a:r>
          </a:p>
        </p:txBody>
      </p:sp>
      <p:sp>
        <p:nvSpPr>
          <p:cNvPr id="26" name="剪去對角線角落矩形 25"/>
          <p:cNvSpPr/>
          <p:nvPr/>
        </p:nvSpPr>
        <p:spPr>
          <a:xfrm>
            <a:off x="5984349" y="5337373"/>
            <a:ext cx="2196303" cy="480831"/>
          </a:xfrm>
          <a:prstGeom prst="snip2DiagRect">
            <a:avLst/>
          </a:prstGeom>
          <a:solidFill>
            <a:srgbClr val="FF5157"/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3863" lvl="1" indent="-342900" defTabSz="914400">
              <a:buFont typeface="+mj-lt"/>
              <a:buAutoNum type="arabicPeriod" startAt="3"/>
              <a:defRPr/>
            </a:pP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TW" altLang="en-US" sz="1600" spc="300" dirty="0">
                <a:solidFill>
                  <a:srgbClr val="FFFF00"/>
                </a:solidFill>
                <a:ea typeface="微軟正黑體"/>
              </a:rPr>
              <a:t>轉述動詞</a:t>
            </a:r>
            <a:endParaRPr lang="en-US" altLang="zh-TW" sz="1600" spc="300" dirty="0">
              <a:solidFill>
                <a:srgbClr val="FFFF00"/>
              </a:solidFill>
              <a:ea typeface="微軟正黑體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6442868" y="5824780"/>
            <a:ext cx="1737784" cy="480831"/>
          </a:xfrm>
          <a:prstGeom prst="snip2DiagRect">
            <a:avLst/>
          </a:prstGeom>
          <a:solidFill>
            <a:srgbClr val="FFC7C7"/>
          </a:solidFill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28625" lvl="1" indent="-342900" defTabSz="914400">
              <a:buFont typeface="+mj-lt"/>
              <a:buAutoNum type="arabicPeriod" startAt="4"/>
              <a:defRPr/>
            </a:pPr>
            <a:r>
              <a:rPr lang="zh-TW" altLang="en-US" sz="1600" spc="300" dirty="0" smtClean="0">
                <a:solidFill>
                  <a:schemeClr val="tx1"/>
                </a:solidFill>
                <a:ea typeface="微軟正黑體"/>
              </a:rPr>
              <a:t>轉換</a:t>
            </a:r>
            <a:r>
              <a:rPr lang="zh-TW" altLang="en-US" sz="1600" spc="300" dirty="0">
                <a:solidFill>
                  <a:srgbClr val="7030A0"/>
                </a:solidFill>
                <a:ea typeface="微軟正黑體"/>
              </a:rPr>
              <a:t>句子</a:t>
            </a:r>
          </a:p>
        </p:txBody>
      </p:sp>
      <p:sp>
        <p:nvSpPr>
          <p:cNvPr id="16" name="投影片編號版面配置區 3">
            <a:extLst>
              <a:ext uri="{FF2B5EF4-FFF2-40B4-BE49-F238E27FC236}">
                <a16:creationId xmlns:a16="http://schemas.microsoft.com/office/drawing/2014/main" id="{16F76291-08C7-4402-93E4-D16E0F6D0192}"/>
              </a:ext>
            </a:extLst>
          </p:cNvPr>
          <p:cNvSpPr txBox="1">
            <a:spLocks/>
          </p:cNvSpPr>
          <p:nvPr/>
        </p:nvSpPr>
        <p:spPr>
          <a:xfrm>
            <a:off x="9632744" y="4843452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914452" y="914376"/>
            <a:ext cx="791254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35274" y="913210"/>
            <a:ext cx="768355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家明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82807" y="912309"/>
            <a:ext cx="852467" cy="784830"/>
          </a:xfrm>
          <a:prstGeom prst="rect">
            <a:avLst/>
          </a:prstGeom>
          <a:solidFill>
            <a:srgbClr val="FF5157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回覆</a:t>
            </a:r>
            <a:endParaRPr lang="zh-HK" altLang="en-US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03628" y="912719"/>
            <a:ext cx="3295955" cy="784830"/>
          </a:xfrm>
          <a:prstGeom prst="rect">
            <a:avLst/>
          </a:prstGeom>
          <a:solidFill>
            <a:srgbClr val="FFBDBD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defTabSz="914400">
              <a:lnSpc>
                <a:spcPct val="90000"/>
              </a:lnSpc>
              <a:defRPr/>
            </a:pPr>
            <a:endParaRPr lang="en-US" altLang="zh-TW" sz="125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defTabSz="914400">
              <a:lnSpc>
                <a:spcPct val="90000"/>
              </a:lnSpc>
              <a:defRPr/>
            </a:pPr>
            <a:r>
              <a:rPr lang="zh-TW" altLang="en-US" sz="12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可以遲一點交籌款話劇劇本</a:t>
            </a:r>
            <a:r>
              <a:rPr lang="zh-HK" altLang="zh-HK" sz="12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初稿</a:t>
            </a:r>
            <a:r>
              <a:rPr lang="zh-TW" altLang="en-US" sz="12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25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2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但是</a:t>
            </a:r>
            <a:r>
              <a:rPr lang="zh-TW" altLang="en-US" sz="12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題材要創新、內容要更加豐富</a:t>
            </a:r>
            <a:r>
              <a:rPr lang="zh-TW" altLang="en-US" sz="125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25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 defTabSz="914400">
              <a:lnSpc>
                <a:spcPct val="90000"/>
              </a:lnSpc>
              <a:defRPr/>
            </a:pPr>
            <a:endParaRPr lang="zh-TW" altLang="en-US" sz="125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10"/>
          <p:cNvSpPr>
            <a:spLocks noChangeArrowheads="1"/>
          </p:cNvSpPr>
          <p:nvPr/>
        </p:nvSpPr>
        <p:spPr bwMode="auto">
          <a:xfrm>
            <a:off x="3723585" y="5062691"/>
            <a:ext cx="4924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1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家明</a:t>
            </a:r>
            <a:endParaRPr lang="zh-HK" altLang="en-US" sz="1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11"/>
          <p:cNvSpPr>
            <a:spLocks noChangeArrowheads="1"/>
          </p:cNvSpPr>
          <p:nvPr/>
        </p:nvSpPr>
        <p:spPr bwMode="auto">
          <a:xfrm>
            <a:off x="1398448" y="5108573"/>
            <a:ext cx="4924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1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老師</a:t>
            </a:r>
            <a:endParaRPr lang="en-US" altLang="zh-TW" sz="12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0" name="群組 39"/>
          <p:cNvGrpSpPr/>
          <p:nvPr/>
        </p:nvGrpSpPr>
        <p:grpSpPr>
          <a:xfrm>
            <a:off x="3109646" y="3763609"/>
            <a:ext cx="2273406" cy="1240205"/>
            <a:chOff x="4833999" y="809279"/>
            <a:chExt cx="2273406" cy="1240205"/>
          </a:xfrm>
        </p:grpSpPr>
        <p:sp>
          <p:nvSpPr>
            <p:cNvPr id="41" name="手繪多邊形 40"/>
            <p:cNvSpPr/>
            <p:nvPr/>
          </p:nvSpPr>
          <p:spPr>
            <a:xfrm rot="321439" flipH="1">
              <a:off x="4833999" y="809279"/>
              <a:ext cx="2273406" cy="1240205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2136333"/>
                <a:gd name="connsiteX1" fmla="*/ 2571 w 2250885"/>
                <a:gd name="connsiteY1" fmla="*/ 319198 h 2136333"/>
                <a:gd name="connsiteX2" fmla="*/ 230788 w 2250885"/>
                <a:gd name="connsiteY2" fmla="*/ 882322 h 2136333"/>
                <a:gd name="connsiteX3" fmla="*/ 838412 w 2250885"/>
                <a:gd name="connsiteY3" fmla="*/ 992996 h 2136333"/>
                <a:gd name="connsiteX4" fmla="*/ 1175687 w 2250885"/>
                <a:gd name="connsiteY4" fmla="*/ 1176298 h 2136333"/>
                <a:gd name="connsiteX5" fmla="*/ 1823771 w 2250885"/>
                <a:gd name="connsiteY5" fmla="*/ 2135938 h 2136333"/>
                <a:gd name="connsiteX6" fmla="*/ 1338732 w 2250885"/>
                <a:gd name="connsiteY6" fmla="*/ 1052757 h 2136333"/>
                <a:gd name="connsiteX7" fmla="*/ 2025133 w 2250885"/>
                <a:gd name="connsiteY7" fmla="*/ 1001073 h 2136333"/>
                <a:gd name="connsiteX8" fmla="*/ 2233483 w 2250885"/>
                <a:gd name="connsiteY8" fmla="*/ 641684 h 2136333"/>
                <a:gd name="connsiteX9" fmla="*/ 2012541 w 2250885"/>
                <a:gd name="connsiteY9" fmla="*/ 136671 h 2136333"/>
                <a:gd name="connsiteX10" fmla="*/ 1139337 w 2250885"/>
                <a:gd name="connsiteY10" fmla="*/ 23724 h 2136333"/>
                <a:gd name="connsiteX11" fmla="*/ 356497 w 2250885"/>
                <a:gd name="connsiteY11" fmla="*/ 28097 h 2136333"/>
                <a:gd name="connsiteX0" fmla="*/ 356497 w 2250885"/>
                <a:gd name="connsiteY0" fmla="*/ 28097 h 1494350"/>
                <a:gd name="connsiteX1" fmla="*/ 2571 w 2250885"/>
                <a:gd name="connsiteY1" fmla="*/ 319198 h 1494350"/>
                <a:gd name="connsiteX2" fmla="*/ 230788 w 2250885"/>
                <a:gd name="connsiteY2" fmla="*/ 882322 h 1494350"/>
                <a:gd name="connsiteX3" fmla="*/ 838412 w 2250885"/>
                <a:gd name="connsiteY3" fmla="*/ 992996 h 1494350"/>
                <a:gd name="connsiteX4" fmla="*/ 1175687 w 2250885"/>
                <a:gd name="connsiteY4" fmla="*/ 1176298 h 1494350"/>
                <a:gd name="connsiteX5" fmla="*/ 1443902 w 2250885"/>
                <a:gd name="connsiteY5" fmla="*/ 1493168 h 1494350"/>
                <a:gd name="connsiteX6" fmla="*/ 1338732 w 2250885"/>
                <a:gd name="connsiteY6" fmla="*/ 1052757 h 1494350"/>
                <a:gd name="connsiteX7" fmla="*/ 2025133 w 2250885"/>
                <a:gd name="connsiteY7" fmla="*/ 1001073 h 1494350"/>
                <a:gd name="connsiteX8" fmla="*/ 2233483 w 2250885"/>
                <a:gd name="connsiteY8" fmla="*/ 641684 h 1494350"/>
                <a:gd name="connsiteX9" fmla="*/ 2012541 w 2250885"/>
                <a:gd name="connsiteY9" fmla="*/ 136671 h 1494350"/>
                <a:gd name="connsiteX10" fmla="*/ 1139337 w 2250885"/>
                <a:gd name="connsiteY10" fmla="*/ 23724 h 1494350"/>
                <a:gd name="connsiteX11" fmla="*/ 356497 w 2250885"/>
                <a:gd name="connsiteY11" fmla="*/ 28097 h 1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49435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74772" y="1092936"/>
                    <a:pt x="1175687" y="1176298"/>
                  </a:cubicBezTo>
                  <a:cubicBezTo>
                    <a:pt x="1276602" y="1259660"/>
                    <a:pt x="1416728" y="1513758"/>
                    <a:pt x="1443902" y="1493168"/>
                  </a:cubicBezTo>
                  <a:cubicBezTo>
                    <a:pt x="1471076" y="1472578"/>
                    <a:pt x="1241860" y="1134773"/>
                    <a:pt x="1338732" y="1052757"/>
                  </a:cubicBezTo>
                  <a:cubicBezTo>
                    <a:pt x="1435604" y="97074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矩形 41"/>
            <p:cNvSpPr/>
            <p:nvPr/>
          </p:nvSpPr>
          <p:spPr>
            <a:xfrm rot="323374" flipH="1">
              <a:off x="4940100" y="979085"/>
              <a:ext cx="211420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老師</a:t>
              </a: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學校籌款話劇嘅劇本初稿可以遲啲交嗎</a:t>
              </a: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？</a:t>
              </a:r>
              <a:endParaRPr lang="zh-HK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 flipH="1">
            <a:off x="687723" y="3751531"/>
            <a:ext cx="2314906" cy="1178226"/>
            <a:chOff x="5380665" y="1321801"/>
            <a:chExt cx="2118865" cy="1178226"/>
          </a:xfrm>
        </p:grpSpPr>
        <p:sp>
          <p:nvSpPr>
            <p:cNvPr id="45" name="手繪多邊形 44"/>
            <p:cNvSpPr/>
            <p:nvPr/>
          </p:nvSpPr>
          <p:spPr>
            <a:xfrm rot="321439" flipH="1">
              <a:off x="5403380" y="1321801"/>
              <a:ext cx="2096150" cy="1178226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419670"/>
                <a:gd name="connsiteX1" fmla="*/ 2571 w 2250885"/>
                <a:gd name="connsiteY1" fmla="*/ 319198 h 1419670"/>
                <a:gd name="connsiteX2" fmla="*/ 230788 w 2250885"/>
                <a:gd name="connsiteY2" fmla="*/ 882322 h 1419670"/>
                <a:gd name="connsiteX3" fmla="*/ 838412 w 2250885"/>
                <a:gd name="connsiteY3" fmla="*/ 992996 h 1419670"/>
                <a:gd name="connsiteX4" fmla="*/ 1175687 w 2250885"/>
                <a:gd name="connsiteY4" fmla="*/ 1176298 h 1419670"/>
                <a:gd name="connsiteX5" fmla="*/ 1450647 w 2250885"/>
                <a:gd name="connsiteY5" fmla="*/ 1418131 h 1419670"/>
                <a:gd name="connsiteX6" fmla="*/ 1338732 w 2250885"/>
                <a:gd name="connsiteY6" fmla="*/ 1052757 h 1419670"/>
                <a:gd name="connsiteX7" fmla="*/ 2025133 w 2250885"/>
                <a:gd name="connsiteY7" fmla="*/ 1001073 h 1419670"/>
                <a:gd name="connsiteX8" fmla="*/ 2233483 w 2250885"/>
                <a:gd name="connsiteY8" fmla="*/ 641684 h 1419670"/>
                <a:gd name="connsiteX9" fmla="*/ 2012541 w 2250885"/>
                <a:gd name="connsiteY9" fmla="*/ 136671 h 1419670"/>
                <a:gd name="connsiteX10" fmla="*/ 1139337 w 2250885"/>
                <a:gd name="connsiteY10" fmla="*/ 23724 h 1419670"/>
                <a:gd name="connsiteX11" fmla="*/ 356497 w 2250885"/>
                <a:gd name="connsiteY11" fmla="*/ 28097 h 141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419670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73648" y="1105442"/>
                    <a:pt x="1175687" y="1176298"/>
                  </a:cubicBezTo>
                  <a:cubicBezTo>
                    <a:pt x="1277726" y="1247154"/>
                    <a:pt x="1423473" y="1438721"/>
                    <a:pt x="1450647" y="1418131"/>
                  </a:cubicBezTo>
                  <a:cubicBezTo>
                    <a:pt x="1477821" y="1397541"/>
                    <a:pt x="1242984" y="1122267"/>
                    <a:pt x="1338732" y="1052757"/>
                  </a:cubicBezTo>
                  <a:cubicBezTo>
                    <a:pt x="1434480" y="983247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矩形 45"/>
            <p:cNvSpPr/>
            <p:nvPr/>
          </p:nvSpPr>
          <p:spPr>
            <a:xfrm rot="323374" flipH="1">
              <a:off x="5380665" y="1490457"/>
              <a:ext cx="204766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可以</a:t>
              </a: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但係題材要創新同埋內容要更加豐富啊</a:t>
              </a:r>
              <a:r>
                <a:rPr lang="zh-TW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endParaRPr lang="zh-HK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19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71982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4" grpId="0" animBg="1"/>
      <p:bldP spid="25" grpId="0" animBg="1"/>
      <p:bldP spid="26" grpId="0" animBg="1"/>
      <p:bldP spid="27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27116" y="-1"/>
            <a:ext cx="78827" cy="3763637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FF0000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027" y="3561347"/>
            <a:ext cx="1651630" cy="6577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97701" y="2320749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FF515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4000" b="1" dirty="0">
              <a:solidFill>
                <a:srgbClr val="FF515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FF515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4000" b="1" dirty="0">
              <a:solidFill>
                <a:srgbClr val="FF515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3027638" y="1883774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手繪多邊形 8"/>
          <p:cNvSpPr/>
          <p:nvPr/>
        </p:nvSpPr>
        <p:spPr>
          <a:xfrm>
            <a:off x="2747450" y="3037525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2948609" y="3037525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FF0000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FF0000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97985" y="3094362"/>
            <a:ext cx="78827" cy="3763637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FF0000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436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4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47002" y="3311951"/>
            <a:ext cx="894989" cy="276441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23359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50" name="群組 149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151" name="圓角矩形 15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3" name="手繪多邊形 15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4" name="圓角矩形 15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55" name="手繪多邊形 154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56" name="圓角矩形 155"/>
          <p:cNvSpPr/>
          <p:nvPr/>
        </p:nvSpPr>
        <p:spPr>
          <a:xfrm>
            <a:off x="4832759" y="3280219"/>
            <a:ext cx="429267" cy="2046764"/>
          </a:xfrm>
          <a:prstGeom prst="roundRect">
            <a:avLst/>
          </a:prstGeom>
          <a:noFill/>
          <a:ln>
            <a:solidFill>
              <a:srgbClr val="E233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7" name="圖片 1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90" y="1690738"/>
            <a:ext cx="1170316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2619"/>
            <a:ext cx="1108067" cy="149234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24" y="1466189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62" name="群組 161"/>
          <p:cNvGrpSpPr/>
          <p:nvPr/>
        </p:nvGrpSpPr>
        <p:grpSpPr>
          <a:xfrm>
            <a:off x="525319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3" name="群組 162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5" name="群組 164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7" name="群組 166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9" name="圓角化同側角落矩形 168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0" name="圓角化同側角落矩形 169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1" name="群組 170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2" name="圓角化同側角落矩形 171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8" name="弧形 167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6" name="圓角化同側角落矩形 165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4" name="圓角矩形 163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4" name="圓角化同側角落矩形 173"/>
          <p:cNvSpPr/>
          <p:nvPr/>
        </p:nvSpPr>
        <p:spPr>
          <a:xfrm>
            <a:off x="580250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5" name="群組 174"/>
          <p:cNvGrpSpPr/>
          <p:nvPr/>
        </p:nvGrpSpPr>
        <p:grpSpPr>
          <a:xfrm>
            <a:off x="640010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6" name="圓角化同側角落矩形 17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圓角化同側角落矩形 17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弧形 17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手繪多邊形 178"/>
          <p:cNvSpPr/>
          <p:nvPr/>
        </p:nvSpPr>
        <p:spPr>
          <a:xfrm rot="5400000">
            <a:off x="622005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圓角矩形 179"/>
          <p:cNvSpPr/>
          <p:nvPr/>
        </p:nvSpPr>
        <p:spPr>
          <a:xfrm>
            <a:off x="583869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602387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2" name="圓角矩形 181"/>
          <p:cNvSpPr/>
          <p:nvPr/>
        </p:nvSpPr>
        <p:spPr>
          <a:xfrm>
            <a:off x="590060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632067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手繪多邊形 183"/>
          <p:cNvSpPr/>
          <p:nvPr/>
        </p:nvSpPr>
        <p:spPr>
          <a:xfrm>
            <a:off x="578698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5" name="群組 184"/>
          <p:cNvGrpSpPr/>
          <p:nvPr/>
        </p:nvGrpSpPr>
        <p:grpSpPr>
          <a:xfrm>
            <a:off x="631880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6" name="手繪多邊形 185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弧形 186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8" name="弧形 187"/>
          <p:cNvSpPr/>
          <p:nvPr/>
        </p:nvSpPr>
        <p:spPr>
          <a:xfrm rot="16495338">
            <a:off x="589181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弧形 188"/>
          <p:cNvSpPr/>
          <p:nvPr/>
        </p:nvSpPr>
        <p:spPr>
          <a:xfrm rot="13638684">
            <a:off x="605802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6626464">
            <a:off x="612302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20119542">
            <a:off x="612302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2" name="群組 191"/>
          <p:cNvGrpSpPr/>
          <p:nvPr/>
        </p:nvGrpSpPr>
        <p:grpSpPr>
          <a:xfrm>
            <a:off x="6150272" y="4908812"/>
            <a:ext cx="181452" cy="184166"/>
            <a:chOff x="2759304" y="2122198"/>
            <a:chExt cx="181452" cy="184166"/>
          </a:xfrm>
        </p:grpSpPr>
        <p:sp>
          <p:nvSpPr>
            <p:cNvPr id="193" name="橢圓 19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弧形 19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6" name="弧形 195"/>
          <p:cNvSpPr/>
          <p:nvPr/>
        </p:nvSpPr>
        <p:spPr>
          <a:xfrm rot="20119542">
            <a:off x="588515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5911685" y="4895278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5704529">
            <a:off x="596088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2" name="圖片 2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92828" y="3678977"/>
            <a:ext cx="250009" cy="10325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075671" y="3674480"/>
            <a:ext cx="250009" cy="836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437849" y="3681109"/>
            <a:ext cx="250009" cy="8533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2772394" y="3653580"/>
            <a:ext cx="250009" cy="8567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034629" y="3764205"/>
            <a:ext cx="254213" cy="5313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541156" y="3790187"/>
            <a:ext cx="223737" cy="563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924884" y="3785469"/>
            <a:ext cx="282309" cy="14334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132515" y="3680729"/>
            <a:ext cx="171479" cy="40506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38830" y="3648770"/>
            <a:ext cx="250009" cy="172154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56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56" grpId="0" animBg="1"/>
      <p:bldP spid="174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8" grpId="0" animBg="1"/>
      <p:bldP spid="189" grpId="0" animBg="1"/>
      <p:bldP spid="190" grpId="0" animBg="1"/>
      <p:bldP spid="191" grpId="0" animBg="1"/>
      <p:bldP spid="196" grpId="0" animBg="1"/>
      <p:bldP spid="201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淚滴形 105"/>
          <p:cNvSpPr/>
          <p:nvPr/>
        </p:nvSpPr>
        <p:spPr>
          <a:xfrm rot="18900000">
            <a:off x="5993477" y="3447233"/>
            <a:ext cx="1214617" cy="1214617"/>
          </a:xfrm>
          <a:prstGeom prst="teardrop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淚滴形 104"/>
          <p:cNvSpPr/>
          <p:nvPr/>
        </p:nvSpPr>
        <p:spPr>
          <a:xfrm rot="18900000">
            <a:off x="3569010" y="3377050"/>
            <a:ext cx="1214617" cy="1214617"/>
          </a:xfrm>
          <a:prstGeom prst="teardrop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4" name="淚滴形 103"/>
          <p:cNvSpPr/>
          <p:nvPr/>
        </p:nvSpPr>
        <p:spPr>
          <a:xfrm rot="8100000">
            <a:off x="7168201" y="2130383"/>
            <a:ext cx="1214617" cy="1214617"/>
          </a:xfrm>
          <a:prstGeom prst="teardrop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0" name="淚滴形 89"/>
          <p:cNvSpPr/>
          <p:nvPr/>
        </p:nvSpPr>
        <p:spPr>
          <a:xfrm rot="8100000">
            <a:off x="4742054" y="2179313"/>
            <a:ext cx="1214617" cy="1214617"/>
          </a:xfrm>
          <a:prstGeom prst="teardrop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9" name="淚滴形 88"/>
          <p:cNvSpPr/>
          <p:nvPr/>
        </p:nvSpPr>
        <p:spPr>
          <a:xfrm rot="8100000">
            <a:off x="2338347" y="2176842"/>
            <a:ext cx="1214617" cy="1214617"/>
          </a:xfrm>
          <a:prstGeom prst="teardrop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淚滴形 1"/>
          <p:cNvSpPr/>
          <p:nvPr/>
        </p:nvSpPr>
        <p:spPr>
          <a:xfrm rot="18900000">
            <a:off x="1143091" y="3447234"/>
            <a:ext cx="1214617" cy="1214617"/>
          </a:xfrm>
          <a:prstGeom prst="teardrop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弧形 13"/>
          <p:cNvSpPr/>
          <p:nvPr/>
        </p:nvSpPr>
        <p:spPr>
          <a:xfrm rot="8100000">
            <a:off x="5687633" y="1919780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弧形 14"/>
          <p:cNvSpPr/>
          <p:nvPr/>
        </p:nvSpPr>
        <p:spPr>
          <a:xfrm rot="19005663">
            <a:off x="6888927" y="3121074"/>
            <a:ext cx="1698886" cy="1698886"/>
          </a:xfrm>
          <a:prstGeom prst="arc">
            <a:avLst>
              <a:gd name="adj1" fmla="val 16200000"/>
              <a:gd name="adj2" fmla="val 28299"/>
            </a:avLst>
          </a:prstGeom>
          <a:ln w="107950" cap="rnd">
            <a:solidFill>
              <a:srgbClr val="FF51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弧形 11"/>
          <p:cNvSpPr/>
          <p:nvPr/>
        </p:nvSpPr>
        <p:spPr>
          <a:xfrm rot="8100000">
            <a:off x="3306831" y="1938264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弧形 12"/>
          <p:cNvSpPr/>
          <p:nvPr/>
        </p:nvSpPr>
        <p:spPr>
          <a:xfrm rot="19005663">
            <a:off x="4508125" y="3139558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FF51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" name="圓角化單一角落矩形 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6" name="矩形 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9" name="直線接點 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弧形 9"/>
          <p:cNvSpPr/>
          <p:nvPr/>
        </p:nvSpPr>
        <p:spPr>
          <a:xfrm rot="8100000">
            <a:off x="878404" y="1912119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弧形 10"/>
          <p:cNvSpPr/>
          <p:nvPr/>
        </p:nvSpPr>
        <p:spPr>
          <a:xfrm rot="19005663">
            <a:off x="2079698" y="3113413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FF515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6" name="直線單箭頭接點 35"/>
          <p:cNvCxnSpPr/>
          <p:nvPr/>
        </p:nvCxnSpPr>
        <p:spPr>
          <a:xfrm>
            <a:off x="683172" y="2926454"/>
            <a:ext cx="298154" cy="298154"/>
          </a:xfrm>
          <a:prstGeom prst="straightConnector1">
            <a:avLst/>
          </a:prstGeom>
          <a:ln w="28575" cap="rnd">
            <a:solidFill>
              <a:srgbClr val="FF8184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/>
          <p:nvPr/>
        </p:nvCxnSpPr>
        <p:spPr>
          <a:xfrm>
            <a:off x="8475531" y="3507124"/>
            <a:ext cx="298154" cy="298154"/>
          </a:xfrm>
          <a:prstGeom prst="straightConnector1">
            <a:avLst/>
          </a:prstGeom>
          <a:ln w="28575" cap="rnd">
            <a:solidFill>
              <a:srgbClr val="FF8184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987788" y="1296985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構思想表達</a:t>
            </a:r>
            <a:endParaRPr lang="en-US" altLang="zh-TW" sz="1500" b="1" spc="300" dirty="0" smtClean="0">
              <a:solidFill>
                <a:srgbClr val="E23359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的說話</a:t>
            </a: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內容</a:t>
            </a:r>
          </a:p>
        </p:txBody>
      </p:sp>
      <p:sp>
        <p:nvSpPr>
          <p:cNvPr id="41" name="矩形 40"/>
          <p:cNvSpPr/>
          <p:nvPr/>
        </p:nvSpPr>
        <p:spPr>
          <a:xfrm>
            <a:off x="3981535" y="5062187"/>
            <a:ext cx="1338828" cy="626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認清</a:t>
            </a: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說話</a:t>
            </a: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者</a:t>
            </a:r>
            <a:endParaRPr lang="en-US" altLang="zh-TW" sz="1500" b="1" spc="300" dirty="0" smtClean="0">
              <a:solidFill>
                <a:srgbClr val="E23359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和</a:t>
            </a: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聆聽者</a:t>
            </a:r>
          </a:p>
        </p:txBody>
      </p:sp>
      <p:sp>
        <p:nvSpPr>
          <p:cNvPr id="42" name="矩形 41"/>
          <p:cNvSpPr/>
          <p:nvPr/>
        </p:nvSpPr>
        <p:spPr>
          <a:xfrm>
            <a:off x="4554984" y="1170714"/>
            <a:ext cx="1338828" cy="6264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選用合適</a:t>
            </a:r>
            <a:endParaRPr lang="en-US" altLang="zh-TW" sz="1500" b="1" spc="300" dirty="0" smtClean="0">
              <a:solidFill>
                <a:srgbClr val="E23359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的轉述</a:t>
            </a: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動詞</a:t>
            </a:r>
          </a:p>
        </p:txBody>
      </p:sp>
      <p:sp>
        <p:nvSpPr>
          <p:cNvPr id="43" name="矩形 42"/>
          <p:cNvSpPr/>
          <p:nvPr/>
        </p:nvSpPr>
        <p:spPr>
          <a:xfrm>
            <a:off x="6514519" y="4861024"/>
            <a:ext cx="1800493" cy="626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把相關的</a:t>
            </a: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項目</a:t>
            </a:r>
            <a:endParaRPr lang="en-US" altLang="zh-TW" sz="1500" b="1" spc="300" dirty="0" smtClean="0">
              <a:solidFill>
                <a:srgbClr val="E23359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放在適當</a:t>
            </a: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的位置</a:t>
            </a:r>
            <a:endParaRPr lang="en-US" altLang="zh-HK" sz="1500" b="1" spc="300" dirty="0">
              <a:solidFill>
                <a:srgbClr val="E23359"/>
              </a:solidFill>
              <a:latin typeface="Corbel"/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087460" y="1500412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調整</a:t>
            </a:r>
            <a:r>
              <a:rPr lang="zh-HK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句式</a:t>
            </a:r>
          </a:p>
        </p:txBody>
      </p:sp>
      <p:grpSp>
        <p:nvGrpSpPr>
          <p:cNvPr id="153" name="群組 152"/>
          <p:cNvGrpSpPr/>
          <p:nvPr/>
        </p:nvGrpSpPr>
        <p:grpSpPr>
          <a:xfrm>
            <a:off x="1942016" y="1991673"/>
            <a:ext cx="749337" cy="749337"/>
            <a:chOff x="2528801" y="3601862"/>
            <a:chExt cx="749337" cy="749337"/>
          </a:xfrm>
        </p:grpSpPr>
        <p:sp>
          <p:nvSpPr>
            <p:cNvPr id="146" name="手繪多邊形 145"/>
            <p:cNvSpPr/>
            <p:nvPr/>
          </p:nvSpPr>
          <p:spPr>
            <a:xfrm rot="13903748">
              <a:off x="2637203" y="3640047"/>
              <a:ext cx="532534" cy="749337"/>
            </a:xfrm>
            <a:custGeom>
              <a:avLst/>
              <a:gdLst>
                <a:gd name="connsiteX0" fmla="*/ 343940 w 408793"/>
                <a:gd name="connsiteY0" fmla="*/ 520172 h 575219"/>
                <a:gd name="connsiteX1" fmla="*/ 55047 w 408793"/>
                <a:gd name="connsiteY1" fmla="*/ 510366 h 575219"/>
                <a:gd name="connsiteX2" fmla="*/ 64853 w 408793"/>
                <a:gd name="connsiteY2" fmla="*/ 221472 h 575219"/>
                <a:gd name="connsiteX3" fmla="*/ 133953 w 408793"/>
                <a:gd name="connsiteY3" fmla="*/ 178892 h 575219"/>
                <a:gd name="connsiteX4" fmla="*/ 162398 w 408793"/>
                <a:gd name="connsiteY4" fmla="*/ 174353 h 575219"/>
                <a:gd name="connsiteX5" fmla="*/ 205684 w 408793"/>
                <a:gd name="connsiteY5" fmla="*/ 0 h 575219"/>
                <a:gd name="connsiteX6" fmla="*/ 249194 w 408793"/>
                <a:gd name="connsiteY6" fmla="*/ 175254 h 575219"/>
                <a:gd name="connsiteX7" fmla="*/ 287693 w 408793"/>
                <a:gd name="connsiteY7" fmla="*/ 184111 h 575219"/>
                <a:gd name="connsiteX8" fmla="*/ 353746 w 408793"/>
                <a:gd name="connsiteY8" fmla="*/ 231279 h 575219"/>
                <a:gd name="connsiteX9" fmla="*/ 343940 w 408793"/>
                <a:gd name="connsiteY9" fmla="*/ 520172 h 5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8793" h="575219">
                  <a:moveTo>
                    <a:pt x="343940" y="520172"/>
                  </a:moveTo>
                  <a:cubicBezTo>
                    <a:pt x="261456" y="597240"/>
                    <a:pt x="132114" y="592849"/>
                    <a:pt x="55047" y="510366"/>
                  </a:cubicBezTo>
                  <a:cubicBezTo>
                    <a:pt x="-22021" y="427882"/>
                    <a:pt x="-17631" y="298540"/>
                    <a:pt x="64853" y="221472"/>
                  </a:cubicBezTo>
                  <a:cubicBezTo>
                    <a:pt x="85474" y="202205"/>
                    <a:pt x="109023" y="188030"/>
                    <a:pt x="133953" y="178892"/>
                  </a:cubicBezTo>
                  <a:lnTo>
                    <a:pt x="162398" y="174353"/>
                  </a:lnTo>
                  <a:lnTo>
                    <a:pt x="205684" y="0"/>
                  </a:lnTo>
                  <a:lnTo>
                    <a:pt x="249194" y="175254"/>
                  </a:lnTo>
                  <a:lnTo>
                    <a:pt x="287693" y="184111"/>
                  </a:lnTo>
                  <a:cubicBezTo>
                    <a:pt x="311945" y="194918"/>
                    <a:pt x="334479" y="210658"/>
                    <a:pt x="353746" y="231279"/>
                  </a:cubicBezTo>
                  <a:cubicBezTo>
                    <a:pt x="430814" y="313763"/>
                    <a:pt x="426424" y="443104"/>
                    <a:pt x="343940" y="520172"/>
                  </a:cubicBezTo>
                  <a:close/>
                </a:path>
              </a:pathLst>
            </a:custGeom>
            <a:solidFill>
              <a:srgbClr val="FF8184"/>
            </a:solidFill>
            <a:ln w="25400" cap="rnd">
              <a:solidFill>
                <a:srgbClr val="FF8184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52" name="群組 151"/>
            <p:cNvGrpSpPr/>
            <p:nvPr/>
          </p:nvGrpSpPr>
          <p:grpSpPr>
            <a:xfrm>
              <a:off x="2591468" y="3601862"/>
              <a:ext cx="532534" cy="749337"/>
              <a:chOff x="2591468" y="3601862"/>
              <a:chExt cx="532534" cy="749337"/>
            </a:xfrm>
          </p:grpSpPr>
          <p:sp>
            <p:nvSpPr>
              <p:cNvPr id="76" name="手繪多邊形 75"/>
              <p:cNvSpPr/>
              <p:nvPr/>
            </p:nvSpPr>
            <p:spPr>
              <a:xfrm rot="13383350">
                <a:off x="2591468" y="3601862"/>
                <a:ext cx="532534" cy="749337"/>
              </a:xfrm>
              <a:custGeom>
                <a:avLst/>
                <a:gdLst>
                  <a:gd name="connsiteX0" fmla="*/ 343940 w 408793"/>
                  <a:gd name="connsiteY0" fmla="*/ 520172 h 575219"/>
                  <a:gd name="connsiteX1" fmla="*/ 55047 w 408793"/>
                  <a:gd name="connsiteY1" fmla="*/ 510366 h 575219"/>
                  <a:gd name="connsiteX2" fmla="*/ 64853 w 408793"/>
                  <a:gd name="connsiteY2" fmla="*/ 221472 h 575219"/>
                  <a:gd name="connsiteX3" fmla="*/ 133953 w 408793"/>
                  <a:gd name="connsiteY3" fmla="*/ 178892 h 575219"/>
                  <a:gd name="connsiteX4" fmla="*/ 162398 w 408793"/>
                  <a:gd name="connsiteY4" fmla="*/ 174353 h 575219"/>
                  <a:gd name="connsiteX5" fmla="*/ 205684 w 408793"/>
                  <a:gd name="connsiteY5" fmla="*/ 0 h 575219"/>
                  <a:gd name="connsiteX6" fmla="*/ 249194 w 408793"/>
                  <a:gd name="connsiteY6" fmla="*/ 175254 h 575219"/>
                  <a:gd name="connsiteX7" fmla="*/ 287693 w 408793"/>
                  <a:gd name="connsiteY7" fmla="*/ 184111 h 575219"/>
                  <a:gd name="connsiteX8" fmla="*/ 353746 w 408793"/>
                  <a:gd name="connsiteY8" fmla="*/ 231279 h 575219"/>
                  <a:gd name="connsiteX9" fmla="*/ 343940 w 408793"/>
                  <a:gd name="connsiteY9" fmla="*/ 520172 h 57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8793" h="575219">
                    <a:moveTo>
                      <a:pt x="343940" y="520172"/>
                    </a:moveTo>
                    <a:cubicBezTo>
                      <a:pt x="261456" y="597240"/>
                      <a:pt x="132114" y="592849"/>
                      <a:pt x="55047" y="510366"/>
                    </a:cubicBezTo>
                    <a:cubicBezTo>
                      <a:pt x="-22021" y="427882"/>
                      <a:pt x="-17631" y="298540"/>
                      <a:pt x="64853" y="221472"/>
                    </a:cubicBezTo>
                    <a:cubicBezTo>
                      <a:pt x="85474" y="202205"/>
                      <a:pt x="109023" y="188030"/>
                      <a:pt x="133953" y="178892"/>
                    </a:cubicBezTo>
                    <a:lnTo>
                      <a:pt x="162398" y="174353"/>
                    </a:lnTo>
                    <a:lnTo>
                      <a:pt x="205684" y="0"/>
                    </a:lnTo>
                    <a:lnTo>
                      <a:pt x="249194" y="175254"/>
                    </a:lnTo>
                    <a:lnTo>
                      <a:pt x="287693" y="184111"/>
                    </a:lnTo>
                    <a:cubicBezTo>
                      <a:pt x="311945" y="194918"/>
                      <a:pt x="334479" y="210658"/>
                      <a:pt x="353746" y="231279"/>
                    </a:cubicBezTo>
                    <a:cubicBezTo>
                      <a:pt x="430814" y="313763"/>
                      <a:pt x="426424" y="443104"/>
                      <a:pt x="343940" y="520172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80" name="群組 79"/>
              <p:cNvGrpSpPr/>
              <p:nvPr/>
            </p:nvGrpSpPr>
            <p:grpSpPr>
              <a:xfrm>
                <a:off x="2751271" y="3861834"/>
                <a:ext cx="369569" cy="76841"/>
                <a:chOff x="3615376" y="1473528"/>
                <a:chExt cx="369569" cy="76841"/>
              </a:xfrm>
            </p:grpSpPr>
            <p:sp>
              <p:nvSpPr>
                <p:cNvPr id="77" name="橢圓 76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solidFill>
                  <a:srgbClr val="FF81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橢圓 77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solidFill>
                  <a:srgbClr val="FF81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橢圓 78"/>
                <p:cNvSpPr/>
                <p:nvPr/>
              </p:nvSpPr>
              <p:spPr>
                <a:xfrm>
                  <a:off x="3908104" y="1473528"/>
                  <a:ext cx="76841" cy="76841"/>
                </a:xfrm>
                <a:prstGeom prst="ellipse">
                  <a:avLst/>
                </a:prstGeom>
                <a:solidFill>
                  <a:srgbClr val="FF81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</p:grpSp>
      <p:grpSp>
        <p:nvGrpSpPr>
          <p:cNvPr id="154" name="群組 153"/>
          <p:cNvGrpSpPr/>
          <p:nvPr/>
        </p:nvGrpSpPr>
        <p:grpSpPr>
          <a:xfrm>
            <a:off x="4090079" y="4337124"/>
            <a:ext cx="795255" cy="630200"/>
            <a:chOff x="3791073" y="3008984"/>
            <a:chExt cx="795255" cy="630200"/>
          </a:xfrm>
        </p:grpSpPr>
        <p:grpSp>
          <p:nvGrpSpPr>
            <p:cNvPr id="102" name="群組 101"/>
            <p:cNvGrpSpPr/>
            <p:nvPr/>
          </p:nvGrpSpPr>
          <p:grpSpPr>
            <a:xfrm>
              <a:off x="4302920" y="3173519"/>
              <a:ext cx="283408" cy="465665"/>
              <a:chOff x="4517821" y="5443276"/>
              <a:chExt cx="283408" cy="465665"/>
            </a:xfrm>
          </p:grpSpPr>
          <p:sp>
            <p:nvSpPr>
              <p:cNvPr id="91" name="橢圓 90"/>
              <p:cNvSpPr/>
              <p:nvPr/>
            </p:nvSpPr>
            <p:spPr>
              <a:xfrm>
                <a:off x="4568754" y="5443276"/>
                <a:ext cx="174387" cy="174387"/>
              </a:xfrm>
              <a:prstGeom prst="ellipse">
                <a:avLst/>
              </a:prstGeom>
              <a:solidFill>
                <a:srgbClr val="FF8184"/>
              </a:solidFill>
              <a:ln>
                <a:solidFill>
                  <a:srgbClr val="FF818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2" name="圓角化同側角落矩形 91"/>
              <p:cNvSpPr/>
              <p:nvPr/>
            </p:nvSpPr>
            <p:spPr>
              <a:xfrm>
                <a:off x="4517821" y="5623680"/>
                <a:ext cx="283408" cy="285261"/>
              </a:xfrm>
              <a:prstGeom prst="round2SameRect">
                <a:avLst>
                  <a:gd name="adj1" fmla="val 38801"/>
                  <a:gd name="adj2" fmla="val 0"/>
                </a:avLst>
              </a:prstGeom>
              <a:solidFill>
                <a:schemeClr val="bg1"/>
              </a:solidFill>
              <a:ln w="25400">
                <a:solidFill>
                  <a:srgbClr val="FF818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HK" sz="1600" dirty="0" smtClean="0">
                    <a:solidFill>
                      <a:srgbClr val="FF8184"/>
                    </a:solidFill>
                    <a:latin typeface="源泉圓體 TTF Bold" panose="020B0800000000000000" pitchFamily="34" charset="-120"/>
                    <a:ea typeface="源泉圓體 TTF Bold" panose="020B0800000000000000" pitchFamily="34" charset="-120"/>
                    <a:cs typeface="Arial" panose="020B0604020202020204" pitchFamily="34" charset="0"/>
                  </a:rPr>
                  <a:t>?</a:t>
                </a:r>
                <a:endParaRPr kumimoji="1" lang="zh-HK" altLang="en-US" sz="1600" dirty="0">
                  <a:solidFill>
                    <a:srgbClr val="FF8184"/>
                  </a:solidFill>
                  <a:latin typeface="源泉圓體 TTF Bold" panose="020B0800000000000000" pitchFamily="34" charset="-120"/>
                  <a:ea typeface="源泉圓體 TTF Bold" panose="020B0800000000000000" pitchFamily="34" charset="-12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" name="群組 102"/>
            <p:cNvGrpSpPr/>
            <p:nvPr/>
          </p:nvGrpSpPr>
          <p:grpSpPr>
            <a:xfrm>
              <a:off x="3791073" y="3169395"/>
              <a:ext cx="283408" cy="465665"/>
              <a:chOff x="3726276" y="5439152"/>
              <a:chExt cx="283408" cy="465665"/>
            </a:xfrm>
          </p:grpSpPr>
          <p:sp>
            <p:nvSpPr>
              <p:cNvPr id="81" name="橢圓 80"/>
              <p:cNvSpPr/>
              <p:nvPr/>
            </p:nvSpPr>
            <p:spPr>
              <a:xfrm>
                <a:off x="3777209" y="5439152"/>
                <a:ext cx="174387" cy="174387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818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 sz="1600">
                  <a:solidFill>
                    <a:srgbClr val="FF8184"/>
                  </a:solidFill>
                  <a:latin typeface="源泉圓體 TTF Bold" panose="020B0800000000000000" pitchFamily="34" charset="-120"/>
                  <a:ea typeface="源泉圓體 TTF Bold" panose="020B0800000000000000" pitchFamily="34" charset="-120"/>
                  <a:cs typeface="Arial" panose="020B0604020202020204" pitchFamily="34" charset="0"/>
                </a:endParaRPr>
              </a:p>
            </p:txBody>
          </p:sp>
          <p:sp>
            <p:nvSpPr>
              <p:cNvPr id="82" name="圓角化同側角落矩形 81"/>
              <p:cNvSpPr/>
              <p:nvPr/>
            </p:nvSpPr>
            <p:spPr>
              <a:xfrm>
                <a:off x="3726276" y="5619556"/>
                <a:ext cx="283408" cy="285261"/>
              </a:xfrm>
              <a:prstGeom prst="round2SameRect">
                <a:avLst>
                  <a:gd name="adj1" fmla="val 38801"/>
                  <a:gd name="adj2" fmla="val 0"/>
                </a:avLst>
              </a:prstGeom>
              <a:solidFill>
                <a:schemeClr val="bg1"/>
              </a:solidFill>
              <a:ln w="25400">
                <a:solidFill>
                  <a:srgbClr val="FF818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HK" sz="1600" dirty="0" smtClean="0">
                    <a:solidFill>
                      <a:srgbClr val="FF8184"/>
                    </a:solidFill>
                    <a:latin typeface="源泉圓體 TTF Bold" panose="020B0800000000000000" pitchFamily="34" charset="-120"/>
                    <a:ea typeface="源泉圓體 TTF Bold" panose="020B0800000000000000" pitchFamily="34" charset="-120"/>
                    <a:cs typeface="Arial" panose="020B0604020202020204" pitchFamily="34" charset="0"/>
                  </a:rPr>
                  <a:t>?</a:t>
                </a:r>
                <a:endParaRPr kumimoji="1" lang="zh-HK" altLang="en-US" sz="1600" dirty="0">
                  <a:solidFill>
                    <a:srgbClr val="FF8184"/>
                  </a:solidFill>
                  <a:latin typeface="源泉圓體 TTF Bold" panose="020B0800000000000000" pitchFamily="34" charset="-120"/>
                  <a:ea typeface="源泉圓體 TTF Bold" panose="020B0800000000000000" pitchFamily="34" charset="-12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" name="群組 84"/>
            <p:cNvGrpSpPr/>
            <p:nvPr/>
          </p:nvGrpSpPr>
          <p:grpSpPr>
            <a:xfrm>
              <a:off x="4014434" y="3008984"/>
              <a:ext cx="369569" cy="76841"/>
              <a:chOff x="3615376" y="1473528"/>
              <a:chExt cx="369569" cy="76841"/>
            </a:xfrm>
          </p:grpSpPr>
          <p:sp>
            <p:nvSpPr>
              <p:cNvPr id="86" name="橢圓 85"/>
              <p:cNvSpPr/>
              <p:nvPr/>
            </p:nvSpPr>
            <p:spPr>
              <a:xfrm>
                <a:off x="3615376" y="1473528"/>
                <a:ext cx="76841" cy="76841"/>
              </a:xfrm>
              <a:prstGeom prst="ellipse">
                <a:avLst/>
              </a:prstGeom>
              <a:solidFill>
                <a:srgbClr val="FF81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87" name="橢圓 86"/>
              <p:cNvSpPr/>
              <p:nvPr/>
            </p:nvSpPr>
            <p:spPr>
              <a:xfrm>
                <a:off x="3761740" y="1473528"/>
                <a:ext cx="76841" cy="76841"/>
              </a:xfrm>
              <a:prstGeom prst="ellipse">
                <a:avLst/>
              </a:prstGeom>
              <a:solidFill>
                <a:srgbClr val="FF81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88" name="橢圓 87"/>
              <p:cNvSpPr/>
              <p:nvPr/>
            </p:nvSpPr>
            <p:spPr>
              <a:xfrm>
                <a:off x="3908104" y="1473528"/>
                <a:ext cx="76841" cy="76841"/>
              </a:xfrm>
              <a:prstGeom prst="ellipse">
                <a:avLst/>
              </a:prstGeom>
              <a:solidFill>
                <a:srgbClr val="FF81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145" name="群組 144"/>
          <p:cNvGrpSpPr/>
          <p:nvPr/>
        </p:nvGrpSpPr>
        <p:grpSpPr>
          <a:xfrm>
            <a:off x="4373655" y="2035891"/>
            <a:ext cx="896517" cy="529132"/>
            <a:chOff x="4844853" y="3772476"/>
            <a:chExt cx="896517" cy="529132"/>
          </a:xfrm>
        </p:grpSpPr>
        <p:grpSp>
          <p:nvGrpSpPr>
            <p:cNvPr id="98" name="群組 97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97" name="橢圓 96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4" name="橢圓 93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5" name="圓角矩形 94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FF8184"/>
              </a:solidFill>
              <a:ln>
                <a:solidFill>
                  <a:srgbClr val="FF818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6" name="圓角矩形 95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93" name="等腰三角形 92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rgbClr val="FF8184"/>
            </a:solidFill>
            <a:ln w="25400" cap="rnd">
              <a:solidFill>
                <a:srgbClr val="FF8184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155" name="群組 154"/>
          <p:cNvGrpSpPr/>
          <p:nvPr/>
        </p:nvGrpSpPr>
        <p:grpSpPr>
          <a:xfrm>
            <a:off x="6540645" y="4384622"/>
            <a:ext cx="833426" cy="356845"/>
            <a:chOff x="6110405" y="3199405"/>
            <a:chExt cx="833426" cy="356845"/>
          </a:xfrm>
        </p:grpSpPr>
        <p:sp>
          <p:nvSpPr>
            <p:cNvPr id="147" name="圓角矩形 146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FF8184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17" name="群組 116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116" name="圓角矩形 115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9" name="手繪多邊形 108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184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7" name="手繪多邊形 106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FF8184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11" name="群組 110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12" name="橢圓 111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3" name="橢圓 112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15" name="橢圓 114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0" name="等腰三角形 109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FF8184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56" name="群組 155"/>
          <p:cNvGrpSpPr/>
          <p:nvPr/>
        </p:nvGrpSpPr>
        <p:grpSpPr>
          <a:xfrm>
            <a:off x="7020638" y="1955224"/>
            <a:ext cx="598770" cy="860581"/>
            <a:chOff x="6877598" y="1682744"/>
            <a:chExt cx="598770" cy="860581"/>
          </a:xfrm>
        </p:grpSpPr>
        <p:sp>
          <p:nvSpPr>
            <p:cNvPr id="148" name="圓角矩形 147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FF8184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50" name="群組 149"/>
            <p:cNvGrpSpPr/>
            <p:nvPr/>
          </p:nvGrpSpPr>
          <p:grpSpPr>
            <a:xfrm rot="11829418">
              <a:off x="6877598" y="1944183"/>
              <a:ext cx="356898" cy="599142"/>
              <a:chOff x="7645576" y="3583013"/>
              <a:chExt cx="356898" cy="599142"/>
            </a:xfrm>
          </p:grpSpPr>
          <p:sp>
            <p:nvSpPr>
              <p:cNvPr id="120" name="等腰三角形 119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FF8184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49" name="群組 148"/>
              <p:cNvGrpSpPr/>
              <p:nvPr/>
            </p:nvGrpSpPr>
            <p:grpSpPr>
              <a:xfrm>
                <a:off x="7738512" y="3583013"/>
                <a:ext cx="263962" cy="527372"/>
                <a:chOff x="7738512" y="3583013"/>
                <a:chExt cx="263962" cy="527372"/>
              </a:xfrm>
            </p:grpSpPr>
            <p:sp>
              <p:nvSpPr>
                <p:cNvPr id="130" name="圓角矩形 129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FF8184"/>
                </a:solidFill>
                <a:ln w="25400" cap="rnd">
                  <a:solidFill>
                    <a:srgbClr val="FF8184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129" name="手繪多邊形 128"/>
                <p:cNvSpPr/>
                <p:nvPr/>
              </p:nvSpPr>
              <p:spPr>
                <a:xfrm rot="1437736">
                  <a:off x="7854876" y="3601784"/>
                  <a:ext cx="147598" cy="61738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FF8184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127" name="手繪多邊形 126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FF8184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136" name="直線接點 135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FF8184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37" name="橢圓 136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FF8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51" name="群組 150"/>
          <p:cNvGrpSpPr/>
          <p:nvPr/>
        </p:nvGrpSpPr>
        <p:grpSpPr>
          <a:xfrm>
            <a:off x="1744300" y="4272375"/>
            <a:ext cx="811855" cy="550473"/>
            <a:chOff x="1345732" y="2984696"/>
            <a:chExt cx="811855" cy="550473"/>
          </a:xfrm>
        </p:grpSpPr>
        <p:grpSp>
          <p:nvGrpSpPr>
            <p:cNvPr id="101" name="群組 100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71" name="手繪多邊形 70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FF8184"/>
              </a:solidFill>
              <a:ln w="25400">
                <a:solidFill>
                  <a:srgbClr val="FF818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9" name="橢圓 98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818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0" name="橢圓 99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818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144" name="手繪多邊形 143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FF8184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17" name="群組 16"/>
          <p:cNvGrpSpPr/>
          <p:nvPr/>
        </p:nvGrpSpPr>
        <p:grpSpPr>
          <a:xfrm>
            <a:off x="1492523" y="3753675"/>
            <a:ext cx="477243" cy="470649"/>
            <a:chOff x="1492523" y="3753675"/>
            <a:chExt cx="477243" cy="470649"/>
          </a:xfrm>
        </p:grpSpPr>
        <p:sp>
          <p:nvSpPr>
            <p:cNvPr id="16" name="淚滴形 15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橢圓 17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FF51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FF515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淚滴形 122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3961746" y="3761612"/>
            <a:ext cx="470648" cy="481196"/>
            <a:chOff x="3970799" y="3761612"/>
            <a:chExt cx="470648" cy="481196"/>
          </a:xfrm>
        </p:grpSpPr>
        <p:sp>
          <p:nvSpPr>
            <p:cNvPr id="21" name="淚滴形 20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FF51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FF515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淚滴形 123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6376758" y="3749644"/>
            <a:ext cx="472944" cy="474679"/>
            <a:chOff x="6385811" y="3749644"/>
            <a:chExt cx="472944" cy="474679"/>
          </a:xfrm>
        </p:grpSpPr>
        <p:sp>
          <p:nvSpPr>
            <p:cNvPr id="24" name="淚滴形 23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橢圓 24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FF51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FF515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淚滴形 124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2706737" y="2526238"/>
            <a:ext cx="472751" cy="477883"/>
            <a:chOff x="2706737" y="2526238"/>
            <a:chExt cx="472751" cy="477883"/>
          </a:xfrm>
        </p:grpSpPr>
        <p:sp>
          <p:nvSpPr>
            <p:cNvPr id="26" name="淚滴形 25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FF51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FF515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淚滴形 125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5121493" y="2552383"/>
            <a:ext cx="472121" cy="477315"/>
            <a:chOff x="5121493" y="2552383"/>
            <a:chExt cx="472121" cy="477315"/>
          </a:xfrm>
        </p:grpSpPr>
        <p:sp>
          <p:nvSpPr>
            <p:cNvPr id="30" name="淚滴形 29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橢圓 30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FF51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FF515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淚滴形 127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7519330" y="2526236"/>
            <a:ext cx="473884" cy="477883"/>
            <a:chOff x="7519330" y="2526236"/>
            <a:chExt cx="473884" cy="477883"/>
          </a:xfrm>
        </p:grpSpPr>
        <p:sp>
          <p:nvSpPr>
            <p:cNvPr id="33" name="淚滴形 32"/>
            <p:cNvSpPr/>
            <p:nvPr/>
          </p:nvSpPr>
          <p:spPr>
            <a:xfrm rot="8100000">
              <a:off x="7522567" y="2526236"/>
              <a:ext cx="470647" cy="470647"/>
            </a:xfrm>
            <a:prstGeom prst="teardrop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7619142" y="2622810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FF515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zh-HK" altLang="en-US" dirty="0">
                <a:solidFill>
                  <a:srgbClr val="FF515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淚滴形 130"/>
            <p:cNvSpPr/>
            <p:nvPr/>
          </p:nvSpPr>
          <p:spPr>
            <a:xfrm rot="8100000">
              <a:off x="7519330" y="253347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1603311" y="4862859"/>
            <a:ext cx="1107996" cy="6264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回想對話</a:t>
            </a:r>
            <a:endParaRPr lang="en-US" altLang="zh-TW" sz="1500" b="1" spc="300" dirty="0" smtClean="0">
              <a:solidFill>
                <a:srgbClr val="E23359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23359"/>
                </a:solidFill>
                <a:latin typeface="Corbel"/>
                <a:ea typeface="微軟正黑體"/>
              </a:rPr>
              <a:t>的</a:t>
            </a:r>
            <a:r>
              <a:rPr lang="zh-TW" altLang="en-US" sz="1500" b="1" spc="300" dirty="0">
                <a:solidFill>
                  <a:srgbClr val="E23359"/>
                </a:solidFill>
                <a:latin typeface="Corbel"/>
                <a:ea typeface="微軟正黑體"/>
              </a:rPr>
              <a:t>情景</a:t>
            </a:r>
            <a:endParaRPr lang="en-US" altLang="zh-TW" sz="1500" b="1" spc="300" dirty="0">
              <a:solidFill>
                <a:srgbClr val="E23359"/>
              </a:solidFill>
              <a:latin typeface="Corbel"/>
              <a:ea typeface="微軟正黑體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1843436" y="5767169"/>
            <a:ext cx="1253114" cy="936640"/>
          </a:xfrm>
          <a:prstGeom prst="rect">
            <a:avLst/>
          </a:prstGeom>
        </p:spPr>
      </p:pic>
      <p:pic>
        <p:nvPicPr>
          <p:cNvPr id="171" name="圖片 170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416226" y="176288"/>
            <a:ext cx="1289209" cy="93664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389973" y="5853649"/>
            <a:ext cx="1080154" cy="936640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061865" y="121468"/>
            <a:ext cx="1179576" cy="936640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7225725" y="5782138"/>
            <a:ext cx="1223176" cy="936640"/>
          </a:xfrm>
          <a:prstGeom prst="rect">
            <a:avLst/>
          </a:prstGeom>
        </p:spPr>
      </p:pic>
      <p:pic>
        <p:nvPicPr>
          <p:cNvPr id="175" name="圖片 174"/>
          <p:cNvPicPr>
            <a:picLocks noChangeAspect="1"/>
          </p:cNvPicPr>
          <p:nvPr/>
        </p:nvPicPr>
        <p:blipFill rotWithShape="1">
          <a:blip r:embed="rId2"/>
          <a:srcRect l="1886"/>
          <a:stretch/>
        </p:blipFill>
        <p:spPr>
          <a:xfrm rot="5400000">
            <a:off x="6546642" y="170284"/>
            <a:ext cx="1290650" cy="936640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3039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"/>
                            </p:stCondLst>
                            <p:childTnLst>
                              <p:par>
                                <p:cTn id="4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"/>
                            </p:stCondLst>
                            <p:childTnLst>
                              <p:par>
                                <p:cTn id="7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"/>
                            </p:stCondLst>
                            <p:childTnLst>
                              <p:par>
                                <p:cTn id="10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"/>
                            </p:stCondLst>
                            <p:childTnLst>
                              <p:par>
                                <p:cTn id="13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00"/>
                            </p:stCondLst>
                            <p:childTnLst>
                              <p:par>
                                <p:cTn id="1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00"/>
                            </p:stCondLst>
                            <p:childTnLst>
                              <p:par>
                                <p:cTn id="15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8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00"/>
                            </p:stCondLst>
                            <p:childTnLst>
                              <p:par>
                                <p:cTn id="18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5" grpId="0" animBg="1"/>
      <p:bldP spid="104" grpId="0" animBg="1"/>
      <p:bldP spid="90" grpId="0" animBg="1"/>
      <p:bldP spid="89" grpId="0" animBg="1"/>
      <p:bldP spid="2" grpId="0" animBg="1"/>
      <p:bldP spid="14" grpId="0" animBg="1"/>
      <p:bldP spid="15" grpId="0" animBg="1"/>
      <p:bldP spid="12" grpId="0" animBg="1"/>
      <p:bldP spid="13" grpId="0" animBg="1"/>
      <p:bldP spid="10" grpId="0" animBg="1"/>
      <p:bldP spid="11" grpId="0" animBg="1"/>
      <p:bldP spid="40" grpId="0"/>
      <p:bldP spid="41" grpId="0"/>
      <p:bldP spid="42" grpId="0"/>
      <p:bldP spid="43" grpId="0"/>
      <p:bldP spid="44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手繪多邊形 33"/>
          <p:cNvSpPr/>
          <p:nvPr/>
        </p:nvSpPr>
        <p:spPr>
          <a:xfrm rot="20832225">
            <a:off x="1668133" y="1781414"/>
            <a:ext cx="4428530" cy="2411928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C7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5461088" y="3290211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家明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矩形 11"/>
          <p:cNvSpPr>
            <a:spLocks noChangeArrowheads="1"/>
          </p:cNvSpPr>
          <p:nvPr/>
        </p:nvSpPr>
        <p:spPr bwMode="auto">
          <a:xfrm>
            <a:off x="2438949" y="3290211"/>
            <a:ext cx="59503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老師</a:t>
            </a:r>
            <a:endParaRPr lang="en-US" altLang="zh-TW" sz="16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016" y="1695666"/>
            <a:ext cx="2220291" cy="2225969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4905495" y="675436"/>
            <a:ext cx="2273406" cy="1409329"/>
            <a:chOff x="4905495" y="675436"/>
            <a:chExt cx="2273406" cy="1409329"/>
          </a:xfrm>
        </p:grpSpPr>
        <p:sp>
          <p:nvSpPr>
            <p:cNvPr id="21" name="手繪多邊形 20"/>
            <p:cNvSpPr/>
            <p:nvPr/>
          </p:nvSpPr>
          <p:spPr>
            <a:xfrm rot="321439" flipH="1">
              <a:off x="4905495" y="675436"/>
              <a:ext cx="2273406" cy="1409329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 rot="323374" flipH="1">
              <a:off x="5371248" y="872414"/>
              <a:ext cx="15809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我可唔可以遲啲先返學校幫手</a:t>
              </a:r>
              <a:r>
                <a:rPr lang="en-US" altLang="zh-TW" sz="14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?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6029374" y="166686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>
                <a:ea typeface="微軟正黑體"/>
              </a:rPr>
              <a:t>說話</a:t>
            </a:r>
            <a:r>
              <a:rPr lang="zh-TW" altLang="en-US" sz="1200" b="1" dirty="0" smtClean="0">
                <a:ea typeface="微軟正黑體"/>
              </a:rPr>
              <a:t>內容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769163" y="3628765"/>
            <a:ext cx="4075505" cy="2771676"/>
            <a:chOff x="769163" y="3628765"/>
            <a:chExt cx="4075505" cy="2771676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163" y="3628765"/>
              <a:ext cx="1497435" cy="2771676"/>
            </a:xfrm>
            <a:prstGeom prst="rect">
              <a:avLst/>
            </a:prstGeom>
          </p:spPr>
        </p:pic>
        <p:grpSp>
          <p:nvGrpSpPr>
            <p:cNvPr id="45" name="群組 44"/>
            <p:cNvGrpSpPr/>
            <p:nvPr/>
          </p:nvGrpSpPr>
          <p:grpSpPr>
            <a:xfrm>
              <a:off x="2036295" y="4652310"/>
              <a:ext cx="2808373" cy="1488783"/>
              <a:chOff x="2036100" y="4523250"/>
              <a:chExt cx="2808373" cy="1488783"/>
            </a:xfrm>
          </p:grpSpPr>
          <p:grpSp>
            <p:nvGrpSpPr>
              <p:cNvPr id="46" name="群組 4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FF8184"/>
                </a:solidFill>
                <a:ln>
                  <a:solidFill>
                    <a:srgbClr val="FF5157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7" name="等腰三角形 4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8" name="半框架 4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1" name="圖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198" y="4529964"/>
              <a:ext cx="313486" cy="237407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2263158" y="4758175"/>
              <a:ext cx="2521333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1.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回想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對話的情景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2.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構思想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表達的說話內容</a:t>
              </a: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3.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認清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說話者和聆聽者</a:t>
              </a:r>
            </a:p>
            <a:p>
              <a:pPr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4.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合適的轉述動詞</a:t>
              </a:r>
            </a:p>
          </p:txBody>
        </p:sp>
      </p:grpSp>
      <p:sp>
        <p:nvSpPr>
          <p:cNvPr id="56" name="手繪多邊形 55"/>
          <p:cNvSpPr/>
          <p:nvPr/>
        </p:nvSpPr>
        <p:spPr>
          <a:xfrm flipV="1">
            <a:off x="7185527" y="412591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7" name="弧形 56"/>
          <p:cNvSpPr/>
          <p:nvPr/>
        </p:nvSpPr>
        <p:spPr>
          <a:xfrm rot="10620496">
            <a:off x="7823835" y="402631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8" name="群組 57"/>
          <p:cNvGrpSpPr/>
          <p:nvPr/>
        </p:nvGrpSpPr>
        <p:grpSpPr>
          <a:xfrm>
            <a:off x="8284904" y="406323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9" name="手繪多邊形 5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手繪多邊形 5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E23359"/>
                </a:gs>
                <a:gs pos="0">
                  <a:srgbClr val="FFCDDC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1" name="橢圓 6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2" name="橢圓 6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3" name="摺角紙張 62"/>
          <p:cNvSpPr/>
          <p:nvPr/>
        </p:nvSpPr>
        <p:spPr>
          <a:xfrm>
            <a:off x="5836186" y="4063233"/>
            <a:ext cx="1760716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手繪多邊形 63"/>
          <p:cNvSpPr/>
          <p:nvPr/>
        </p:nvSpPr>
        <p:spPr>
          <a:xfrm rot="15799771">
            <a:off x="7645734" y="386455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5" name="矩形 64"/>
          <p:cNvSpPr/>
          <p:nvPr/>
        </p:nvSpPr>
        <p:spPr>
          <a:xfrm>
            <a:off x="6252913" y="4714299"/>
            <a:ext cx="94061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AutoShape 25"/>
          <p:cNvSpPr txBox="1">
            <a:spLocks noChangeArrowheads="1"/>
          </p:cNvSpPr>
          <p:nvPr/>
        </p:nvSpPr>
        <p:spPr bwMode="auto">
          <a:xfrm>
            <a:off x="6038521" y="4227618"/>
            <a:ext cx="1314743" cy="376916"/>
          </a:xfrm>
          <a:prstGeom prst="flowChartAlternateProcess">
            <a:avLst/>
          </a:prstGeom>
          <a:solidFill>
            <a:srgbClr val="FF515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/>
              <a:t>轉述動詞</a:t>
            </a:r>
            <a:endParaRPr lang="zh-HK" altLang="en-US" sz="1200" b="1" spc="3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7862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6" grpId="0"/>
      <p:bldP spid="17" grpId="0"/>
      <p:bldP spid="28" grpId="0"/>
      <p:bldP spid="56" grpId="0" animBg="1"/>
      <p:bldP spid="57" grpId="0" animBg="1"/>
      <p:bldP spid="63" grpId="0" animBg="1"/>
      <p:bldP spid="63" grpId="1" animBg="1"/>
      <p:bldP spid="64" grpId="0" animBg="1"/>
      <p:bldP spid="64" grpId="1" animBg="1"/>
      <p:bldP spid="65" grpId="0"/>
      <p:bldP spid="65" grpId="1"/>
      <p:bldP spid="66" grpId="0" animBg="1"/>
      <p:bldP spid="6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911" y="1330591"/>
            <a:ext cx="5394611" cy="824904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1306286" y="1885532"/>
            <a:ext cx="5923263" cy="1425759"/>
            <a:chOff x="974690" y="1885532"/>
            <a:chExt cx="5923263" cy="1425759"/>
          </a:xfrm>
        </p:grpSpPr>
        <p:grpSp>
          <p:nvGrpSpPr>
            <p:cNvPr id="83" name="群組 82"/>
            <p:cNvGrpSpPr/>
            <p:nvPr/>
          </p:nvGrpSpPr>
          <p:grpSpPr>
            <a:xfrm>
              <a:off x="5692705" y="1885532"/>
              <a:ext cx="1205248" cy="1425759"/>
              <a:chOff x="753027" y="3596774"/>
              <a:chExt cx="1205248" cy="1425759"/>
            </a:xfrm>
          </p:grpSpPr>
          <p:sp>
            <p:nvSpPr>
              <p:cNvPr id="84" name="等腰三角形 83"/>
              <p:cNvSpPr/>
              <p:nvPr/>
            </p:nvSpPr>
            <p:spPr>
              <a:xfrm rot="6257926" flipH="1">
                <a:off x="879841" y="4129249"/>
                <a:ext cx="368538" cy="622166"/>
              </a:xfrm>
              <a:prstGeom prst="triangle">
                <a:avLst/>
              </a:prstGeom>
              <a:solidFill>
                <a:srgbClr val="FFED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pic>
            <p:nvPicPr>
              <p:cNvPr id="85" name="圖片 8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68557" y="3596774"/>
                <a:ext cx="489718" cy="1425759"/>
              </a:xfrm>
              <a:prstGeom prst="rect">
                <a:avLst/>
              </a:prstGeom>
            </p:spPr>
          </p:pic>
        </p:grpSp>
        <p:sp>
          <p:nvSpPr>
            <p:cNvPr id="2" name="圓角矩形 1"/>
            <p:cNvSpPr/>
            <p:nvPr/>
          </p:nvSpPr>
          <p:spPr>
            <a:xfrm>
              <a:off x="974690" y="2221344"/>
              <a:ext cx="4959490" cy="950445"/>
            </a:xfrm>
            <a:prstGeom prst="roundRect">
              <a:avLst>
                <a:gd name="adj" fmla="val 2923"/>
              </a:avLst>
            </a:pr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408865" y="2322577"/>
            <a:ext cx="568029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31317B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家明</a:t>
            </a:r>
            <a:endParaRPr lang="zh-HK" altLang="en-US" sz="1400" b="1" dirty="0">
              <a:solidFill>
                <a:srgbClr val="31317B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44852" y="2330402"/>
            <a:ext cx="544867" cy="738664"/>
          </a:xfrm>
          <a:prstGeom prst="rect">
            <a:avLst/>
          </a:prstGeom>
          <a:solidFill>
            <a:srgbClr val="FFC7C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endParaRPr lang="en-US" altLang="zh-HK" sz="1400" b="1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81661" y="2322577"/>
            <a:ext cx="563189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31317B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老師</a:t>
            </a:r>
            <a:endParaRPr lang="en-US" altLang="zh-TW" sz="1400" b="1" dirty="0" smtClean="0">
              <a:solidFill>
                <a:srgbClr val="31317B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489720" y="2322577"/>
            <a:ext cx="2320600" cy="738664"/>
          </a:xfrm>
          <a:prstGeom prst="rect">
            <a:avLst/>
          </a:prstGeom>
          <a:solidFill>
            <a:srgbClr val="FFC7C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可</a:t>
            </a:r>
            <a:r>
              <a:rPr lang="zh-TW" altLang="en-US" sz="1400" b="1" dirty="0">
                <a:latin typeface="FangSong" panose="02010609060101010101" pitchFamily="49" charset="-122"/>
                <a:ea typeface="FangSong" panose="02010609060101010101" pitchFamily="49" charset="-122"/>
              </a:rPr>
              <a:t>唔可以遲啲先返學校</a:t>
            </a:r>
            <a:r>
              <a:rPr lang="zh-TW" altLang="en-US" sz="14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幫手</a:t>
            </a:r>
            <a:endParaRPr lang="en-US" altLang="zh-TW" sz="1400" b="1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76896" y="2322577"/>
            <a:ext cx="407002" cy="738664"/>
          </a:xfrm>
          <a:prstGeom prst="rect">
            <a:avLst/>
          </a:prstGeom>
          <a:solidFill>
            <a:srgbClr val="FF515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HK" sz="1400" b="1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944851" y="2322577"/>
            <a:ext cx="544867" cy="738664"/>
          </a:xfrm>
          <a:prstGeom prst="rect">
            <a:avLst/>
          </a:prstGeom>
          <a:solidFill>
            <a:srgbClr val="FFE48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佢</a:t>
            </a:r>
            <a:endParaRPr lang="en-US" altLang="zh-HK" sz="1400" b="1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803405" y="2330402"/>
            <a:ext cx="330958" cy="738664"/>
          </a:xfrm>
          <a:prstGeom prst="rect">
            <a:avLst/>
          </a:prstGeom>
          <a:solidFill>
            <a:srgbClr val="FFC7C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r>
              <a:rPr lang="zh-TW" altLang="en-US" sz="14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</a:t>
            </a:r>
            <a:endParaRPr lang="en-US" altLang="zh-HK" sz="1400" b="1" dirty="0" smtClean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64" y="3533713"/>
            <a:ext cx="1525219" cy="2880970"/>
          </a:xfrm>
          <a:prstGeom prst="rect">
            <a:avLst/>
          </a:prstGeom>
        </p:spPr>
      </p:pic>
      <p:grpSp>
        <p:nvGrpSpPr>
          <p:cNvPr id="30" name="群組 29"/>
          <p:cNvGrpSpPr/>
          <p:nvPr/>
        </p:nvGrpSpPr>
        <p:grpSpPr>
          <a:xfrm>
            <a:off x="2032684" y="4643219"/>
            <a:ext cx="3682136" cy="1163294"/>
            <a:chOff x="2036100" y="4523250"/>
            <a:chExt cx="2808373" cy="1488783"/>
          </a:xfrm>
        </p:grpSpPr>
        <p:grpSp>
          <p:nvGrpSpPr>
            <p:cNvPr id="31" name="群組 30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FF8184"/>
              </a:solidFill>
              <a:ln>
                <a:solidFill>
                  <a:srgbClr val="FF5157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半框架 33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7" name="圖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587" y="4520872"/>
            <a:ext cx="313486" cy="237407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2278587" y="4824701"/>
            <a:ext cx="3130985" cy="3524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把相關的項目放在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78056" y="5231101"/>
            <a:ext cx="1293944" cy="3524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6</a:t>
            </a:r>
            <a:r>
              <a:rPr lang="en-US" altLang="zh-TW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.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3235248" y="2891266"/>
            <a:ext cx="0" cy="1434949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接點 44"/>
          <p:cNvCxnSpPr/>
          <p:nvPr/>
        </p:nvCxnSpPr>
        <p:spPr>
          <a:xfrm flipH="1">
            <a:off x="2906811" y="4342208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接點 47"/>
          <p:cNvCxnSpPr/>
          <p:nvPr/>
        </p:nvCxnSpPr>
        <p:spPr>
          <a:xfrm flipV="1">
            <a:off x="2906812" y="4196617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群組 48"/>
          <p:cNvGrpSpPr/>
          <p:nvPr/>
        </p:nvGrpSpPr>
        <p:grpSpPr>
          <a:xfrm>
            <a:off x="2794406" y="3399153"/>
            <a:ext cx="2856872" cy="750419"/>
            <a:chOff x="3049455" y="195107"/>
            <a:chExt cx="2856872" cy="750419"/>
          </a:xfrm>
        </p:grpSpPr>
        <p:sp>
          <p:nvSpPr>
            <p:cNvPr id="50" name="圓角矩形 49"/>
            <p:cNvSpPr/>
            <p:nvPr/>
          </p:nvSpPr>
          <p:spPr>
            <a:xfrm>
              <a:off x="4561473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1" name="圓角矩形 50"/>
            <p:cNvSpPr/>
            <p:nvPr/>
          </p:nvSpPr>
          <p:spPr>
            <a:xfrm>
              <a:off x="3049455" y="375814"/>
              <a:ext cx="2513622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66700"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複述別人的説話時，需要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按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indent="266700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說話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者的身份，轉換代名詞</a:t>
              </a: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506189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53" name="群組 52"/>
            <p:cNvGrpSpPr/>
            <p:nvPr/>
          </p:nvGrpSpPr>
          <p:grpSpPr>
            <a:xfrm rot="1017492">
              <a:off x="5532871" y="195107"/>
              <a:ext cx="373456" cy="162910"/>
              <a:chOff x="5448293" y="-128243"/>
              <a:chExt cx="373456" cy="162910"/>
            </a:xfrm>
          </p:grpSpPr>
          <p:cxnSp>
            <p:nvCxnSpPr>
              <p:cNvPr id="54" name="直線接點 53"/>
              <p:cNvCxnSpPr/>
              <p:nvPr/>
            </p:nvCxnSpPr>
            <p:spPr>
              <a:xfrm>
                <a:off x="5604937" y="-12824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接點 54"/>
              <p:cNvCxnSpPr/>
              <p:nvPr/>
            </p:nvCxnSpPr>
            <p:spPr>
              <a:xfrm rot="18900000">
                <a:off x="5448293" y="-85691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接點 55"/>
              <p:cNvCxnSpPr/>
              <p:nvPr/>
            </p:nvCxnSpPr>
            <p:spPr>
              <a:xfrm rot="2700000">
                <a:off x="5761570" y="-853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7" name="文字方塊 56"/>
          <p:cNvSpPr txBox="1"/>
          <p:nvPr/>
        </p:nvSpPr>
        <p:spPr>
          <a:xfrm rot="20532099">
            <a:off x="2455201" y="3464607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8" name="bulb"/>
          <p:cNvGrpSpPr/>
          <p:nvPr/>
        </p:nvGrpSpPr>
        <p:grpSpPr>
          <a:xfrm>
            <a:off x="2676018" y="3530989"/>
            <a:ext cx="461585" cy="655580"/>
            <a:chOff x="2878772" y="455421"/>
            <a:chExt cx="418957" cy="595036"/>
          </a:xfrm>
        </p:grpSpPr>
        <p:sp>
          <p:nvSpPr>
            <p:cNvPr id="59" name="圓角矩形 58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圓角化同側角落矩形 59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1" name="手繪多邊形 60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2" name="閃電 61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3" name="手繪多邊形 62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5803403" y="2322577"/>
            <a:ext cx="330960" cy="738664"/>
          </a:xfrm>
          <a:prstGeom prst="rect">
            <a:avLst/>
          </a:prstGeom>
          <a:solidFill>
            <a:srgbClr val="FFE48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en-US" altLang="zh-TW" sz="14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400" b="1" dirty="0" smtClean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cxnSp>
        <p:nvCxnSpPr>
          <p:cNvPr id="64" name="直線接點 63"/>
          <p:cNvCxnSpPr/>
          <p:nvPr/>
        </p:nvCxnSpPr>
        <p:spPr>
          <a:xfrm>
            <a:off x="5971194" y="1169157"/>
            <a:ext cx="5303" cy="1329156"/>
          </a:xfrm>
          <a:prstGeom prst="line">
            <a:avLst/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群組 64"/>
          <p:cNvGrpSpPr/>
          <p:nvPr/>
        </p:nvGrpSpPr>
        <p:grpSpPr>
          <a:xfrm>
            <a:off x="5916298" y="534530"/>
            <a:ext cx="2186572" cy="750403"/>
            <a:chOff x="3106964" y="195123"/>
            <a:chExt cx="2186572" cy="750403"/>
          </a:xfrm>
        </p:grpSpPr>
        <p:sp>
          <p:nvSpPr>
            <p:cNvPr id="66" name="圓角矩形 65"/>
            <p:cNvSpPr/>
            <p:nvPr/>
          </p:nvSpPr>
          <p:spPr>
            <a:xfrm>
              <a:off x="3959778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7" name="圓角矩形 66"/>
            <p:cNvSpPr/>
            <p:nvPr/>
          </p:nvSpPr>
          <p:spPr>
            <a:xfrm>
              <a:off x="3106964" y="375814"/>
              <a:ext cx="1814256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複述問題時，需要改變為陳述語氣</a:t>
              </a: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871242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69" name="群組 68"/>
            <p:cNvGrpSpPr/>
            <p:nvPr/>
          </p:nvGrpSpPr>
          <p:grpSpPr>
            <a:xfrm rot="1017492">
              <a:off x="4920101" y="195123"/>
              <a:ext cx="373435" cy="162916"/>
              <a:chOff x="4862167" y="50492"/>
              <a:chExt cx="373435" cy="162916"/>
            </a:xfrm>
          </p:grpSpPr>
          <p:cxnSp>
            <p:nvCxnSpPr>
              <p:cNvPr id="70" name="直線接點 69"/>
              <p:cNvCxnSpPr/>
              <p:nvPr/>
            </p:nvCxnSpPr>
            <p:spPr>
              <a:xfrm>
                <a:off x="5018792" y="5049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接點 70"/>
              <p:cNvCxnSpPr/>
              <p:nvPr/>
            </p:nvCxnSpPr>
            <p:spPr>
              <a:xfrm rot="18900000">
                <a:off x="4862167" y="93050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接點 71"/>
              <p:cNvCxnSpPr/>
              <p:nvPr/>
            </p:nvCxnSpPr>
            <p:spPr>
              <a:xfrm rot="2700000">
                <a:off x="5175423" y="93357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文字方塊 72"/>
          <p:cNvSpPr txBox="1"/>
          <p:nvPr/>
        </p:nvSpPr>
        <p:spPr>
          <a:xfrm rot="20532099">
            <a:off x="5519584" y="599968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74" name="bulb"/>
          <p:cNvGrpSpPr/>
          <p:nvPr/>
        </p:nvGrpSpPr>
        <p:grpSpPr>
          <a:xfrm>
            <a:off x="5740401" y="666350"/>
            <a:ext cx="461585" cy="655580"/>
            <a:chOff x="2878772" y="455421"/>
            <a:chExt cx="418957" cy="595036"/>
          </a:xfrm>
        </p:grpSpPr>
        <p:sp>
          <p:nvSpPr>
            <p:cNvPr id="75" name="圓角矩形 74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圓角化同側角落矩形 75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7" name="手繪多邊形 76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8" name="閃電 77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9" name="手繪多邊形 78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grpSp>
        <p:nvGrpSpPr>
          <p:cNvPr id="6" name="群組 5"/>
          <p:cNvGrpSpPr/>
          <p:nvPr/>
        </p:nvGrpSpPr>
        <p:grpSpPr>
          <a:xfrm>
            <a:off x="5992771" y="4888762"/>
            <a:ext cx="2667493" cy="767345"/>
            <a:chOff x="5992771" y="4888762"/>
            <a:chExt cx="2667493" cy="767345"/>
          </a:xfrm>
        </p:grpSpPr>
        <p:sp>
          <p:nvSpPr>
            <p:cNvPr id="88" name="矩形 87"/>
            <p:cNvSpPr/>
            <p:nvPr/>
          </p:nvSpPr>
          <p:spPr>
            <a:xfrm>
              <a:off x="6060283" y="4912033"/>
              <a:ext cx="2539314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spcBef>
                  <a:spcPct val="50000"/>
                </a:spcBef>
                <a:buClr>
                  <a:schemeClr val="tx1"/>
                </a:buClr>
                <a:buSzPct val="90000"/>
                <a:buFont typeface="Wingdings" panose="05000000000000000000" pitchFamily="2" charset="2"/>
                <a:buChar char="Ø"/>
              </a:pPr>
              <a:r>
                <a:rPr lang="zh-TW" altLang="en-US" sz="1600" b="1" dirty="0">
                  <a:solidFill>
                    <a:srgbClr val="31317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家</a:t>
              </a:r>
              <a:r>
                <a:rPr lang="zh-TW" altLang="en-US" sz="1600" b="1" dirty="0" smtClean="0">
                  <a:solidFill>
                    <a:srgbClr val="31317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明</a:t>
              </a:r>
              <a:r>
                <a:rPr lang="zh-TW" altLang="en-US" sz="1600" b="1" dirty="0" smtClean="0">
                  <a:solidFill>
                    <a:srgbClr val="FF5157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r>
                <a:rPr lang="zh-TW" altLang="en-US" sz="1600" b="1" dirty="0" smtClean="0">
                  <a:solidFill>
                    <a:srgbClr val="31317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老師</a:t>
              </a:r>
              <a:r>
                <a:rPr lang="zh-TW" altLang="en-US" sz="1600" b="1" dirty="0" smtClean="0">
                  <a:latin typeface="FangSong" panose="02010609060101010101" pitchFamily="49" charset="-122"/>
                  <a:ea typeface="FangSong" panose="02010609060101010101" pitchFamily="49" charset="-122"/>
                </a:rPr>
                <a:t>佢</a:t>
              </a:r>
              <a:r>
                <a:rPr lang="zh-TW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可唔可以遲啲先返學校</a:t>
              </a:r>
              <a:r>
                <a:rPr lang="zh-TW" altLang="en-US" sz="1600" b="1" dirty="0" smtClean="0">
                  <a:latin typeface="FangSong" panose="02010609060101010101" pitchFamily="49" charset="-122"/>
                  <a:ea typeface="FangSong" panose="02010609060101010101" pitchFamily="49" charset="-122"/>
                </a:rPr>
                <a:t>幫手</a:t>
              </a:r>
              <a:r>
                <a:rPr lang="en-US" altLang="zh-TW" sz="1600" b="1" dirty="0" smtClean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en-US" altLang="zh-HK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89" name="剪去對角線角落矩形 88"/>
            <p:cNvSpPr/>
            <p:nvPr/>
          </p:nvSpPr>
          <p:spPr>
            <a:xfrm>
              <a:off x="5992771" y="4888762"/>
              <a:ext cx="2667493" cy="767345"/>
            </a:xfrm>
            <a:prstGeom prst="snip2DiagRect">
              <a:avLst/>
            </a:prstGeom>
            <a:noFill/>
            <a:ln>
              <a:solidFill>
                <a:srgbClr val="FF515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630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"/>
                            </p:stCondLst>
                            <p:childTnLst>
                              <p:par>
                                <p:cTn id="4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"/>
                            </p:stCondLst>
                            <p:childTnLst>
                              <p:par>
                                <p:cTn id="4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38" grpId="1" animBg="1"/>
      <p:bldP spid="39" grpId="0" animBg="1"/>
      <p:bldP spid="40" grpId="0" animBg="1"/>
      <p:bldP spid="41" grpId="0" animBg="1"/>
      <p:bldP spid="80" grpId="0" animBg="1"/>
      <p:bldP spid="81" grpId="0" animBg="1"/>
      <p:bldP spid="81" grpId="1" animBg="1"/>
      <p:bldP spid="57" grpId="0"/>
      <p:bldP spid="82" grpId="1" animBg="1"/>
      <p:bldP spid="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1674741" y="1558883"/>
            <a:ext cx="4779929" cy="2680514"/>
            <a:chOff x="1674741" y="1558883"/>
            <a:chExt cx="4779929" cy="2680514"/>
          </a:xfrm>
        </p:grpSpPr>
        <p:sp>
          <p:nvSpPr>
            <p:cNvPr id="38" name="手繪多邊形 37"/>
            <p:cNvSpPr/>
            <p:nvPr/>
          </p:nvSpPr>
          <p:spPr>
            <a:xfrm rot="20832225">
              <a:off x="1674741" y="1636085"/>
              <a:ext cx="4779929" cy="2603312"/>
            </a:xfrm>
            <a:custGeom>
              <a:avLst/>
              <a:gdLst>
                <a:gd name="connsiteX0" fmla="*/ 1697 w 3692020"/>
                <a:gd name="connsiteY0" fmla="*/ 1533629 h 1975911"/>
                <a:gd name="connsiteX1" fmla="*/ 249868 w 3692020"/>
                <a:gd name="connsiteY1" fmla="*/ 1489837 h 1975911"/>
                <a:gd name="connsiteX2" fmla="*/ 446945 w 3692020"/>
                <a:gd name="connsiteY2" fmla="*/ 1278176 h 1975911"/>
                <a:gd name="connsiteX3" fmla="*/ 425047 w 3692020"/>
                <a:gd name="connsiteY3" fmla="*/ 869452 h 1975911"/>
                <a:gd name="connsiteX4" fmla="*/ 359355 w 3692020"/>
                <a:gd name="connsiteY4" fmla="*/ 533714 h 1975911"/>
                <a:gd name="connsiteX5" fmla="*/ 534534 w 3692020"/>
                <a:gd name="connsiteY5" fmla="*/ 263663 h 1975911"/>
                <a:gd name="connsiteX6" fmla="*/ 906791 w 3692020"/>
                <a:gd name="connsiteY6" fmla="*/ 117690 h 1975911"/>
                <a:gd name="connsiteX7" fmla="*/ 1753491 w 3692020"/>
                <a:gd name="connsiteY7" fmla="*/ 183378 h 1975911"/>
                <a:gd name="connsiteX8" fmla="*/ 2249833 w 3692020"/>
                <a:gd name="connsiteY8" fmla="*/ 22808 h 1975911"/>
                <a:gd name="connsiteX9" fmla="*/ 2651285 w 3692020"/>
                <a:gd name="connsiteY9" fmla="*/ 44704 h 1975911"/>
                <a:gd name="connsiteX10" fmla="*/ 3344704 w 3692020"/>
                <a:gd name="connsiteY10" fmla="*/ 424234 h 1975911"/>
                <a:gd name="connsiteX11" fmla="*/ 3592875 w 3692020"/>
                <a:gd name="connsiteY11" fmla="*/ 723479 h 1975911"/>
                <a:gd name="connsiteX12" fmla="*/ 3687764 w 3692020"/>
                <a:gd name="connsiteY12" fmla="*/ 1234385 h 1975911"/>
                <a:gd name="connsiteX13" fmla="*/ 3468789 w 3692020"/>
                <a:gd name="connsiteY13" fmla="*/ 1657707 h 1975911"/>
                <a:gd name="connsiteX14" fmla="*/ 2906755 w 3692020"/>
                <a:gd name="connsiteY14" fmla="*/ 1920458 h 1975911"/>
                <a:gd name="connsiteX15" fmla="*/ 2498003 w 3692020"/>
                <a:gd name="connsiteY15" fmla="*/ 1752589 h 1975911"/>
                <a:gd name="connsiteX16" fmla="*/ 1943269 w 3692020"/>
                <a:gd name="connsiteY16" fmla="*/ 1927757 h 1975911"/>
                <a:gd name="connsiteX17" fmla="*/ 1541816 w 3692020"/>
                <a:gd name="connsiteY17" fmla="*/ 1956952 h 1975911"/>
                <a:gd name="connsiteX18" fmla="*/ 957885 w 3692020"/>
                <a:gd name="connsiteY18" fmla="*/ 1672304 h 1975911"/>
                <a:gd name="connsiteX19" fmla="*/ 702415 w 3692020"/>
                <a:gd name="connsiteY19" fmla="*/ 1489837 h 1975911"/>
                <a:gd name="connsiteX20" fmla="*/ 381252 w 3692020"/>
                <a:gd name="connsiteY20" fmla="*/ 1628512 h 1975911"/>
                <a:gd name="connsiteX21" fmla="*/ 1697 w 3692020"/>
                <a:gd name="connsiteY21" fmla="*/ 1533629 h 1975911"/>
                <a:gd name="connsiteX0" fmla="*/ 59 w 3690382"/>
                <a:gd name="connsiteY0" fmla="*/ 1533629 h 1975911"/>
                <a:gd name="connsiteX1" fmla="*/ 248230 w 3690382"/>
                <a:gd name="connsiteY1" fmla="*/ 1489837 h 1975911"/>
                <a:gd name="connsiteX2" fmla="*/ 445307 w 3690382"/>
                <a:gd name="connsiteY2" fmla="*/ 1278176 h 1975911"/>
                <a:gd name="connsiteX3" fmla="*/ 423409 w 3690382"/>
                <a:gd name="connsiteY3" fmla="*/ 869452 h 1975911"/>
                <a:gd name="connsiteX4" fmla="*/ 357717 w 3690382"/>
                <a:gd name="connsiteY4" fmla="*/ 533714 h 1975911"/>
                <a:gd name="connsiteX5" fmla="*/ 532896 w 3690382"/>
                <a:gd name="connsiteY5" fmla="*/ 263663 h 1975911"/>
                <a:gd name="connsiteX6" fmla="*/ 905153 w 3690382"/>
                <a:gd name="connsiteY6" fmla="*/ 117690 h 1975911"/>
                <a:gd name="connsiteX7" fmla="*/ 1751853 w 3690382"/>
                <a:gd name="connsiteY7" fmla="*/ 183378 h 1975911"/>
                <a:gd name="connsiteX8" fmla="*/ 2248195 w 3690382"/>
                <a:gd name="connsiteY8" fmla="*/ 22808 h 1975911"/>
                <a:gd name="connsiteX9" fmla="*/ 2649647 w 3690382"/>
                <a:gd name="connsiteY9" fmla="*/ 44704 h 1975911"/>
                <a:gd name="connsiteX10" fmla="*/ 3343066 w 3690382"/>
                <a:gd name="connsiteY10" fmla="*/ 424234 h 1975911"/>
                <a:gd name="connsiteX11" fmla="*/ 3591237 w 3690382"/>
                <a:gd name="connsiteY11" fmla="*/ 723479 h 1975911"/>
                <a:gd name="connsiteX12" fmla="*/ 3686126 w 3690382"/>
                <a:gd name="connsiteY12" fmla="*/ 1234385 h 1975911"/>
                <a:gd name="connsiteX13" fmla="*/ 3467151 w 3690382"/>
                <a:gd name="connsiteY13" fmla="*/ 1657707 h 1975911"/>
                <a:gd name="connsiteX14" fmla="*/ 2905117 w 3690382"/>
                <a:gd name="connsiteY14" fmla="*/ 1920458 h 1975911"/>
                <a:gd name="connsiteX15" fmla="*/ 2496365 w 3690382"/>
                <a:gd name="connsiteY15" fmla="*/ 1752589 h 1975911"/>
                <a:gd name="connsiteX16" fmla="*/ 1941631 w 3690382"/>
                <a:gd name="connsiteY16" fmla="*/ 1927757 h 1975911"/>
                <a:gd name="connsiteX17" fmla="*/ 1540178 w 3690382"/>
                <a:gd name="connsiteY17" fmla="*/ 1956952 h 1975911"/>
                <a:gd name="connsiteX18" fmla="*/ 956247 w 3690382"/>
                <a:gd name="connsiteY18" fmla="*/ 1672304 h 1975911"/>
                <a:gd name="connsiteX19" fmla="*/ 700777 w 3690382"/>
                <a:gd name="connsiteY19" fmla="*/ 1489837 h 1975911"/>
                <a:gd name="connsiteX20" fmla="*/ 379614 w 3690382"/>
                <a:gd name="connsiteY20" fmla="*/ 1628512 h 1975911"/>
                <a:gd name="connsiteX21" fmla="*/ 59 w 3690382"/>
                <a:gd name="connsiteY21" fmla="*/ 1533629 h 1975911"/>
                <a:gd name="connsiteX0" fmla="*/ 83 w 3626906"/>
                <a:gd name="connsiteY0" fmla="*/ 1542701 h 1975911"/>
                <a:gd name="connsiteX1" fmla="*/ 184754 w 3626906"/>
                <a:gd name="connsiteY1" fmla="*/ 1489837 h 1975911"/>
                <a:gd name="connsiteX2" fmla="*/ 381831 w 3626906"/>
                <a:gd name="connsiteY2" fmla="*/ 1278176 h 1975911"/>
                <a:gd name="connsiteX3" fmla="*/ 359933 w 3626906"/>
                <a:gd name="connsiteY3" fmla="*/ 869452 h 1975911"/>
                <a:gd name="connsiteX4" fmla="*/ 294241 w 3626906"/>
                <a:gd name="connsiteY4" fmla="*/ 533714 h 1975911"/>
                <a:gd name="connsiteX5" fmla="*/ 469420 w 3626906"/>
                <a:gd name="connsiteY5" fmla="*/ 263663 h 1975911"/>
                <a:gd name="connsiteX6" fmla="*/ 841677 w 3626906"/>
                <a:gd name="connsiteY6" fmla="*/ 117690 h 1975911"/>
                <a:gd name="connsiteX7" fmla="*/ 1688377 w 3626906"/>
                <a:gd name="connsiteY7" fmla="*/ 183378 h 1975911"/>
                <a:gd name="connsiteX8" fmla="*/ 2184719 w 3626906"/>
                <a:gd name="connsiteY8" fmla="*/ 22808 h 1975911"/>
                <a:gd name="connsiteX9" fmla="*/ 2586171 w 3626906"/>
                <a:gd name="connsiteY9" fmla="*/ 44704 h 1975911"/>
                <a:gd name="connsiteX10" fmla="*/ 3279590 w 3626906"/>
                <a:gd name="connsiteY10" fmla="*/ 424234 h 1975911"/>
                <a:gd name="connsiteX11" fmla="*/ 3527761 w 3626906"/>
                <a:gd name="connsiteY11" fmla="*/ 723479 h 1975911"/>
                <a:gd name="connsiteX12" fmla="*/ 3622650 w 3626906"/>
                <a:gd name="connsiteY12" fmla="*/ 1234385 h 1975911"/>
                <a:gd name="connsiteX13" fmla="*/ 3403675 w 3626906"/>
                <a:gd name="connsiteY13" fmla="*/ 1657707 h 1975911"/>
                <a:gd name="connsiteX14" fmla="*/ 2841641 w 3626906"/>
                <a:gd name="connsiteY14" fmla="*/ 1920458 h 1975911"/>
                <a:gd name="connsiteX15" fmla="*/ 2432889 w 3626906"/>
                <a:gd name="connsiteY15" fmla="*/ 1752589 h 1975911"/>
                <a:gd name="connsiteX16" fmla="*/ 1878155 w 3626906"/>
                <a:gd name="connsiteY16" fmla="*/ 1927757 h 1975911"/>
                <a:gd name="connsiteX17" fmla="*/ 1476702 w 3626906"/>
                <a:gd name="connsiteY17" fmla="*/ 1956952 h 1975911"/>
                <a:gd name="connsiteX18" fmla="*/ 892771 w 3626906"/>
                <a:gd name="connsiteY18" fmla="*/ 1672304 h 1975911"/>
                <a:gd name="connsiteX19" fmla="*/ 637301 w 3626906"/>
                <a:gd name="connsiteY19" fmla="*/ 1489837 h 1975911"/>
                <a:gd name="connsiteX20" fmla="*/ 316138 w 3626906"/>
                <a:gd name="connsiteY20" fmla="*/ 1628512 h 1975911"/>
                <a:gd name="connsiteX21" fmla="*/ 83 w 3626906"/>
                <a:gd name="connsiteY21" fmla="*/ 1542701 h 1975911"/>
                <a:gd name="connsiteX0" fmla="*/ 1139 w 3627962"/>
                <a:gd name="connsiteY0" fmla="*/ 1542701 h 1975911"/>
                <a:gd name="connsiteX1" fmla="*/ 217560 w 3627962"/>
                <a:gd name="connsiteY1" fmla="*/ 1512516 h 1975911"/>
                <a:gd name="connsiteX2" fmla="*/ 382887 w 3627962"/>
                <a:gd name="connsiteY2" fmla="*/ 1278176 h 1975911"/>
                <a:gd name="connsiteX3" fmla="*/ 360989 w 3627962"/>
                <a:gd name="connsiteY3" fmla="*/ 869452 h 1975911"/>
                <a:gd name="connsiteX4" fmla="*/ 295297 w 3627962"/>
                <a:gd name="connsiteY4" fmla="*/ 533714 h 1975911"/>
                <a:gd name="connsiteX5" fmla="*/ 470476 w 3627962"/>
                <a:gd name="connsiteY5" fmla="*/ 263663 h 1975911"/>
                <a:gd name="connsiteX6" fmla="*/ 842733 w 3627962"/>
                <a:gd name="connsiteY6" fmla="*/ 117690 h 1975911"/>
                <a:gd name="connsiteX7" fmla="*/ 1689433 w 3627962"/>
                <a:gd name="connsiteY7" fmla="*/ 183378 h 1975911"/>
                <a:gd name="connsiteX8" fmla="*/ 2185775 w 3627962"/>
                <a:gd name="connsiteY8" fmla="*/ 22808 h 1975911"/>
                <a:gd name="connsiteX9" fmla="*/ 2587227 w 3627962"/>
                <a:gd name="connsiteY9" fmla="*/ 44704 h 1975911"/>
                <a:gd name="connsiteX10" fmla="*/ 3280646 w 3627962"/>
                <a:gd name="connsiteY10" fmla="*/ 424234 h 1975911"/>
                <a:gd name="connsiteX11" fmla="*/ 3528817 w 3627962"/>
                <a:gd name="connsiteY11" fmla="*/ 723479 h 1975911"/>
                <a:gd name="connsiteX12" fmla="*/ 3623706 w 3627962"/>
                <a:gd name="connsiteY12" fmla="*/ 1234385 h 1975911"/>
                <a:gd name="connsiteX13" fmla="*/ 3404731 w 3627962"/>
                <a:gd name="connsiteY13" fmla="*/ 1657707 h 1975911"/>
                <a:gd name="connsiteX14" fmla="*/ 2842697 w 3627962"/>
                <a:gd name="connsiteY14" fmla="*/ 1920458 h 1975911"/>
                <a:gd name="connsiteX15" fmla="*/ 2433945 w 3627962"/>
                <a:gd name="connsiteY15" fmla="*/ 1752589 h 1975911"/>
                <a:gd name="connsiteX16" fmla="*/ 1879211 w 3627962"/>
                <a:gd name="connsiteY16" fmla="*/ 1927757 h 1975911"/>
                <a:gd name="connsiteX17" fmla="*/ 1477758 w 3627962"/>
                <a:gd name="connsiteY17" fmla="*/ 1956952 h 1975911"/>
                <a:gd name="connsiteX18" fmla="*/ 893827 w 3627962"/>
                <a:gd name="connsiteY18" fmla="*/ 1672304 h 1975911"/>
                <a:gd name="connsiteX19" fmla="*/ 638357 w 3627962"/>
                <a:gd name="connsiteY19" fmla="*/ 1489837 h 1975911"/>
                <a:gd name="connsiteX20" fmla="*/ 317194 w 3627962"/>
                <a:gd name="connsiteY20" fmla="*/ 1628512 h 1975911"/>
                <a:gd name="connsiteX21" fmla="*/ 1139 w 3627962"/>
                <a:gd name="connsiteY21" fmla="*/ 1542701 h 197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27962" h="1975911">
                  <a:moveTo>
                    <a:pt x="1139" y="1542701"/>
                  </a:moveTo>
                  <a:cubicBezTo>
                    <a:pt x="-15467" y="1523368"/>
                    <a:pt x="153935" y="1556603"/>
                    <a:pt x="217560" y="1512516"/>
                  </a:cubicBezTo>
                  <a:cubicBezTo>
                    <a:pt x="281185" y="1468429"/>
                    <a:pt x="358982" y="1385353"/>
                    <a:pt x="382887" y="1278176"/>
                  </a:cubicBezTo>
                  <a:cubicBezTo>
                    <a:pt x="406792" y="1170999"/>
                    <a:pt x="375587" y="993529"/>
                    <a:pt x="360989" y="869452"/>
                  </a:cubicBezTo>
                  <a:cubicBezTo>
                    <a:pt x="346391" y="745375"/>
                    <a:pt x="277049" y="634679"/>
                    <a:pt x="295297" y="533714"/>
                  </a:cubicBezTo>
                  <a:cubicBezTo>
                    <a:pt x="313545" y="432749"/>
                    <a:pt x="379237" y="333000"/>
                    <a:pt x="470476" y="263663"/>
                  </a:cubicBezTo>
                  <a:cubicBezTo>
                    <a:pt x="561715" y="194326"/>
                    <a:pt x="639573" y="131071"/>
                    <a:pt x="842733" y="117690"/>
                  </a:cubicBezTo>
                  <a:cubicBezTo>
                    <a:pt x="1045893" y="104309"/>
                    <a:pt x="1465593" y="199192"/>
                    <a:pt x="1689433" y="183378"/>
                  </a:cubicBezTo>
                  <a:cubicBezTo>
                    <a:pt x="1913273" y="167564"/>
                    <a:pt x="2036143" y="45920"/>
                    <a:pt x="2185775" y="22808"/>
                  </a:cubicBezTo>
                  <a:cubicBezTo>
                    <a:pt x="2335407" y="-304"/>
                    <a:pt x="2404749" y="-22200"/>
                    <a:pt x="2587227" y="44704"/>
                  </a:cubicBezTo>
                  <a:cubicBezTo>
                    <a:pt x="2769706" y="111608"/>
                    <a:pt x="3123714" y="311105"/>
                    <a:pt x="3280646" y="424234"/>
                  </a:cubicBezTo>
                  <a:cubicBezTo>
                    <a:pt x="3437578" y="537363"/>
                    <a:pt x="3471640" y="588454"/>
                    <a:pt x="3528817" y="723479"/>
                  </a:cubicBezTo>
                  <a:cubicBezTo>
                    <a:pt x="3585994" y="858504"/>
                    <a:pt x="3644387" y="1078680"/>
                    <a:pt x="3623706" y="1234385"/>
                  </a:cubicBezTo>
                  <a:cubicBezTo>
                    <a:pt x="3603025" y="1390090"/>
                    <a:pt x="3534899" y="1543361"/>
                    <a:pt x="3404731" y="1657707"/>
                  </a:cubicBezTo>
                  <a:cubicBezTo>
                    <a:pt x="3274563" y="1772053"/>
                    <a:pt x="3004495" y="1904644"/>
                    <a:pt x="2842697" y="1920458"/>
                  </a:cubicBezTo>
                  <a:cubicBezTo>
                    <a:pt x="2680899" y="1936272"/>
                    <a:pt x="2594526" y="1751373"/>
                    <a:pt x="2433945" y="1752589"/>
                  </a:cubicBezTo>
                  <a:cubicBezTo>
                    <a:pt x="2273364" y="1753805"/>
                    <a:pt x="2038575" y="1893697"/>
                    <a:pt x="1879211" y="1927757"/>
                  </a:cubicBezTo>
                  <a:cubicBezTo>
                    <a:pt x="1719847" y="1961817"/>
                    <a:pt x="1641989" y="1999527"/>
                    <a:pt x="1477758" y="1956952"/>
                  </a:cubicBezTo>
                  <a:cubicBezTo>
                    <a:pt x="1313527" y="1914377"/>
                    <a:pt x="1033727" y="1750156"/>
                    <a:pt x="893827" y="1672304"/>
                  </a:cubicBezTo>
                  <a:cubicBezTo>
                    <a:pt x="753927" y="1594452"/>
                    <a:pt x="734462" y="1497136"/>
                    <a:pt x="638357" y="1489837"/>
                  </a:cubicBezTo>
                  <a:cubicBezTo>
                    <a:pt x="542252" y="1482538"/>
                    <a:pt x="423397" y="1619701"/>
                    <a:pt x="317194" y="1628512"/>
                  </a:cubicBezTo>
                  <a:cubicBezTo>
                    <a:pt x="210991" y="1637323"/>
                    <a:pt x="17745" y="1562034"/>
                    <a:pt x="1139" y="1542701"/>
                  </a:cubicBezTo>
                  <a:close/>
                </a:path>
              </a:pathLst>
            </a:custGeom>
            <a:solidFill>
              <a:srgbClr val="FFC7C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5027" y="1558883"/>
              <a:ext cx="2220291" cy="2225969"/>
            </a:xfrm>
            <a:prstGeom prst="rect">
              <a:avLst/>
            </a:prstGeom>
          </p:spPr>
        </p:pic>
        <p:sp>
          <p:nvSpPr>
            <p:cNvPr id="33" name="矩形 10"/>
            <p:cNvSpPr>
              <a:spLocks noChangeArrowheads="1"/>
            </p:cNvSpPr>
            <p:nvPr/>
          </p:nvSpPr>
          <p:spPr bwMode="auto">
            <a:xfrm>
              <a:off x="5855318" y="3274840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家明</a:t>
              </a:r>
              <a:endPara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矩形 11"/>
            <p:cNvSpPr>
              <a:spLocks noChangeArrowheads="1"/>
            </p:cNvSpPr>
            <p:nvPr/>
          </p:nvSpPr>
          <p:spPr bwMode="auto">
            <a:xfrm>
              <a:off x="3039992" y="3316974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老師</a:t>
              </a:r>
              <a:endParaRPr lang="en-US" altLang="zh-TW" sz="16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5384894" y="1425359"/>
            <a:ext cx="2273406" cy="1409329"/>
            <a:chOff x="5384894" y="1425359"/>
            <a:chExt cx="2273406" cy="1409329"/>
          </a:xfrm>
        </p:grpSpPr>
        <p:sp>
          <p:nvSpPr>
            <p:cNvPr id="30" name="手繪多邊形 29"/>
            <p:cNvSpPr/>
            <p:nvPr/>
          </p:nvSpPr>
          <p:spPr>
            <a:xfrm rot="321439" flipH="1">
              <a:off x="5384894" y="1425359"/>
              <a:ext cx="2273406" cy="1409329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 rot="323374" flipH="1">
              <a:off x="5850647" y="1622337"/>
              <a:ext cx="15809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TW" altLang="en-US" sz="14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我可唔可以遲啲先返學校幫手</a:t>
              </a:r>
              <a:r>
                <a:rPr lang="en-US" altLang="zh-TW" sz="14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?</a:t>
              </a: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1647092" y="1009416"/>
            <a:ext cx="2452755" cy="1499522"/>
            <a:chOff x="1647092" y="1009416"/>
            <a:chExt cx="2452755" cy="1499522"/>
          </a:xfrm>
        </p:grpSpPr>
        <p:sp>
          <p:nvSpPr>
            <p:cNvPr id="32" name="手繪多邊形 31"/>
            <p:cNvSpPr/>
            <p:nvPr/>
          </p:nvSpPr>
          <p:spPr>
            <a:xfrm rot="21173848">
              <a:off x="1647092" y="1009416"/>
              <a:ext cx="2452755" cy="1499522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 rot="21259221">
              <a:off x="1791706" y="1190743"/>
              <a:ext cx="22009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可以</a:t>
              </a:r>
              <a:r>
                <a:rPr lang="zh-TW" altLang="en-US" sz="14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但你要記得帶齊壁報紙</a:t>
              </a:r>
              <a:r>
                <a:rPr lang="zh-TW" altLang="en-US" sz="14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、</a:t>
              </a: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膠</a:t>
              </a:r>
              <a:r>
                <a:rPr lang="zh-HK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片</a:t>
              </a: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同埋黑卡紙喎</a:t>
              </a:r>
              <a:r>
                <a:rPr lang="zh-HK" altLang="en-US" sz="14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endParaRPr lang="en-US" altLang="zh-TW" sz="1400" b="1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682511" y="2049788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>
                <a:ea typeface="微軟正黑體"/>
              </a:rPr>
              <a:t>說話</a:t>
            </a:r>
            <a:r>
              <a:rPr lang="zh-TW" altLang="en-US" sz="1200" b="1" dirty="0" smtClean="0">
                <a:ea typeface="微軟正黑體"/>
              </a:rPr>
              <a:t>內容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769163" y="3628765"/>
            <a:ext cx="4075505" cy="2771676"/>
            <a:chOff x="769163" y="3628765"/>
            <a:chExt cx="4075505" cy="277167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163" y="3628765"/>
              <a:ext cx="1497435" cy="2771676"/>
            </a:xfrm>
            <a:prstGeom prst="rect">
              <a:avLst/>
            </a:prstGeom>
          </p:spPr>
        </p:pic>
        <p:grpSp>
          <p:nvGrpSpPr>
            <p:cNvPr id="25" name="群組 24"/>
            <p:cNvGrpSpPr/>
            <p:nvPr/>
          </p:nvGrpSpPr>
          <p:grpSpPr>
            <a:xfrm>
              <a:off x="2036295" y="4652310"/>
              <a:ext cx="2808373" cy="1488783"/>
              <a:chOff x="2036100" y="4523250"/>
              <a:chExt cx="2808373" cy="1488783"/>
            </a:xfrm>
          </p:grpSpPr>
          <p:grpSp>
            <p:nvGrpSpPr>
              <p:cNvPr id="26" name="群組 2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FF8184"/>
                </a:solidFill>
                <a:ln>
                  <a:solidFill>
                    <a:srgbClr val="FF5157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7" name="等腰三角形 2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0" name="半框架 39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43" name="圖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198" y="4529964"/>
              <a:ext cx="313486" cy="237407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2263158" y="4758175"/>
              <a:ext cx="2521333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1.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回想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對話的情景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2.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構思想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表達的說話內容</a:t>
              </a: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3.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認清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說話者和聆聽者</a:t>
              </a:r>
            </a:p>
            <a:p>
              <a:pPr defTabSz="914400"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4.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合適的轉述動詞</a:t>
              </a:r>
            </a:p>
          </p:txBody>
        </p:sp>
      </p:grpSp>
      <p:sp>
        <p:nvSpPr>
          <p:cNvPr id="45" name="手繪多邊形 44"/>
          <p:cNvSpPr/>
          <p:nvPr/>
        </p:nvSpPr>
        <p:spPr>
          <a:xfrm flipV="1">
            <a:off x="7185527" y="412591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6" name="弧形 45"/>
          <p:cNvSpPr/>
          <p:nvPr/>
        </p:nvSpPr>
        <p:spPr>
          <a:xfrm rot="10620496">
            <a:off x="7823835" y="402631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7" name="群組 46"/>
          <p:cNvGrpSpPr/>
          <p:nvPr/>
        </p:nvGrpSpPr>
        <p:grpSpPr>
          <a:xfrm>
            <a:off x="8284904" y="406323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8" name="手繪多邊形 47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手繪多邊形 48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E23359"/>
                </a:gs>
                <a:gs pos="0">
                  <a:srgbClr val="FFCDDC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橢圓 49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2" name="摺角紙張 51"/>
          <p:cNvSpPr/>
          <p:nvPr/>
        </p:nvSpPr>
        <p:spPr>
          <a:xfrm>
            <a:off x="5836186" y="4063233"/>
            <a:ext cx="1760716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手繪多邊形 52"/>
          <p:cNvSpPr/>
          <p:nvPr/>
        </p:nvSpPr>
        <p:spPr>
          <a:xfrm rot="15799771">
            <a:off x="7645734" y="386455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4" name="矩形 53"/>
          <p:cNvSpPr/>
          <p:nvPr/>
        </p:nvSpPr>
        <p:spPr>
          <a:xfrm>
            <a:off x="6252913" y="4714299"/>
            <a:ext cx="94061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回覆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AutoShape 25"/>
          <p:cNvSpPr txBox="1">
            <a:spLocks noChangeArrowheads="1"/>
          </p:cNvSpPr>
          <p:nvPr/>
        </p:nvSpPr>
        <p:spPr bwMode="auto">
          <a:xfrm>
            <a:off x="6038521" y="4227618"/>
            <a:ext cx="1314743" cy="376916"/>
          </a:xfrm>
          <a:prstGeom prst="flowChartAlternateProcess">
            <a:avLst/>
          </a:prstGeom>
          <a:solidFill>
            <a:srgbClr val="FF515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/>
              <a:t>轉述動詞</a:t>
            </a:r>
            <a:endParaRPr lang="zh-HK" altLang="en-US" sz="1200" b="1" spc="3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6968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5" grpId="0" animBg="1"/>
      <p:bldP spid="46" grpId="0" animBg="1"/>
      <p:bldP spid="52" grpId="0" animBg="1"/>
      <p:bldP spid="52" grpId="1" animBg="1"/>
      <p:bldP spid="53" grpId="0" animBg="1"/>
      <p:bldP spid="53" grpId="1" animBg="1"/>
      <p:bldP spid="54" grpId="0"/>
      <p:bldP spid="54" grpId="1"/>
      <p:bldP spid="55" grpId="0" animBg="1"/>
      <p:bldP spid="5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圖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12" y="1436714"/>
            <a:ext cx="5889514" cy="900581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圖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64" y="3533713"/>
            <a:ext cx="1525219" cy="2880970"/>
          </a:xfrm>
          <a:prstGeom prst="rect">
            <a:avLst/>
          </a:prstGeom>
        </p:spPr>
      </p:pic>
      <p:grpSp>
        <p:nvGrpSpPr>
          <p:cNvPr id="39" name="群組 38"/>
          <p:cNvGrpSpPr/>
          <p:nvPr/>
        </p:nvGrpSpPr>
        <p:grpSpPr>
          <a:xfrm>
            <a:off x="2032684" y="4643219"/>
            <a:ext cx="3682136" cy="1163294"/>
            <a:chOff x="2036100" y="4523250"/>
            <a:chExt cx="2808373" cy="1488783"/>
          </a:xfrm>
        </p:grpSpPr>
        <p:grpSp>
          <p:nvGrpSpPr>
            <p:cNvPr id="41" name="群組 40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FF8184"/>
              </a:solidFill>
              <a:ln>
                <a:solidFill>
                  <a:srgbClr val="FF5157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半框架 42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7" name="圖片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587" y="4520872"/>
            <a:ext cx="313486" cy="237407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2278587" y="4824701"/>
            <a:ext cx="3130985" cy="3524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</a:t>
            </a:r>
            <a:r>
              <a:rPr lang="en-US" altLang="zh-TW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.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把相關的項目放在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78056" y="5231101"/>
            <a:ext cx="1293944" cy="3524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6</a:t>
            </a:r>
            <a:r>
              <a:rPr lang="en-US" altLang="zh-TW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.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53" name="矩形 52"/>
          <p:cNvSpPr/>
          <p:nvPr/>
        </p:nvSpPr>
        <p:spPr>
          <a:xfrm>
            <a:off x="1359955" y="2402678"/>
            <a:ext cx="812257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31317B"/>
                </a:solidFill>
                <a:latin typeface="Corbel"/>
                <a:ea typeface="微軟正黑體"/>
              </a:rPr>
              <a:t>老</a:t>
            </a:r>
            <a:r>
              <a:rPr lang="zh-TW" altLang="en-US" sz="1400" b="1" dirty="0">
                <a:solidFill>
                  <a:srgbClr val="31317B"/>
                </a:solidFill>
                <a:latin typeface="Corbel"/>
                <a:ea typeface="微軟正黑體"/>
              </a:rPr>
              <a:t>師</a:t>
            </a:r>
            <a:endParaRPr lang="zh-HK" altLang="en-US" sz="1400" b="1" dirty="0">
              <a:solidFill>
                <a:srgbClr val="31317B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00529" y="2402678"/>
            <a:ext cx="830082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31317B"/>
                </a:solidFill>
                <a:latin typeface="Corbel"/>
                <a:ea typeface="微軟正黑體"/>
              </a:rPr>
              <a:t>家明</a:t>
            </a:r>
            <a:endParaRPr lang="en-US" altLang="zh-TW" sz="1400" b="1" dirty="0" smtClean="0">
              <a:solidFill>
                <a:srgbClr val="31317B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192552" y="2402678"/>
            <a:ext cx="3096614" cy="738664"/>
          </a:xfrm>
          <a:prstGeom prst="rect">
            <a:avLst/>
          </a:prstGeom>
          <a:solidFill>
            <a:srgbClr val="FFC7C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latin typeface="Corbel"/>
                <a:ea typeface="微軟正黑體"/>
              </a:rPr>
              <a:t>要</a:t>
            </a:r>
            <a:r>
              <a:rPr lang="zh-TW" altLang="en-US" sz="1400" b="1" dirty="0">
                <a:latin typeface="Corbel"/>
                <a:ea typeface="微軟正黑體"/>
              </a:rPr>
              <a:t>記得帶齊壁報紙、膠</a:t>
            </a:r>
            <a:r>
              <a:rPr lang="zh-HK" altLang="en-US" sz="1400" b="1" dirty="0">
                <a:latin typeface="Corbel"/>
                <a:ea typeface="微軟正黑體"/>
              </a:rPr>
              <a:t>片</a:t>
            </a:r>
            <a:r>
              <a:rPr lang="zh-TW" altLang="en-US" sz="1400" b="1" dirty="0">
                <a:latin typeface="Corbel"/>
                <a:ea typeface="微軟正黑體"/>
              </a:rPr>
              <a:t>和黑卡紙。</a:t>
            </a:r>
            <a:endParaRPr lang="en-US" altLang="zh-TW" sz="1400" b="1" dirty="0"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172212" y="2402678"/>
            <a:ext cx="735437" cy="738664"/>
          </a:xfrm>
          <a:prstGeom prst="rect">
            <a:avLst/>
          </a:prstGeom>
          <a:solidFill>
            <a:srgbClr val="FF515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回覆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cxnSp>
        <p:nvCxnSpPr>
          <p:cNvPr id="22" name="直線接點 21"/>
          <p:cNvCxnSpPr/>
          <p:nvPr/>
        </p:nvCxnSpPr>
        <p:spPr>
          <a:xfrm>
            <a:off x="6211736" y="2903511"/>
            <a:ext cx="17573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群組 3"/>
          <p:cNvGrpSpPr/>
          <p:nvPr/>
        </p:nvGrpSpPr>
        <p:grpSpPr>
          <a:xfrm>
            <a:off x="5099668" y="3025859"/>
            <a:ext cx="2416389" cy="562300"/>
            <a:chOff x="5283065" y="3303527"/>
            <a:chExt cx="2416389" cy="562300"/>
          </a:xfrm>
        </p:grpSpPr>
        <p:sp>
          <p:nvSpPr>
            <p:cNvPr id="78" name="矩形 1"/>
            <p:cNvSpPr/>
            <p:nvPr/>
          </p:nvSpPr>
          <p:spPr>
            <a:xfrm rot="10800000">
              <a:off x="5605478" y="3303527"/>
              <a:ext cx="1771564" cy="555058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209324 w 1777647"/>
                <a:gd name="connsiteY0" fmla="*/ 0 h 716000"/>
                <a:gd name="connsiteX1" fmla="*/ 1777639 w 1777647"/>
                <a:gd name="connsiteY1" fmla="*/ 0 h 716000"/>
                <a:gd name="connsiteX2" fmla="*/ 1774244 w 1777647"/>
                <a:gd name="connsiteY2" fmla="*/ 457190 h 716000"/>
                <a:gd name="connsiteX3" fmla="*/ 881504 w 1777647"/>
                <a:gd name="connsiteY3" fmla="*/ 454250 h 716000"/>
                <a:gd name="connsiteX4" fmla="*/ 732807 w 1777647"/>
                <a:gd name="connsiteY4" fmla="*/ 716000 h 716000"/>
                <a:gd name="connsiteX5" fmla="*/ 583330 w 1777647"/>
                <a:gd name="connsiteY5" fmla="*/ 454249 h 716000"/>
                <a:gd name="connsiteX6" fmla="*/ 0 w 1777647"/>
                <a:gd name="connsiteY6" fmla="*/ 458972 h 716000"/>
                <a:gd name="connsiteX7" fmla="*/ 209324 w 1777647"/>
                <a:gd name="connsiteY7" fmla="*/ 0 h 716000"/>
                <a:gd name="connsiteX0" fmla="*/ 0 w 1777647"/>
                <a:gd name="connsiteY0" fmla="*/ 0 h 719404"/>
                <a:gd name="connsiteX1" fmla="*/ 1777639 w 1777647"/>
                <a:gd name="connsiteY1" fmla="*/ 3404 h 719404"/>
                <a:gd name="connsiteX2" fmla="*/ 1774244 w 1777647"/>
                <a:gd name="connsiteY2" fmla="*/ 460594 h 719404"/>
                <a:gd name="connsiteX3" fmla="*/ 881504 w 1777647"/>
                <a:gd name="connsiteY3" fmla="*/ 457654 h 719404"/>
                <a:gd name="connsiteX4" fmla="*/ 732807 w 1777647"/>
                <a:gd name="connsiteY4" fmla="*/ 719404 h 719404"/>
                <a:gd name="connsiteX5" fmla="*/ 583330 w 1777647"/>
                <a:gd name="connsiteY5" fmla="*/ 457653 h 719404"/>
                <a:gd name="connsiteX6" fmla="*/ 0 w 1777647"/>
                <a:gd name="connsiteY6" fmla="*/ 462376 h 719404"/>
                <a:gd name="connsiteX7" fmla="*/ 0 w 1777647"/>
                <a:gd name="connsiteY7" fmla="*/ 0 h 71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7647" h="719404">
                  <a:moveTo>
                    <a:pt x="0" y="0"/>
                  </a:moveTo>
                  <a:lnTo>
                    <a:pt x="1777639" y="3404"/>
                  </a:lnTo>
                  <a:cubicBezTo>
                    <a:pt x="1777851" y="155024"/>
                    <a:pt x="1774032" y="308974"/>
                    <a:pt x="1774244" y="460594"/>
                  </a:cubicBezTo>
                  <a:lnTo>
                    <a:pt x="881504" y="457654"/>
                  </a:lnTo>
                  <a:lnTo>
                    <a:pt x="732807" y="719404"/>
                  </a:lnTo>
                  <a:lnTo>
                    <a:pt x="583330" y="457653"/>
                  </a:lnTo>
                  <a:lnTo>
                    <a:pt x="0" y="462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5283065" y="3527273"/>
              <a:ext cx="24163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TW" altLang="en-US" sz="1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上位詞</a:t>
              </a:r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TW" altLang="en-US" sz="1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壁報</a:t>
              </a:r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材料</a:t>
              </a:r>
              <a:endPara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50" name="直線接點 49"/>
          <p:cNvCxnSpPr/>
          <p:nvPr/>
        </p:nvCxnSpPr>
        <p:spPr>
          <a:xfrm>
            <a:off x="5296969" y="3332602"/>
            <a:ext cx="0" cy="116099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接點 50"/>
          <p:cNvCxnSpPr/>
          <p:nvPr/>
        </p:nvCxnSpPr>
        <p:spPr>
          <a:xfrm flipH="1">
            <a:off x="4968532" y="4509585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 flipV="1">
            <a:off x="4968533" y="4363994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群組 57"/>
          <p:cNvGrpSpPr/>
          <p:nvPr/>
        </p:nvGrpSpPr>
        <p:grpSpPr>
          <a:xfrm>
            <a:off x="4856127" y="3566530"/>
            <a:ext cx="2856872" cy="750419"/>
            <a:chOff x="3049455" y="195107"/>
            <a:chExt cx="2856872" cy="750419"/>
          </a:xfrm>
        </p:grpSpPr>
        <p:sp>
          <p:nvSpPr>
            <p:cNvPr id="59" name="圓角矩形 58"/>
            <p:cNvSpPr/>
            <p:nvPr/>
          </p:nvSpPr>
          <p:spPr>
            <a:xfrm>
              <a:off x="4561473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0" name="圓角矩形 59"/>
            <p:cNvSpPr/>
            <p:nvPr/>
          </p:nvSpPr>
          <p:spPr>
            <a:xfrm>
              <a:off x="3049455" y="375814"/>
              <a:ext cx="2513622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66700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運用</a:t>
              </a:r>
              <a:r>
                <a:rPr lang="zh-TW" altLang="en-US" sz="1200" b="1" dirty="0">
                  <a:solidFill>
                    <a:schemeClr val="accent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上位詞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能有效地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將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indent="266700">
                <a:defRPr/>
              </a:pP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事物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歸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令句子更加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簡潔</a:t>
              </a:r>
              <a:endParaRPr lang="zh-TW" altLang="en-US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506189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62" name="群組 61"/>
            <p:cNvGrpSpPr/>
            <p:nvPr/>
          </p:nvGrpSpPr>
          <p:grpSpPr>
            <a:xfrm rot="1017492">
              <a:off x="5532871" y="195107"/>
              <a:ext cx="373456" cy="162910"/>
              <a:chOff x="5448293" y="-128243"/>
              <a:chExt cx="373456" cy="162910"/>
            </a:xfrm>
          </p:grpSpPr>
          <p:cxnSp>
            <p:nvCxnSpPr>
              <p:cNvPr id="63" name="直線接點 62"/>
              <p:cNvCxnSpPr/>
              <p:nvPr/>
            </p:nvCxnSpPr>
            <p:spPr>
              <a:xfrm>
                <a:off x="5604937" y="-12824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接點 63"/>
              <p:cNvCxnSpPr/>
              <p:nvPr/>
            </p:nvCxnSpPr>
            <p:spPr>
              <a:xfrm rot="18900000">
                <a:off x="5448293" y="-85691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接點 64"/>
              <p:cNvCxnSpPr/>
              <p:nvPr/>
            </p:nvCxnSpPr>
            <p:spPr>
              <a:xfrm rot="2700000">
                <a:off x="5761570" y="-853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文字方塊 65"/>
          <p:cNvSpPr txBox="1"/>
          <p:nvPr/>
        </p:nvSpPr>
        <p:spPr>
          <a:xfrm rot="20532099">
            <a:off x="4516922" y="3631984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67" name="bulb"/>
          <p:cNvGrpSpPr/>
          <p:nvPr/>
        </p:nvGrpSpPr>
        <p:grpSpPr>
          <a:xfrm>
            <a:off x="4737739" y="3698366"/>
            <a:ext cx="461585" cy="655580"/>
            <a:chOff x="2878772" y="455421"/>
            <a:chExt cx="418957" cy="595036"/>
          </a:xfrm>
        </p:grpSpPr>
        <p:sp>
          <p:nvSpPr>
            <p:cNvPr id="68" name="圓角矩形 67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9" name="圓角化同側角落矩形 68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0" name="手繪多邊形 69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1" name="閃電 70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2" name="手繪多邊形 71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93" name="矩形 92"/>
          <p:cNvSpPr/>
          <p:nvPr/>
        </p:nvSpPr>
        <p:spPr>
          <a:xfrm>
            <a:off x="3719147" y="2401862"/>
            <a:ext cx="906672" cy="738664"/>
          </a:xfrm>
          <a:prstGeom prst="rect">
            <a:avLst/>
          </a:prstGeom>
          <a:solidFill>
            <a:srgbClr val="FFC7C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>
                <a:latin typeface="Corbel"/>
                <a:ea typeface="微軟正黑體"/>
              </a:rPr>
              <a:t>可以，</a:t>
            </a:r>
            <a:r>
              <a:rPr lang="zh-TW" altLang="en-US" sz="1400" b="1" dirty="0" smtClean="0">
                <a:latin typeface="Corbel"/>
                <a:ea typeface="微軟正黑體"/>
              </a:rPr>
              <a:t>但</a:t>
            </a:r>
            <a:endParaRPr lang="en-US" altLang="zh-TW" sz="1400" b="1" dirty="0" smtClean="0"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625818" y="2402180"/>
            <a:ext cx="566733" cy="738664"/>
          </a:xfrm>
          <a:prstGeom prst="rect">
            <a:avLst/>
          </a:prstGeom>
          <a:solidFill>
            <a:srgbClr val="FFC7C7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latin typeface="Corbel"/>
                <a:ea typeface="微軟正黑體"/>
              </a:rPr>
              <a:t>你</a:t>
            </a:r>
            <a:endParaRPr lang="en-US" altLang="zh-TW" sz="1400" b="1" dirty="0"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625817" y="2401862"/>
            <a:ext cx="566733" cy="738664"/>
          </a:xfrm>
          <a:prstGeom prst="rect">
            <a:avLst/>
          </a:prstGeom>
          <a:solidFill>
            <a:srgbClr val="FFE48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400" b="1" dirty="0" smtClean="0">
                <a:latin typeface="Corbel"/>
                <a:ea typeface="微軟正黑體"/>
              </a:rPr>
              <a:t>他</a:t>
            </a:r>
            <a:endParaRPr lang="en-US" altLang="zh-TW" sz="1400" b="1" dirty="0"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3781699" y="2042607"/>
            <a:ext cx="1225831" cy="615876"/>
            <a:chOff x="4171117" y="2175689"/>
            <a:chExt cx="1225831" cy="615876"/>
          </a:xfrm>
        </p:grpSpPr>
        <p:sp>
          <p:nvSpPr>
            <p:cNvPr id="2" name="矩形 1"/>
            <p:cNvSpPr/>
            <p:nvPr/>
          </p:nvSpPr>
          <p:spPr>
            <a:xfrm>
              <a:off x="4171117" y="2175689"/>
              <a:ext cx="1225831" cy="615876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8323" h="716000">
                  <a:moveTo>
                    <a:pt x="0" y="0"/>
                  </a:moveTo>
                  <a:lnTo>
                    <a:pt x="1568315" y="0"/>
                  </a:lnTo>
                  <a:cubicBezTo>
                    <a:pt x="1568527" y="151620"/>
                    <a:pt x="1564708" y="305570"/>
                    <a:pt x="1564920" y="457190"/>
                  </a:cubicBezTo>
                  <a:lnTo>
                    <a:pt x="672180" y="454250"/>
                  </a:lnTo>
                  <a:lnTo>
                    <a:pt x="523483" y="716000"/>
                  </a:lnTo>
                  <a:lnTo>
                    <a:pt x="374006" y="454249"/>
                  </a:lnTo>
                  <a:lnTo>
                    <a:pt x="0" y="452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4190995" y="2207837"/>
              <a:ext cx="1205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遲一點回</a:t>
              </a:r>
              <a:r>
                <a:rPr lang="zh-TW" altLang="en-US" sz="1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校</a:t>
              </a:r>
              <a:endPara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73" name="直線接點 72"/>
          <p:cNvCxnSpPr/>
          <p:nvPr/>
        </p:nvCxnSpPr>
        <p:spPr>
          <a:xfrm>
            <a:off x="4201913" y="1119604"/>
            <a:ext cx="0" cy="925334"/>
          </a:xfrm>
          <a:prstGeom prst="line">
            <a:avLst/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群組 73"/>
          <p:cNvGrpSpPr/>
          <p:nvPr/>
        </p:nvGrpSpPr>
        <p:grpSpPr>
          <a:xfrm>
            <a:off x="4147016" y="465083"/>
            <a:ext cx="2758616" cy="750419"/>
            <a:chOff x="3106963" y="195107"/>
            <a:chExt cx="2758616" cy="750419"/>
          </a:xfrm>
        </p:grpSpPr>
        <p:sp>
          <p:nvSpPr>
            <p:cNvPr id="75" name="圓角矩形 74"/>
            <p:cNvSpPr/>
            <p:nvPr/>
          </p:nvSpPr>
          <p:spPr>
            <a:xfrm>
              <a:off x="4531826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0" name="圓角矩形 79"/>
            <p:cNvSpPr/>
            <p:nvPr/>
          </p:nvSpPr>
          <p:spPr>
            <a:xfrm>
              <a:off x="3106963" y="375814"/>
              <a:ext cx="2383079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複述別人的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説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話時，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需要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>
                <a:tabLst>
                  <a:tab pos="0" algn="l"/>
                </a:tabLst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按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前文後理，補充說話內容</a:t>
              </a: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443290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82" name="群組 81"/>
            <p:cNvGrpSpPr/>
            <p:nvPr/>
          </p:nvGrpSpPr>
          <p:grpSpPr>
            <a:xfrm rot="1017492">
              <a:off x="5492152" y="195107"/>
              <a:ext cx="373427" cy="162920"/>
              <a:chOff x="5409346" y="-116361"/>
              <a:chExt cx="373427" cy="162920"/>
            </a:xfrm>
          </p:grpSpPr>
          <p:cxnSp>
            <p:nvCxnSpPr>
              <p:cNvPr id="83" name="直線接點 82"/>
              <p:cNvCxnSpPr/>
              <p:nvPr/>
            </p:nvCxnSpPr>
            <p:spPr>
              <a:xfrm>
                <a:off x="5565964" y="-116361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線接點 83"/>
              <p:cNvCxnSpPr/>
              <p:nvPr/>
            </p:nvCxnSpPr>
            <p:spPr>
              <a:xfrm rot="18900000">
                <a:off x="5409346" y="-73799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線接點 84"/>
              <p:cNvCxnSpPr/>
              <p:nvPr/>
            </p:nvCxnSpPr>
            <p:spPr>
              <a:xfrm rot="2700000">
                <a:off x="5722594" y="-7349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6" name="文字方塊 85"/>
          <p:cNvSpPr txBox="1"/>
          <p:nvPr/>
        </p:nvSpPr>
        <p:spPr>
          <a:xfrm rot="20532099">
            <a:off x="3750303" y="530537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87" name="bulb"/>
          <p:cNvGrpSpPr/>
          <p:nvPr/>
        </p:nvGrpSpPr>
        <p:grpSpPr>
          <a:xfrm>
            <a:off x="3971120" y="596919"/>
            <a:ext cx="461585" cy="655580"/>
            <a:chOff x="2878772" y="455421"/>
            <a:chExt cx="418957" cy="595036"/>
          </a:xfrm>
        </p:grpSpPr>
        <p:sp>
          <p:nvSpPr>
            <p:cNvPr id="88" name="圓角矩形 87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9" name="圓角化同側角落矩形 88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0" name="手繪多邊形 89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1" name="閃電 90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手繪多邊形 91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6" name="投影片編號版面配置區 5"/>
          <p:cNvSpPr txBox="1">
            <a:spLocks/>
          </p:cNvSpPr>
          <p:nvPr/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25</a:t>
            </a:r>
            <a:endParaRPr lang="zh-HK" altLang="en-US" dirty="0"/>
          </a:p>
        </p:txBody>
      </p:sp>
      <p:grpSp>
        <p:nvGrpSpPr>
          <p:cNvPr id="77" name="群組 76"/>
          <p:cNvGrpSpPr/>
          <p:nvPr/>
        </p:nvGrpSpPr>
        <p:grpSpPr>
          <a:xfrm>
            <a:off x="5838148" y="4639575"/>
            <a:ext cx="2719714" cy="1200814"/>
            <a:chOff x="5992771" y="4888762"/>
            <a:chExt cx="2719714" cy="1200814"/>
          </a:xfrm>
        </p:grpSpPr>
        <p:sp>
          <p:nvSpPr>
            <p:cNvPr id="96" name="矩形 95"/>
            <p:cNvSpPr/>
            <p:nvPr/>
          </p:nvSpPr>
          <p:spPr>
            <a:xfrm>
              <a:off x="6131339" y="4961312"/>
              <a:ext cx="2415897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spcBef>
                  <a:spcPct val="50000"/>
                </a:spcBef>
                <a:buClr>
                  <a:schemeClr val="tx1"/>
                </a:buClr>
                <a:buSzPct val="90000"/>
                <a:buFont typeface="Wingdings" panose="05000000000000000000" pitchFamily="2" charset="2"/>
                <a:buChar char="Ø"/>
              </a:pPr>
              <a:r>
                <a:rPr lang="zh-TW" altLang="en-US" sz="1600" b="1" dirty="0" smtClean="0">
                  <a:solidFill>
                    <a:srgbClr val="31317B"/>
                  </a:solidFill>
                  <a:latin typeface="Corbel"/>
                  <a:ea typeface="微軟正黑體"/>
                </a:rPr>
                <a:t>老師</a:t>
              </a:r>
              <a:r>
                <a:rPr lang="zh-TW" altLang="en-US" sz="1600" b="1" dirty="0" smtClean="0">
                  <a:solidFill>
                    <a:srgbClr val="E23359"/>
                  </a:solidFill>
                  <a:latin typeface="Corbel"/>
                  <a:ea typeface="微軟正黑體"/>
                </a:rPr>
                <a:t>回覆</a:t>
              </a:r>
              <a:r>
                <a:rPr lang="zh-TW" altLang="en-US" sz="1600" b="1" dirty="0" smtClean="0">
                  <a:solidFill>
                    <a:srgbClr val="31317B"/>
                  </a:solidFill>
                  <a:latin typeface="Corbel"/>
                  <a:ea typeface="微軟正黑體"/>
                </a:rPr>
                <a:t>家明</a:t>
              </a:r>
              <a:r>
                <a:rPr lang="zh-TW" altLang="en-US" sz="1600" b="1" dirty="0" smtClean="0">
                  <a:latin typeface="Corbel"/>
                  <a:ea typeface="微軟正黑體"/>
                </a:rPr>
                <a:t>可以</a:t>
              </a:r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遲一點回</a:t>
              </a:r>
              <a:r>
                <a:rPr lang="zh-TW" altLang="en-US" sz="1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校</a:t>
              </a:r>
              <a:r>
                <a:rPr lang="zh-TW" altLang="en-US" sz="1600" b="1" dirty="0">
                  <a:latin typeface="Corbel"/>
                  <a:ea typeface="微軟正黑體"/>
                </a:rPr>
                <a:t>，</a:t>
              </a:r>
              <a:r>
                <a:rPr lang="zh-TW" altLang="en-US" sz="1600" b="1" dirty="0" smtClean="0">
                  <a:latin typeface="Corbel"/>
                  <a:ea typeface="微軟正黑體"/>
                </a:rPr>
                <a:t>但他</a:t>
              </a:r>
              <a:r>
                <a:rPr lang="zh-TW" altLang="en-US" sz="1600" b="1" dirty="0">
                  <a:latin typeface="Corbel"/>
                  <a:ea typeface="微軟正黑體"/>
                </a:rPr>
                <a:t>要記得帶</a:t>
              </a:r>
              <a:r>
                <a:rPr lang="zh-TW" altLang="en-US" sz="1600" b="1" dirty="0" smtClean="0">
                  <a:latin typeface="Corbel"/>
                  <a:ea typeface="微軟正黑體"/>
                </a:rPr>
                <a:t>齊</a:t>
              </a:r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壁報</a:t>
              </a:r>
              <a:r>
                <a:rPr lang="zh-TW" altLang="en-US" sz="1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材料</a:t>
              </a:r>
              <a:r>
                <a:rPr lang="zh-TW" altLang="en-US" sz="1600" b="1" dirty="0">
                  <a:latin typeface="Corbel"/>
                  <a:ea typeface="微軟正黑體"/>
                </a:rPr>
                <a:t>。</a:t>
              </a:r>
              <a:endPara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7" name="剪去對角線角落矩形 96"/>
            <p:cNvSpPr/>
            <p:nvPr/>
          </p:nvSpPr>
          <p:spPr>
            <a:xfrm>
              <a:off x="5992771" y="4888762"/>
              <a:ext cx="2719714" cy="1200814"/>
            </a:xfrm>
            <a:prstGeom prst="snip2DiagRect">
              <a:avLst/>
            </a:prstGeom>
            <a:noFill/>
            <a:ln>
              <a:solidFill>
                <a:srgbClr val="FF515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4168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"/>
                            </p:stCondLst>
                            <p:childTnLst>
                              <p:par>
                                <p:cTn id="7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"/>
                            </p:stCondLst>
                            <p:childTnLst>
                              <p:par>
                                <p:cTn id="7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57" grpId="0" animBg="1"/>
      <p:bldP spid="66" grpId="0"/>
      <p:bldP spid="93" grpId="0" animBg="1"/>
      <p:bldP spid="94" grpId="0" animBg="1"/>
      <p:bldP spid="94" grpId="1" animBg="1"/>
      <p:bldP spid="95" grpId="0" animBg="1"/>
      <p:bldP spid="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2991" y="231247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656805" y="254641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51139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39177" y="3491146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64822" y="3498659"/>
            <a:ext cx="1271054" cy="203214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91698" y="3343408"/>
            <a:ext cx="113102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812387" y="3497479"/>
            <a:ext cx="1097993" cy="258389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82991" y="3338042"/>
            <a:ext cx="1421493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5996" y="25436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23359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244517" y="195299"/>
            <a:ext cx="6255955" cy="6067284"/>
            <a:chOff x="244517" y="195299"/>
            <a:chExt cx="6255955" cy="6067284"/>
          </a:xfrm>
        </p:grpSpPr>
        <p:sp>
          <p:nvSpPr>
            <p:cNvPr id="121" name="圓角矩形 120"/>
            <p:cNvSpPr/>
            <p:nvPr/>
          </p:nvSpPr>
          <p:spPr>
            <a:xfrm>
              <a:off x="5145469" y="634348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2" name="手繪多邊形 121"/>
            <p:cNvSpPr/>
            <p:nvPr/>
          </p:nvSpPr>
          <p:spPr>
            <a:xfrm>
              <a:off x="5454260" y="195299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244517" y="4891099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4" name="圓角矩形 123"/>
            <p:cNvSpPr/>
            <p:nvPr/>
          </p:nvSpPr>
          <p:spPr>
            <a:xfrm>
              <a:off x="691371" y="5365142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5" name="手繪多邊形 124"/>
            <p:cNvSpPr/>
            <p:nvPr/>
          </p:nvSpPr>
          <p:spPr>
            <a:xfrm>
              <a:off x="4973108" y="590939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26" name="圓角矩形 125"/>
          <p:cNvSpPr/>
          <p:nvPr/>
        </p:nvSpPr>
        <p:spPr>
          <a:xfrm>
            <a:off x="5901249" y="3465747"/>
            <a:ext cx="429267" cy="1131095"/>
          </a:xfrm>
          <a:prstGeom prst="roundRect">
            <a:avLst/>
          </a:prstGeom>
          <a:noFill/>
          <a:ln>
            <a:solidFill>
              <a:srgbClr val="E233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E23359"/>
              </a:solidFill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90" y="1876266"/>
            <a:ext cx="1170316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31" y="1904259"/>
            <a:ext cx="955220" cy="12864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17" y="1440012"/>
            <a:ext cx="842905" cy="18009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62" name="群組 161"/>
          <p:cNvGrpSpPr/>
          <p:nvPr/>
        </p:nvGrpSpPr>
        <p:grpSpPr>
          <a:xfrm>
            <a:off x="6236206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3" name="群組 162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5" name="群組 164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7" name="群組 166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9" name="圓角化同側角落矩形 168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0" name="圓角化同側角落矩形 169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1" name="群組 170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2" name="圓角化同側角落矩形 171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8" name="弧形 167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6" name="圓角化同側角落矩形 165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4" name="圓角矩形 163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4" name="圓角化同側角落矩形 173"/>
          <p:cNvSpPr/>
          <p:nvPr/>
        </p:nvSpPr>
        <p:spPr>
          <a:xfrm>
            <a:off x="6785518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5" name="群組 174"/>
          <p:cNvGrpSpPr/>
          <p:nvPr/>
        </p:nvGrpSpPr>
        <p:grpSpPr>
          <a:xfrm>
            <a:off x="7383119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6" name="圓角化同側角落矩形 17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圓角化同側角落矩形 17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弧形 17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手繪多邊形 178"/>
          <p:cNvSpPr/>
          <p:nvPr/>
        </p:nvSpPr>
        <p:spPr>
          <a:xfrm rot="5400000">
            <a:off x="7203068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圓角矩形 179"/>
          <p:cNvSpPr/>
          <p:nvPr/>
        </p:nvSpPr>
        <p:spPr>
          <a:xfrm>
            <a:off x="6821703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7006892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2" name="圓角矩形 181"/>
          <p:cNvSpPr/>
          <p:nvPr/>
        </p:nvSpPr>
        <p:spPr>
          <a:xfrm>
            <a:off x="6883613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7303684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手繪多邊形 183"/>
          <p:cNvSpPr/>
          <p:nvPr/>
        </p:nvSpPr>
        <p:spPr>
          <a:xfrm>
            <a:off x="6769997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5" name="群組 184"/>
          <p:cNvGrpSpPr/>
          <p:nvPr/>
        </p:nvGrpSpPr>
        <p:grpSpPr>
          <a:xfrm>
            <a:off x="7301820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6" name="手繪多邊形 185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弧形 186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8" name="弧形 187"/>
          <p:cNvSpPr/>
          <p:nvPr/>
        </p:nvSpPr>
        <p:spPr>
          <a:xfrm rot="16495338">
            <a:off x="6874832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弧形 188"/>
          <p:cNvSpPr/>
          <p:nvPr/>
        </p:nvSpPr>
        <p:spPr>
          <a:xfrm rot="13638684">
            <a:off x="7041039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6626464">
            <a:off x="7106038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20119542">
            <a:off x="7106039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2" name="群組 191"/>
          <p:cNvGrpSpPr/>
          <p:nvPr/>
        </p:nvGrpSpPr>
        <p:grpSpPr>
          <a:xfrm>
            <a:off x="7133285" y="4908812"/>
            <a:ext cx="181452" cy="184166"/>
            <a:chOff x="2759304" y="2122198"/>
            <a:chExt cx="181452" cy="184166"/>
          </a:xfrm>
        </p:grpSpPr>
        <p:sp>
          <p:nvSpPr>
            <p:cNvPr id="193" name="橢圓 19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弧形 19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6" name="弧形 195"/>
          <p:cNvSpPr/>
          <p:nvPr/>
        </p:nvSpPr>
        <p:spPr>
          <a:xfrm rot="20119542">
            <a:off x="6868168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6894698" y="4895278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5704529">
            <a:off x="6943895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2" name="圖片 2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92828" y="3869892"/>
            <a:ext cx="250009" cy="10325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075671" y="3865395"/>
            <a:ext cx="250009" cy="836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437849" y="3872024"/>
            <a:ext cx="250009" cy="8533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2772394" y="3844495"/>
            <a:ext cx="250009" cy="8567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014089" y="3853802"/>
            <a:ext cx="254213" cy="414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400479" y="3870570"/>
            <a:ext cx="215840" cy="4129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744016" y="3855806"/>
            <a:ext cx="189586" cy="105576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023349" y="3962078"/>
            <a:ext cx="214950" cy="5426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33911" y="3940167"/>
            <a:ext cx="240697" cy="197597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765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26" grpId="0" animBg="1"/>
      <p:bldP spid="174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8" grpId="0" animBg="1"/>
      <p:bldP spid="189" grpId="0" animBg="1"/>
      <p:bldP spid="190" grpId="0" animBg="1"/>
      <p:bldP spid="191" grpId="0" animBg="1"/>
      <p:bldP spid="196" grpId="0" animBg="1"/>
      <p:bldP spid="201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256" y="336699"/>
            <a:ext cx="989314" cy="892898"/>
          </a:xfrm>
          <a:prstGeom prst="rect">
            <a:avLst/>
          </a:prstGeom>
        </p:spPr>
      </p:pic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086948" y="5434818"/>
            <a:ext cx="6735808" cy="409787"/>
          </a:xfrm>
          <a:prstGeom prst="rect">
            <a:avLst/>
          </a:prstGeom>
          <a:solidFill>
            <a:srgbClr val="FF515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725" lvl="0" indent="-720725" algn="r">
              <a:buClr>
                <a:srgbClr val="FE8637"/>
              </a:buClr>
              <a:buNone/>
            </a:pPr>
            <a:r>
              <a:rPr lang="zh-TW" altLang="en-US" sz="20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</a:t>
            </a:r>
            <a:r>
              <a:rPr lang="zh-TW" altLang="en-US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最認同以上哪人對香港城巿問題的</a:t>
            </a:r>
            <a:r>
              <a:rPr lang="zh-TW" altLang="en-US" sz="20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看法</a:t>
            </a:r>
            <a:r>
              <a:rPr lang="zh-TW" altLang="en-US" sz="20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？</a:t>
            </a:r>
            <a:r>
              <a:rPr lang="zh-TW" altLang="en-US" sz="20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試</a:t>
            </a:r>
            <a:r>
              <a:rPr lang="zh-TW" altLang="en-US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說明理由</a:t>
            </a:r>
            <a:r>
              <a:rPr lang="zh-TW" altLang="en-US" sz="2000" b="1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2130319" y="3692224"/>
            <a:ext cx="403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力</a:t>
            </a:r>
            <a:endParaRPr lang="en-US" altLang="zh-TW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4803182" y="3857864"/>
            <a:ext cx="461665" cy="748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欣儀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7337905" y="3948205"/>
            <a:ext cx="461665" cy="673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宇蕎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通識科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25" name="手繪多邊形 24"/>
          <p:cNvSpPr/>
          <p:nvPr/>
        </p:nvSpPr>
        <p:spPr>
          <a:xfrm rot="21197718" flipH="1">
            <a:off x="1230696" y="1878703"/>
            <a:ext cx="2697058" cy="171848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428992 w 3218280"/>
              <a:gd name="connsiteY0" fmla="*/ 53605 h 1697123"/>
              <a:gd name="connsiteX1" fmla="*/ 23601 w 3218280"/>
              <a:gd name="connsiteY1" fmla="*/ 387237 h 1697123"/>
              <a:gd name="connsiteX2" fmla="*/ 107716 w 3218280"/>
              <a:gd name="connsiteY2" fmla="*/ 856794 h 1697123"/>
              <a:gd name="connsiteX3" fmla="*/ 599974 w 3218280"/>
              <a:gd name="connsiteY3" fmla="*/ 1069354 h 1697123"/>
              <a:gd name="connsiteX4" fmla="*/ 1456640 w 3218280"/>
              <a:gd name="connsiteY4" fmla="*/ 1199337 h 1697123"/>
              <a:gd name="connsiteX5" fmla="*/ 2043469 w 3218280"/>
              <a:gd name="connsiteY5" fmla="*/ 1697053 h 1697123"/>
              <a:gd name="connsiteX6" fmla="*/ 1832687 w 3218280"/>
              <a:gd name="connsiteY6" fmla="*/ 1162267 h 1697123"/>
              <a:gd name="connsiteX7" fmla="*/ 2780826 w 3218280"/>
              <a:gd name="connsiteY7" fmla="*/ 1066383 h 1697123"/>
              <a:gd name="connsiteX8" fmla="*/ 3159835 w 3218280"/>
              <a:gd name="connsiteY8" fmla="*/ 832080 h 1697123"/>
              <a:gd name="connsiteX9" fmla="*/ 3060981 w 3218280"/>
              <a:gd name="connsiteY9" fmla="*/ 127745 h 1697123"/>
              <a:gd name="connsiteX10" fmla="*/ 1722507 w 3218280"/>
              <a:gd name="connsiteY10" fmla="*/ 7649 h 1697123"/>
              <a:gd name="connsiteX11" fmla="*/ 428992 w 3218280"/>
              <a:gd name="connsiteY11" fmla="*/ 53605 h 1697123"/>
              <a:gd name="connsiteX0" fmla="*/ 428992 w 3223055"/>
              <a:gd name="connsiteY0" fmla="*/ 58434 h 1701952"/>
              <a:gd name="connsiteX1" fmla="*/ 23601 w 3223055"/>
              <a:gd name="connsiteY1" fmla="*/ 392066 h 1701952"/>
              <a:gd name="connsiteX2" fmla="*/ 107716 w 3223055"/>
              <a:gd name="connsiteY2" fmla="*/ 861623 h 1701952"/>
              <a:gd name="connsiteX3" fmla="*/ 599974 w 3223055"/>
              <a:gd name="connsiteY3" fmla="*/ 1074183 h 1701952"/>
              <a:gd name="connsiteX4" fmla="*/ 1456640 w 3223055"/>
              <a:gd name="connsiteY4" fmla="*/ 1204166 h 1701952"/>
              <a:gd name="connsiteX5" fmla="*/ 2043469 w 3223055"/>
              <a:gd name="connsiteY5" fmla="*/ 1701882 h 1701952"/>
              <a:gd name="connsiteX6" fmla="*/ 1832687 w 3223055"/>
              <a:gd name="connsiteY6" fmla="*/ 1167096 h 1701952"/>
              <a:gd name="connsiteX7" fmla="*/ 2780826 w 3223055"/>
              <a:gd name="connsiteY7" fmla="*/ 1071212 h 1701952"/>
              <a:gd name="connsiteX8" fmla="*/ 3159835 w 3223055"/>
              <a:gd name="connsiteY8" fmla="*/ 836909 h 1701952"/>
              <a:gd name="connsiteX9" fmla="*/ 3069394 w 3223055"/>
              <a:gd name="connsiteY9" fmla="*/ 197829 h 1701952"/>
              <a:gd name="connsiteX10" fmla="*/ 1722507 w 3223055"/>
              <a:gd name="connsiteY10" fmla="*/ 12478 h 1701952"/>
              <a:gd name="connsiteX11" fmla="*/ 428992 w 3223055"/>
              <a:gd name="connsiteY11" fmla="*/ 58434 h 1701952"/>
              <a:gd name="connsiteX0" fmla="*/ 423179 w 3222657"/>
              <a:gd name="connsiteY0" fmla="*/ 88337 h 1693471"/>
              <a:gd name="connsiteX1" fmla="*/ 23203 w 3222657"/>
              <a:gd name="connsiteY1" fmla="*/ 383585 h 1693471"/>
              <a:gd name="connsiteX2" fmla="*/ 107318 w 3222657"/>
              <a:gd name="connsiteY2" fmla="*/ 853142 h 1693471"/>
              <a:gd name="connsiteX3" fmla="*/ 599576 w 3222657"/>
              <a:gd name="connsiteY3" fmla="*/ 1065702 h 1693471"/>
              <a:gd name="connsiteX4" fmla="*/ 1456242 w 3222657"/>
              <a:gd name="connsiteY4" fmla="*/ 1195685 h 1693471"/>
              <a:gd name="connsiteX5" fmla="*/ 2043071 w 3222657"/>
              <a:gd name="connsiteY5" fmla="*/ 1693401 h 1693471"/>
              <a:gd name="connsiteX6" fmla="*/ 1832289 w 3222657"/>
              <a:gd name="connsiteY6" fmla="*/ 1158615 h 1693471"/>
              <a:gd name="connsiteX7" fmla="*/ 2780428 w 3222657"/>
              <a:gd name="connsiteY7" fmla="*/ 1062731 h 1693471"/>
              <a:gd name="connsiteX8" fmla="*/ 3159437 w 3222657"/>
              <a:gd name="connsiteY8" fmla="*/ 828428 h 1693471"/>
              <a:gd name="connsiteX9" fmla="*/ 3068996 w 3222657"/>
              <a:gd name="connsiteY9" fmla="*/ 189348 h 1693471"/>
              <a:gd name="connsiteX10" fmla="*/ 1722109 w 3222657"/>
              <a:gd name="connsiteY10" fmla="*/ 3997 h 1693471"/>
              <a:gd name="connsiteX11" fmla="*/ 423179 w 3222657"/>
              <a:gd name="connsiteY11" fmla="*/ 88337 h 1693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22657" h="1693471">
                <a:moveTo>
                  <a:pt x="423179" y="88337"/>
                </a:moveTo>
                <a:cubicBezTo>
                  <a:pt x="140028" y="151602"/>
                  <a:pt x="75846" y="256118"/>
                  <a:pt x="23203" y="383585"/>
                </a:cubicBezTo>
                <a:cubicBezTo>
                  <a:pt x="-29440" y="511052"/>
                  <a:pt x="11256" y="739456"/>
                  <a:pt x="107318" y="853142"/>
                </a:cubicBezTo>
                <a:cubicBezTo>
                  <a:pt x="203380" y="966828"/>
                  <a:pt x="374755" y="1008611"/>
                  <a:pt x="599576" y="1065702"/>
                </a:cubicBezTo>
                <a:cubicBezTo>
                  <a:pt x="824397" y="1122793"/>
                  <a:pt x="1215659" y="1091068"/>
                  <a:pt x="1456242" y="1195685"/>
                </a:cubicBezTo>
                <a:cubicBezTo>
                  <a:pt x="1696825" y="1300302"/>
                  <a:pt x="1980397" y="1699579"/>
                  <a:pt x="2043071" y="1693401"/>
                </a:cubicBezTo>
                <a:cubicBezTo>
                  <a:pt x="2105745" y="1687223"/>
                  <a:pt x="1709396" y="1263727"/>
                  <a:pt x="1832289" y="1158615"/>
                </a:cubicBezTo>
                <a:cubicBezTo>
                  <a:pt x="1955182" y="1053503"/>
                  <a:pt x="2559237" y="1117762"/>
                  <a:pt x="2780428" y="1062731"/>
                </a:cubicBezTo>
                <a:cubicBezTo>
                  <a:pt x="3001619" y="1007700"/>
                  <a:pt x="3111342" y="973992"/>
                  <a:pt x="3159437" y="828428"/>
                </a:cubicBezTo>
                <a:cubicBezTo>
                  <a:pt x="3207532" y="682864"/>
                  <a:pt x="3309953" y="337629"/>
                  <a:pt x="3068996" y="189348"/>
                </a:cubicBezTo>
                <a:cubicBezTo>
                  <a:pt x="2828039" y="41067"/>
                  <a:pt x="2163079" y="20832"/>
                  <a:pt x="1722109" y="3997"/>
                </a:cubicBezTo>
                <a:cubicBezTo>
                  <a:pt x="1281140" y="-12838"/>
                  <a:pt x="706330" y="25072"/>
                  <a:pt x="423179" y="88337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 rot="21210840">
            <a:off x="1501643" y="2042418"/>
            <a:ext cx="2150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居住環境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是香港最嚴重的城巿問題，因為我的家面積細小，活動空間不足，而且樓宇又破舊不堪。</a:t>
            </a:r>
            <a:endParaRPr lang="zh-HK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手繪多邊形 25"/>
          <p:cNvSpPr/>
          <p:nvPr/>
        </p:nvSpPr>
        <p:spPr>
          <a:xfrm flipH="1">
            <a:off x="4166642" y="1966355"/>
            <a:ext cx="2082941" cy="190280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9249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4260" y="931140"/>
                  <a:pt x="838412" y="992996"/>
                </a:cubicBezTo>
                <a:cubicBezTo>
                  <a:pt x="992564" y="1054852"/>
                  <a:pt x="1040705" y="1136114"/>
                  <a:pt x="1155699" y="1253458"/>
                </a:cubicBezTo>
                <a:cubicBezTo>
                  <a:pt x="1270693" y="1370802"/>
                  <a:pt x="1497870" y="1730513"/>
                  <a:pt x="1528375" y="1697063"/>
                </a:cubicBezTo>
                <a:cubicBezTo>
                  <a:pt x="1558880" y="1663613"/>
                  <a:pt x="1255939" y="1168755"/>
                  <a:pt x="1338732" y="1052757"/>
                </a:cubicBezTo>
                <a:cubicBezTo>
                  <a:pt x="1421525" y="936759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/>
          <p:cNvSpPr/>
          <p:nvPr/>
        </p:nvSpPr>
        <p:spPr>
          <a:xfrm rot="21196277">
            <a:off x="4289491" y="2121828"/>
            <a:ext cx="1875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</a:t>
            </a:r>
            <a:r>
              <a:rPr lang="zh-TW" altLang="en-US" sz="1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擠塞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才是最嚴重的問題！我今早遲到就是因為隧道出口擠塞，在車上等了個多小時。</a:t>
            </a:r>
            <a:endParaRPr lang="zh-HK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0649" y="2959299"/>
            <a:ext cx="1491527" cy="2050851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384" y="2986228"/>
            <a:ext cx="1379091" cy="2167746"/>
          </a:xfrm>
          <a:prstGeom prst="rect">
            <a:avLst/>
          </a:prstGeom>
        </p:spPr>
      </p:pic>
      <p:sp>
        <p:nvSpPr>
          <p:cNvPr id="28" name="手繪多邊形 27"/>
          <p:cNvSpPr/>
          <p:nvPr/>
        </p:nvSpPr>
        <p:spPr>
          <a:xfrm rot="279839" flipH="1">
            <a:off x="6484612" y="1903993"/>
            <a:ext cx="2196871" cy="2098805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052 w 2449463"/>
              <a:gd name="connsiteY0" fmla="*/ 88751 h 1757783"/>
              <a:gd name="connsiteX1" fmla="*/ 2126 w 2449463"/>
              <a:gd name="connsiteY1" fmla="*/ 379852 h 1757783"/>
              <a:gd name="connsiteX2" fmla="*/ 230343 w 2449463"/>
              <a:gd name="connsiteY2" fmla="*/ 942976 h 1757783"/>
              <a:gd name="connsiteX3" fmla="*/ 668803 w 2449463"/>
              <a:gd name="connsiteY3" fmla="*/ 1093451 h 1757783"/>
              <a:gd name="connsiteX4" fmla="*/ 964519 w 2449463"/>
              <a:gd name="connsiteY4" fmla="*/ 1258581 h 1757783"/>
              <a:gd name="connsiteX5" fmla="*/ 1527930 w 2449463"/>
              <a:gd name="connsiteY5" fmla="*/ 1757717 h 1757783"/>
              <a:gd name="connsiteX6" fmla="*/ 1317148 w 2449463"/>
              <a:gd name="connsiteY6" fmla="*/ 1222931 h 1757783"/>
              <a:gd name="connsiteX7" fmla="*/ 1930899 w 2449463"/>
              <a:gd name="connsiteY7" fmla="*/ 1174884 h 1757783"/>
              <a:gd name="connsiteX8" fmla="*/ 2448476 w 2449463"/>
              <a:gd name="connsiteY8" fmla="*/ 716863 h 1757783"/>
              <a:gd name="connsiteX9" fmla="*/ 2010207 w 2449463"/>
              <a:gd name="connsiteY9" fmla="*/ 111855 h 1757783"/>
              <a:gd name="connsiteX10" fmla="*/ 1198555 w 2449463"/>
              <a:gd name="connsiteY10" fmla="*/ 3058 h 1757783"/>
              <a:gd name="connsiteX11" fmla="*/ 356052 w 2449463"/>
              <a:gd name="connsiteY11" fmla="*/ 88751 h 1757783"/>
              <a:gd name="connsiteX0" fmla="*/ 356052 w 2483586"/>
              <a:gd name="connsiteY0" fmla="*/ 86502 h 1755534"/>
              <a:gd name="connsiteX1" fmla="*/ 2126 w 2483586"/>
              <a:gd name="connsiteY1" fmla="*/ 377603 h 1755534"/>
              <a:gd name="connsiteX2" fmla="*/ 230343 w 2483586"/>
              <a:gd name="connsiteY2" fmla="*/ 940727 h 1755534"/>
              <a:gd name="connsiteX3" fmla="*/ 668803 w 2483586"/>
              <a:gd name="connsiteY3" fmla="*/ 1091202 h 1755534"/>
              <a:gd name="connsiteX4" fmla="*/ 964519 w 2483586"/>
              <a:gd name="connsiteY4" fmla="*/ 1256332 h 1755534"/>
              <a:gd name="connsiteX5" fmla="*/ 1527930 w 2483586"/>
              <a:gd name="connsiteY5" fmla="*/ 1755468 h 1755534"/>
              <a:gd name="connsiteX6" fmla="*/ 1317148 w 2483586"/>
              <a:gd name="connsiteY6" fmla="*/ 1220682 h 1755534"/>
              <a:gd name="connsiteX7" fmla="*/ 1930899 w 2483586"/>
              <a:gd name="connsiteY7" fmla="*/ 1172635 h 1755534"/>
              <a:gd name="connsiteX8" fmla="*/ 2448476 w 2483586"/>
              <a:gd name="connsiteY8" fmla="*/ 714614 h 1755534"/>
              <a:gd name="connsiteX9" fmla="*/ 2215385 w 2483586"/>
              <a:gd name="connsiteY9" fmla="*/ 123438 h 1755534"/>
              <a:gd name="connsiteX10" fmla="*/ 1198555 w 2483586"/>
              <a:gd name="connsiteY10" fmla="*/ 809 h 1755534"/>
              <a:gd name="connsiteX11" fmla="*/ 356052 w 2483586"/>
              <a:gd name="connsiteY11" fmla="*/ 86502 h 1755534"/>
              <a:gd name="connsiteX0" fmla="*/ 356052 w 2483586"/>
              <a:gd name="connsiteY0" fmla="*/ 146756 h 1815788"/>
              <a:gd name="connsiteX1" fmla="*/ 2126 w 2483586"/>
              <a:gd name="connsiteY1" fmla="*/ 437857 h 1815788"/>
              <a:gd name="connsiteX2" fmla="*/ 230343 w 2483586"/>
              <a:gd name="connsiteY2" fmla="*/ 1000981 h 1815788"/>
              <a:gd name="connsiteX3" fmla="*/ 668803 w 2483586"/>
              <a:gd name="connsiteY3" fmla="*/ 1151456 h 1815788"/>
              <a:gd name="connsiteX4" fmla="*/ 964519 w 2483586"/>
              <a:gd name="connsiteY4" fmla="*/ 1316586 h 1815788"/>
              <a:gd name="connsiteX5" fmla="*/ 1527930 w 2483586"/>
              <a:gd name="connsiteY5" fmla="*/ 1815722 h 1815788"/>
              <a:gd name="connsiteX6" fmla="*/ 1317148 w 2483586"/>
              <a:gd name="connsiteY6" fmla="*/ 1280936 h 1815788"/>
              <a:gd name="connsiteX7" fmla="*/ 1930899 w 2483586"/>
              <a:gd name="connsiteY7" fmla="*/ 1232889 h 1815788"/>
              <a:gd name="connsiteX8" fmla="*/ 2448476 w 2483586"/>
              <a:gd name="connsiteY8" fmla="*/ 774868 h 1815788"/>
              <a:gd name="connsiteX9" fmla="*/ 2215385 w 2483586"/>
              <a:gd name="connsiteY9" fmla="*/ 183692 h 1815788"/>
              <a:gd name="connsiteX10" fmla="*/ 1183897 w 2483586"/>
              <a:gd name="connsiteY10" fmla="*/ 335 h 1815788"/>
              <a:gd name="connsiteX11" fmla="*/ 356052 w 2483586"/>
              <a:gd name="connsiteY11" fmla="*/ 146756 h 1815788"/>
              <a:gd name="connsiteX0" fmla="*/ 355561 w 2483095"/>
              <a:gd name="connsiteY0" fmla="*/ 146756 h 1815788"/>
              <a:gd name="connsiteX1" fmla="*/ 1635 w 2483095"/>
              <a:gd name="connsiteY1" fmla="*/ 437857 h 1815788"/>
              <a:gd name="connsiteX2" fmla="*/ 229852 w 2483095"/>
              <a:gd name="connsiteY2" fmla="*/ 1000981 h 1815788"/>
              <a:gd name="connsiteX3" fmla="*/ 379389 w 2483095"/>
              <a:gd name="connsiteY3" fmla="*/ 1149047 h 1815788"/>
              <a:gd name="connsiteX4" fmla="*/ 964028 w 2483095"/>
              <a:gd name="connsiteY4" fmla="*/ 1316586 h 1815788"/>
              <a:gd name="connsiteX5" fmla="*/ 1527439 w 2483095"/>
              <a:gd name="connsiteY5" fmla="*/ 1815722 h 1815788"/>
              <a:gd name="connsiteX6" fmla="*/ 1316657 w 2483095"/>
              <a:gd name="connsiteY6" fmla="*/ 1280936 h 1815788"/>
              <a:gd name="connsiteX7" fmla="*/ 1930408 w 2483095"/>
              <a:gd name="connsiteY7" fmla="*/ 1232889 h 1815788"/>
              <a:gd name="connsiteX8" fmla="*/ 2447985 w 2483095"/>
              <a:gd name="connsiteY8" fmla="*/ 774868 h 1815788"/>
              <a:gd name="connsiteX9" fmla="*/ 2214894 w 2483095"/>
              <a:gd name="connsiteY9" fmla="*/ 183692 h 1815788"/>
              <a:gd name="connsiteX10" fmla="*/ 1183406 w 2483095"/>
              <a:gd name="connsiteY10" fmla="*/ 335 h 1815788"/>
              <a:gd name="connsiteX11" fmla="*/ 355561 w 2483095"/>
              <a:gd name="connsiteY11" fmla="*/ 146756 h 1815788"/>
              <a:gd name="connsiteX0" fmla="*/ 375047 w 2502581"/>
              <a:gd name="connsiteY0" fmla="*/ 146756 h 1815788"/>
              <a:gd name="connsiteX1" fmla="*/ 21121 w 2502581"/>
              <a:gd name="connsiteY1" fmla="*/ 437857 h 1815788"/>
              <a:gd name="connsiteX2" fmla="*/ 79121 w 2502581"/>
              <a:gd name="connsiteY2" fmla="*/ 946834 h 1815788"/>
              <a:gd name="connsiteX3" fmla="*/ 398875 w 2502581"/>
              <a:gd name="connsiteY3" fmla="*/ 1149047 h 1815788"/>
              <a:gd name="connsiteX4" fmla="*/ 983514 w 2502581"/>
              <a:gd name="connsiteY4" fmla="*/ 1316586 h 1815788"/>
              <a:gd name="connsiteX5" fmla="*/ 1546925 w 2502581"/>
              <a:gd name="connsiteY5" fmla="*/ 1815722 h 1815788"/>
              <a:gd name="connsiteX6" fmla="*/ 1336143 w 2502581"/>
              <a:gd name="connsiteY6" fmla="*/ 1280936 h 1815788"/>
              <a:gd name="connsiteX7" fmla="*/ 1949894 w 2502581"/>
              <a:gd name="connsiteY7" fmla="*/ 1232889 h 1815788"/>
              <a:gd name="connsiteX8" fmla="*/ 2467471 w 2502581"/>
              <a:gd name="connsiteY8" fmla="*/ 774868 h 1815788"/>
              <a:gd name="connsiteX9" fmla="*/ 2234380 w 2502581"/>
              <a:gd name="connsiteY9" fmla="*/ 183692 h 1815788"/>
              <a:gd name="connsiteX10" fmla="*/ 1202892 w 2502581"/>
              <a:gd name="connsiteY10" fmla="*/ 335 h 1815788"/>
              <a:gd name="connsiteX11" fmla="*/ 375047 w 2502581"/>
              <a:gd name="connsiteY11" fmla="*/ 146756 h 1815788"/>
              <a:gd name="connsiteX0" fmla="*/ 375047 w 2502581"/>
              <a:gd name="connsiteY0" fmla="*/ 146756 h 1815753"/>
              <a:gd name="connsiteX1" fmla="*/ 21121 w 2502581"/>
              <a:gd name="connsiteY1" fmla="*/ 437857 h 1815753"/>
              <a:gd name="connsiteX2" fmla="*/ 79121 w 2502581"/>
              <a:gd name="connsiteY2" fmla="*/ 946834 h 1815753"/>
              <a:gd name="connsiteX3" fmla="*/ 398875 w 2502581"/>
              <a:gd name="connsiteY3" fmla="*/ 1149047 h 1815753"/>
              <a:gd name="connsiteX4" fmla="*/ 958596 w 2502581"/>
              <a:gd name="connsiteY4" fmla="*/ 1255166 h 1815753"/>
              <a:gd name="connsiteX5" fmla="*/ 1546925 w 2502581"/>
              <a:gd name="connsiteY5" fmla="*/ 1815722 h 1815753"/>
              <a:gd name="connsiteX6" fmla="*/ 1336143 w 2502581"/>
              <a:gd name="connsiteY6" fmla="*/ 1280936 h 1815753"/>
              <a:gd name="connsiteX7" fmla="*/ 1949894 w 2502581"/>
              <a:gd name="connsiteY7" fmla="*/ 1232889 h 1815753"/>
              <a:gd name="connsiteX8" fmla="*/ 2467471 w 2502581"/>
              <a:gd name="connsiteY8" fmla="*/ 774868 h 1815753"/>
              <a:gd name="connsiteX9" fmla="*/ 2234380 w 2502581"/>
              <a:gd name="connsiteY9" fmla="*/ 183692 h 1815753"/>
              <a:gd name="connsiteX10" fmla="*/ 1202892 w 2502581"/>
              <a:gd name="connsiteY10" fmla="*/ 335 h 1815753"/>
              <a:gd name="connsiteX11" fmla="*/ 375047 w 2502581"/>
              <a:gd name="connsiteY11" fmla="*/ 146756 h 1815753"/>
              <a:gd name="connsiteX0" fmla="*/ 375047 w 2502581"/>
              <a:gd name="connsiteY0" fmla="*/ 146756 h 1873197"/>
              <a:gd name="connsiteX1" fmla="*/ 21121 w 2502581"/>
              <a:gd name="connsiteY1" fmla="*/ 437857 h 1873197"/>
              <a:gd name="connsiteX2" fmla="*/ 79121 w 2502581"/>
              <a:gd name="connsiteY2" fmla="*/ 946834 h 1873197"/>
              <a:gd name="connsiteX3" fmla="*/ 398875 w 2502581"/>
              <a:gd name="connsiteY3" fmla="*/ 1149047 h 1873197"/>
              <a:gd name="connsiteX4" fmla="*/ 958596 w 2502581"/>
              <a:gd name="connsiteY4" fmla="*/ 1255166 h 1873197"/>
              <a:gd name="connsiteX5" fmla="*/ 1386347 w 2502581"/>
              <a:gd name="connsiteY5" fmla="*/ 1873169 h 1873197"/>
              <a:gd name="connsiteX6" fmla="*/ 1336143 w 2502581"/>
              <a:gd name="connsiteY6" fmla="*/ 1280936 h 1873197"/>
              <a:gd name="connsiteX7" fmla="*/ 1949894 w 2502581"/>
              <a:gd name="connsiteY7" fmla="*/ 1232889 h 1873197"/>
              <a:gd name="connsiteX8" fmla="*/ 2467471 w 2502581"/>
              <a:gd name="connsiteY8" fmla="*/ 774868 h 1873197"/>
              <a:gd name="connsiteX9" fmla="*/ 2234380 w 2502581"/>
              <a:gd name="connsiteY9" fmla="*/ 183692 h 1873197"/>
              <a:gd name="connsiteX10" fmla="*/ 1202892 w 2502581"/>
              <a:gd name="connsiteY10" fmla="*/ 335 h 1873197"/>
              <a:gd name="connsiteX11" fmla="*/ 375047 w 2502581"/>
              <a:gd name="connsiteY11" fmla="*/ 146756 h 1873197"/>
              <a:gd name="connsiteX0" fmla="*/ 375047 w 2502581"/>
              <a:gd name="connsiteY0" fmla="*/ 146756 h 1873294"/>
              <a:gd name="connsiteX1" fmla="*/ 21121 w 2502581"/>
              <a:gd name="connsiteY1" fmla="*/ 437857 h 1873294"/>
              <a:gd name="connsiteX2" fmla="*/ 79121 w 2502581"/>
              <a:gd name="connsiteY2" fmla="*/ 946834 h 1873294"/>
              <a:gd name="connsiteX3" fmla="*/ 398875 w 2502581"/>
              <a:gd name="connsiteY3" fmla="*/ 1149047 h 1873294"/>
              <a:gd name="connsiteX4" fmla="*/ 958596 w 2502581"/>
              <a:gd name="connsiteY4" fmla="*/ 1255166 h 1873294"/>
              <a:gd name="connsiteX5" fmla="*/ 1386347 w 2502581"/>
              <a:gd name="connsiteY5" fmla="*/ 1873169 h 1873294"/>
              <a:gd name="connsiteX6" fmla="*/ 1240466 w 2502581"/>
              <a:gd name="connsiteY6" fmla="*/ 1308623 h 1873294"/>
              <a:gd name="connsiteX7" fmla="*/ 1949894 w 2502581"/>
              <a:gd name="connsiteY7" fmla="*/ 1232889 h 1873294"/>
              <a:gd name="connsiteX8" fmla="*/ 2467471 w 2502581"/>
              <a:gd name="connsiteY8" fmla="*/ 774868 h 1873294"/>
              <a:gd name="connsiteX9" fmla="*/ 2234380 w 2502581"/>
              <a:gd name="connsiteY9" fmla="*/ 183692 h 1873294"/>
              <a:gd name="connsiteX10" fmla="*/ 1202892 w 2502581"/>
              <a:gd name="connsiteY10" fmla="*/ 335 h 1873294"/>
              <a:gd name="connsiteX11" fmla="*/ 375047 w 2502581"/>
              <a:gd name="connsiteY11" fmla="*/ 146756 h 1873294"/>
              <a:gd name="connsiteX0" fmla="*/ 375047 w 2492458"/>
              <a:gd name="connsiteY0" fmla="*/ 146756 h 1873296"/>
              <a:gd name="connsiteX1" fmla="*/ 21121 w 2492458"/>
              <a:gd name="connsiteY1" fmla="*/ 437857 h 1873296"/>
              <a:gd name="connsiteX2" fmla="*/ 79121 w 2492458"/>
              <a:gd name="connsiteY2" fmla="*/ 946834 h 1873296"/>
              <a:gd name="connsiteX3" fmla="*/ 398875 w 2492458"/>
              <a:gd name="connsiteY3" fmla="*/ 1149047 h 1873296"/>
              <a:gd name="connsiteX4" fmla="*/ 958596 w 2492458"/>
              <a:gd name="connsiteY4" fmla="*/ 1255166 h 1873296"/>
              <a:gd name="connsiteX5" fmla="*/ 1386347 w 2492458"/>
              <a:gd name="connsiteY5" fmla="*/ 1873169 h 1873296"/>
              <a:gd name="connsiteX6" fmla="*/ 1240466 w 2492458"/>
              <a:gd name="connsiteY6" fmla="*/ 1308623 h 1873296"/>
              <a:gd name="connsiteX7" fmla="*/ 2087444 w 2492458"/>
              <a:gd name="connsiteY7" fmla="*/ 1199492 h 1873296"/>
              <a:gd name="connsiteX8" fmla="*/ 2467471 w 2492458"/>
              <a:gd name="connsiteY8" fmla="*/ 774868 h 1873296"/>
              <a:gd name="connsiteX9" fmla="*/ 2234380 w 2492458"/>
              <a:gd name="connsiteY9" fmla="*/ 183692 h 1873296"/>
              <a:gd name="connsiteX10" fmla="*/ 1202892 w 2492458"/>
              <a:gd name="connsiteY10" fmla="*/ 335 h 1873296"/>
              <a:gd name="connsiteX11" fmla="*/ 375047 w 2492458"/>
              <a:gd name="connsiteY11" fmla="*/ 146756 h 1873296"/>
              <a:gd name="connsiteX0" fmla="*/ 375047 w 2540251"/>
              <a:gd name="connsiteY0" fmla="*/ 146756 h 1873296"/>
              <a:gd name="connsiteX1" fmla="*/ 21121 w 2540251"/>
              <a:gd name="connsiteY1" fmla="*/ 437857 h 1873296"/>
              <a:gd name="connsiteX2" fmla="*/ 79121 w 2540251"/>
              <a:gd name="connsiteY2" fmla="*/ 946834 h 1873296"/>
              <a:gd name="connsiteX3" fmla="*/ 398875 w 2540251"/>
              <a:gd name="connsiteY3" fmla="*/ 1149047 h 1873296"/>
              <a:gd name="connsiteX4" fmla="*/ 958596 w 2540251"/>
              <a:gd name="connsiteY4" fmla="*/ 1255166 h 1873296"/>
              <a:gd name="connsiteX5" fmla="*/ 1386347 w 2540251"/>
              <a:gd name="connsiteY5" fmla="*/ 1873169 h 1873296"/>
              <a:gd name="connsiteX6" fmla="*/ 1240466 w 2540251"/>
              <a:gd name="connsiteY6" fmla="*/ 1308623 h 1873296"/>
              <a:gd name="connsiteX7" fmla="*/ 2087444 w 2540251"/>
              <a:gd name="connsiteY7" fmla="*/ 1199492 h 1873296"/>
              <a:gd name="connsiteX8" fmla="*/ 2529025 w 2540251"/>
              <a:gd name="connsiteY8" fmla="*/ 779018 h 1873296"/>
              <a:gd name="connsiteX9" fmla="*/ 2234380 w 2540251"/>
              <a:gd name="connsiteY9" fmla="*/ 183692 h 1873296"/>
              <a:gd name="connsiteX10" fmla="*/ 1202892 w 2540251"/>
              <a:gd name="connsiteY10" fmla="*/ 335 h 1873296"/>
              <a:gd name="connsiteX11" fmla="*/ 375047 w 2540251"/>
              <a:gd name="connsiteY11" fmla="*/ 146756 h 1873296"/>
              <a:gd name="connsiteX0" fmla="*/ 375047 w 2424205"/>
              <a:gd name="connsiteY0" fmla="*/ 146756 h 1873296"/>
              <a:gd name="connsiteX1" fmla="*/ 21121 w 2424205"/>
              <a:gd name="connsiteY1" fmla="*/ 437857 h 1873296"/>
              <a:gd name="connsiteX2" fmla="*/ 79121 w 2424205"/>
              <a:gd name="connsiteY2" fmla="*/ 946834 h 1873296"/>
              <a:gd name="connsiteX3" fmla="*/ 398875 w 2424205"/>
              <a:gd name="connsiteY3" fmla="*/ 1149047 h 1873296"/>
              <a:gd name="connsiteX4" fmla="*/ 958596 w 2424205"/>
              <a:gd name="connsiteY4" fmla="*/ 1255166 h 1873296"/>
              <a:gd name="connsiteX5" fmla="*/ 1386347 w 2424205"/>
              <a:gd name="connsiteY5" fmla="*/ 1873169 h 1873296"/>
              <a:gd name="connsiteX6" fmla="*/ 1240466 w 2424205"/>
              <a:gd name="connsiteY6" fmla="*/ 1308623 h 1873296"/>
              <a:gd name="connsiteX7" fmla="*/ 2087444 w 2424205"/>
              <a:gd name="connsiteY7" fmla="*/ 1199492 h 1873296"/>
              <a:gd name="connsiteX8" fmla="*/ 2341017 w 2424205"/>
              <a:gd name="connsiteY8" fmla="*/ 800480 h 1873296"/>
              <a:gd name="connsiteX9" fmla="*/ 2234380 w 2424205"/>
              <a:gd name="connsiteY9" fmla="*/ 183692 h 1873296"/>
              <a:gd name="connsiteX10" fmla="*/ 1202892 w 2424205"/>
              <a:gd name="connsiteY10" fmla="*/ 335 h 1873296"/>
              <a:gd name="connsiteX11" fmla="*/ 375047 w 2424205"/>
              <a:gd name="connsiteY11" fmla="*/ 146756 h 1873296"/>
              <a:gd name="connsiteX0" fmla="*/ 375047 w 2435134"/>
              <a:gd name="connsiteY0" fmla="*/ 146756 h 1873296"/>
              <a:gd name="connsiteX1" fmla="*/ 21121 w 2435134"/>
              <a:gd name="connsiteY1" fmla="*/ 437857 h 1873296"/>
              <a:gd name="connsiteX2" fmla="*/ 79121 w 2435134"/>
              <a:gd name="connsiteY2" fmla="*/ 946834 h 1873296"/>
              <a:gd name="connsiteX3" fmla="*/ 398875 w 2435134"/>
              <a:gd name="connsiteY3" fmla="*/ 1149047 h 1873296"/>
              <a:gd name="connsiteX4" fmla="*/ 958596 w 2435134"/>
              <a:gd name="connsiteY4" fmla="*/ 1255166 h 1873296"/>
              <a:gd name="connsiteX5" fmla="*/ 1386347 w 2435134"/>
              <a:gd name="connsiteY5" fmla="*/ 1873169 h 1873296"/>
              <a:gd name="connsiteX6" fmla="*/ 1240466 w 2435134"/>
              <a:gd name="connsiteY6" fmla="*/ 1308623 h 1873296"/>
              <a:gd name="connsiteX7" fmla="*/ 1891689 w 2435134"/>
              <a:gd name="connsiteY7" fmla="*/ 1194829 h 1873296"/>
              <a:gd name="connsiteX8" fmla="*/ 2341017 w 2435134"/>
              <a:gd name="connsiteY8" fmla="*/ 800480 h 1873296"/>
              <a:gd name="connsiteX9" fmla="*/ 2234380 w 2435134"/>
              <a:gd name="connsiteY9" fmla="*/ 183692 h 1873296"/>
              <a:gd name="connsiteX10" fmla="*/ 1202892 w 2435134"/>
              <a:gd name="connsiteY10" fmla="*/ 335 h 1873296"/>
              <a:gd name="connsiteX11" fmla="*/ 375047 w 2435134"/>
              <a:gd name="connsiteY11" fmla="*/ 146756 h 1873296"/>
              <a:gd name="connsiteX0" fmla="*/ 375047 w 2374001"/>
              <a:gd name="connsiteY0" fmla="*/ 147739 h 1874279"/>
              <a:gd name="connsiteX1" fmla="*/ 21121 w 2374001"/>
              <a:gd name="connsiteY1" fmla="*/ 438840 h 1874279"/>
              <a:gd name="connsiteX2" fmla="*/ 79121 w 2374001"/>
              <a:gd name="connsiteY2" fmla="*/ 947817 h 1874279"/>
              <a:gd name="connsiteX3" fmla="*/ 398875 w 2374001"/>
              <a:gd name="connsiteY3" fmla="*/ 1150030 h 1874279"/>
              <a:gd name="connsiteX4" fmla="*/ 958596 w 2374001"/>
              <a:gd name="connsiteY4" fmla="*/ 1256149 h 1874279"/>
              <a:gd name="connsiteX5" fmla="*/ 1386347 w 2374001"/>
              <a:gd name="connsiteY5" fmla="*/ 1874152 h 1874279"/>
              <a:gd name="connsiteX6" fmla="*/ 1240466 w 2374001"/>
              <a:gd name="connsiteY6" fmla="*/ 1309606 h 1874279"/>
              <a:gd name="connsiteX7" fmla="*/ 1891689 w 2374001"/>
              <a:gd name="connsiteY7" fmla="*/ 1195812 h 1874279"/>
              <a:gd name="connsiteX8" fmla="*/ 2341017 w 2374001"/>
              <a:gd name="connsiteY8" fmla="*/ 801463 h 1874279"/>
              <a:gd name="connsiteX9" fmla="*/ 2115459 w 2374001"/>
              <a:gd name="connsiteY9" fmla="*/ 133986 h 1874279"/>
              <a:gd name="connsiteX10" fmla="*/ 1202892 w 2374001"/>
              <a:gd name="connsiteY10" fmla="*/ 1318 h 1874279"/>
              <a:gd name="connsiteX11" fmla="*/ 375047 w 2374001"/>
              <a:gd name="connsiteY11" fmla="*/ 147739 h 187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001" h="1874279">
                <a:moveTo>
                  <a:pt x="375047" y="147739"/>
                </a:moveTo>
                <a:cubicBezTo>
                  <a:pt x="178085" y="220659"/>
                  <a:pt x="70442" y="305494"/>
                  <a:pt x="21121" y="438840"/>
                </a:cubicBezTo>
                <a:cubicBezTo>
                  <a:pt x="-28200" y="572186"/>
                  <a:pt x="16162" y="829285"/>
                  <a:pt x="79121" y="947817"/>
                </a:cubicBezTo>
                <a:cubicBezTo>
                  <a:pt x="142080" y="1066349"/>
                  <a:pt x="252296" y="1098641"/>
                  <a:pt x="398875" y="1150030"/>
                </a:cubicBezTo>
                <a:cubicBezTo>
                  <a:pt x="545454" y="1201419"/>
                  <a:pt x="794017" y="1135462"/>
                  <a:pt x="958596" y="1256149"/>
                </a:cubicBezTo>
                <a:cubicBezTo>
                  <a:pt x="1123175" y="1376836"/>
                  <a:pt x="1339369" y="1865243"/>
                  <a:pt x="1386347" y="1874152"/>
                </a:cubicBezTo>
                <a:cubicBezTo>
                  <a:pt x="1433325" y="1883061"/>
                  <a:pt x="1156242" y="1422663"/>
                  <a:pt x="1240466" y="1309606"/>
                </a:cubicBezTo>
                <a:cubicBezTo>
                  <a:pt x="1324690" y="1196549"/>
                  <a:pt x="1708264" y="1280502"/>
                  <a:pt x="1891689" y="1195812"/>
                </a:cubicBezTo>
                <a:cubicBezTo>
                  <a:pt x="2075114" y="1111122"/>
                  <a:pt x="2303722" y="978434"/>
                  <a:pt x="2341017" y="801463"/>
                </a:cubicBezTo>
                <a:cubicBezTo>
                  <a:pt x="2378312" y="624492"/>
                  <a:pt x="2449053" y="316291"/>
                  <a:pt x="2115459" y="133986"/>
                </a:cubicBezTo>
                <a:cubicBezTo>
                  <a:pt x="1874502" y="-14295"/>
                  <a:pt x="1492961" y="-974"/>
                  <a:pt x="1202892" y="1318"/>
                </a:cubicBezTo>
                <a:cubicBezTo>
                  <a:pt x="912823" y="3610"/>
                  <a:pt x="572009" y="74819"/>
                  <a:pt x="375047" y="147739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701" y="2959299"/>
            <a:ext cx="1381204" cy="219467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451749">
            <a:off x="6757343" y="2111826"/>
            <a:ext cx="1786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</a:t>
            </a:r>
            <a:r>
              <a:rPr lang="zh-TW" altLang="en-US" sz="1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污染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才是最嚴重的城巿問題。你看，每天的空氣污染指數都維持在偏高水平，連外出活動都有困難。</a:t>
            </a:r>
            <a:endParaRPr lang="zh-HK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圓角矩形 33"/>
          <p:cNvSpPr/>
          <p:nvPr/>
        </p:nvSpPr>
        <p:spPr>
          <a:xfrm>
            <a:off x="691440" y="308289"/>
            <a:ext cx="3663992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45910" y="449071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745910" y="5377608"/>
            <a:ext cx="503093" cy="503093"/>
          </a:xfrm>
          <a:prstGeom prst="ellipse">
            <a:avLst/>
          </a:prstGeom>
          <a:solidFill>
            <a:srgbClr val="DD594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56039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5" grpId="0"/>
      <p:bldP spid="22" grpId="0"/>
      <p:bldP spid="23" grpId="0"/>
      <p:bldP spid="25" grpId="0" animBg="1"/>
      <p:bldP spid="8" grpId="0"/>
      <p:bldP spid="26" grpId="0" animBg="1"/>
      <p:bldP spid="27" grpId="0"/>
      <p:bldP spid="28" grpId="0" animBg="1"/>
      <p:bldP spid="13" grpId="0"/>
      <p:bldP spid="34" grpId="0" animBg="1"/>
      <p:bldP spid="9" grpId="0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256" y="336699"/>
            <a:ext cx="989314" cy="89289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通識科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6392843" y="4626988"/>
            <a:ext cx="461665" cy="673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宇蕎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2562402" y="4678574"/>
            <a:ext cx="2108081" cy="659418"/>
            <a:chOff x="2434324" y="4362854"/>
            <a:chExt cx="2108081" cy="659418"/>
          </a:xfrm>
        </p:grpSpPr>
        <p:sp>
          <p:nvSpPr>
            <p:cNvPr id="43" name="五邊形 21"/>
            <p:cNvSpPr/>
            <p:nvPr/>
          </p:nvSpPr>
          <p:spPr>
            <a:xfrm rot="5400000">
              <a:off x="3158656" y="3638522"/>
              <a:ext cx="659418" cy="2108081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CC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601336" y="4434967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增加醫療負擔</a:t>
              </a:r>
              <a:endParaRPr lang="zh-HK" altLang="en-US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50" name="圖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387" y="4067452"/>
            <a:ext cx="1381204" cy="2194674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32" y="4568323"/>
            <a:ext cx="1965390" cy="1401847"/>
          </a:xfrm>
          <a:prstGeom prst="rect">
            <a:avLst/>
          </a:prstGeom>
        </p:spPr>
      </p:pic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練習一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圓角矩形 23"/>
          <p:cNvSpPr/>
          <p:nvPr/>
        </p:nvSpPr>
        <p:spPr>
          <a:xfrm>
            <a:off x="691440" y="308289"/>
            <a:ext cx="3663992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45910" y="449071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6" name="剪去單一角落矩形 25"/>
          <p:cNvSpPr/>
          <p:nvPr/>
        </p:nvSpPr>
        <p:spPr>
          <a:xfrm>
            <a:off x="929042" y="1262047"/>
            <a:ext cx="3472788" cy="715340"/>
          </a:xfrm>
          <a:prstGeom prst="snip1Rect">
            <a:avLst/>
          </a:prstGeom>
          <a:noFill/>
          <a:ln w="12700">
            <a:solidFill>
              <a:srgbClr val="DD5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橢圓 26"/>
          <p:cNvSpPr/>
          <p:nvPr/>
        </p:nvSpPr>
        <p:spPr>
          <a:xfrm>
            <a:off x="691441" y="102059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1145302" y="1312065"/>
            <a:ext cx="324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FE8637"/>
              </a:buClr>
            </a:pP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你最認同以上哪人對香港城巿問題的看法？試說明理由</a:t>
            </a:r>
            <a:r>
              <a:rPr lang="zh-TW" altLang="en-US" b="1" dirty="0" smtClean="0">
                <a:solidFill>
                  <a:srgbClr val="D65042"/>
                </a:solidFill>
                <a:ea typeface="微軟正黑體" panose="020B0604030504040204" pitchFamily="34" charset="-120"/>
              </a:rPr>
              <a:t>。</a:t>
            </a:r>
            <a:endParaRPr lang="zh-TW" altLang="en-US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4" name="手繪多邊形 33"/>
          <p:cNvSpPr/>
          <p:nvPr/>
        </p:nvSpPr>
        <p:spPr>
          <a:xfrm flipH="1">
            <a:off x="4835919" y="1789133"/>
            <a:ext cx="3004724" cy="3052820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052 w 2449463"/>
              <a:gd name="connsiteY0" fmla="*/ 88751 h 1757783"/>
              <a:gd name="connsiteX1" fmla="*/ 2126 w 2449463"/>
              <a:gd name="connsiteY1" fmla="*/ 379852 h 1757783"/>
              <a:gd name="connsiteX2" fmla="*/ 230343 w 2449463"/>
              <a:gd name="connsiteY2" fmla="*/ 942976 h 1757783"/>
              <a:gd name="connsiteX3" fmla="*/ 668803 w 2449463"/>
              <a:gd name="connsiteY3" fmla="*/ 1093451 h 1757783"/>
              <a:gd name="connsiteX4" fmla="*/ 964519 w 2449463"/>
              <a:gd name="connsiteY4" fmla="*/ 1258581 h 1757783"/>
              <a:gd name="connsiteX5" fmla="*/ 1527930 w 2449463"/>
              <a:gd name="connsiteY5" fmla="*/ 1757717 h 1757783"/>
              <a:gd name="connsiteX6" fmla="*/ 1317148 w 2449463"/>
              <a:gd name="connsiteY6" fmla="*/ 1222931 h 1757783"/>
              <a:gd name="connsiteX7" fmla="*/ 1930899 w 2449463"/>
              <a:gd name="connsiteY7" fmla="*/ 1174884 h 1757783"/>
              <a:gd name="connsiteX8" fmla="*/ 2448476 w 2449463"/>
              <a:gd name="connsiteY8" fmla="*/ 716863 h 1757783"/>
              <a:gd name="connsiteX9" fmla="*/ 2010207 w 2449463"/>
              <a:gd name="connsiteY9" fmla="*/ 111855 h 1757783"/>
              <a:gd name="connsiteX10" fmla="*/ 1198555 w 2449463"/>
              <a:gd name="connsiteY10" fmla="*/ 3058 h 1757783"/>
              <a:gd name="connsiteX11" fmla="*/ 356052 w 2449463"/>
              <a:gd name="connsiteY11" fmla="*/ 88751 h 1757783"/>
              <a:gd name="connsiteX0" fmla="*/ 356052 w 2483586"/>
              <a:gd name="connsiteY0" fmla="*/ 86502 h 1755534"/>
              <a:gd name="connsiteX1" fmla="*/ 2126 w 2483586"/>
              <a:gd name="connsiteY1" fmla="*/ 377603 h 1755534"/>
              <a:gd name="connsiteX2" fmla="*/ 230343 w 2483586"/>
              <a:gd name="connsiteY2" fmla="*/ 940727 h 1755534"/>
              <a:gd name="connsiteX3" fmla="*/ 668803 w 2483586"/>
              <a:gd name="connsiteY3" fmla="*/ 1091202 h 1755534"/>
              <a:gd name="connsiteX4" fmla="*/ 964519 w 2483586"/>
              <a:gd name="connsiteY4" fmla="*/ 1256332 h 1755534"/>
              <a:gd name="connsiteX5" fmla="*/ 1527930 w 2483586"/>
              <a:gd name="connsiteY5" fmla="*/ 1755468 h 1755534"/>
              <a:gd name="connsiteX6" fmla="*/ 1317148 w 2483586"/>
              <a:gd name="connsiteY6" fmla="*/ 1220682 h 1755534"/>
              <a:gd name="connsiteX7" fmla="*/ 1930899 w 2483586"/>
              <a:gd name="connsiteY7" fmla="*/ 1172635 h 1755534"/>
              <a:gd name="connsiteX8" fmla="*/ 2448476 w 2483586"/>
              <a:gd name="connsiteY8" fmla="*/ 714614 h 1755534"/>
              <a:gd name="connsiteX9" fmla="*/ 2215385 w 2483586"/>
              <a:gd name="connsiteY9" fmla="*/ 123438 h 1755534"/>
              <a:gd name="connsiteX10" fmla="*/ 1198555 w 2483586"/>
              <a:gd name="connsiteY10" fmla="*/ 809 h 1755534"/>
              <a:gd name="connsiteX11" fmla="*/ 356052 w 2483586"/>
              <a:gd name="connsiteY11" fmla="*/ 86502 h 1755534"/>
              <a:gd name="connsiteX0" fmla="*/ 356052 w 2483586"/>
              <a:gd name="connsiteY0" fmla="*/ 146756 h 1815788"/>
              <a:gd name="connsiteX1" fmla="*/ 2126 w 2483586"/>
              <a:gd name="connsiteY1" fmla="*/ 437857 h 1815788"/>
              <a:gd name="connsiteX2" fmla="*/ 230343 w 2483586"/>
              <a:gd name="connsiteY2" fmla="*/ 1000981 h 1815788"/>
              <a:gd name="connsiteX3" fmla="*/ 668803 w 2483586"/>
              <a:gd name="connsiteY3" fmla="*/ 1151456 h 1815788"/>
              <a:gd name="connsiteX4" fmla="*/ 964519 w 2483586"/>
              <a:gd name="connsiteY4" fmla="*/ 1316586 h 1815788"/>
              <a:gd name="connsiteX5" fmla="*/ 1527930 w 2483586"/>
              <a:gd name="connsiteY5" fmla="*/ 1815722 h 1815788"/>
              <a:gd name="connsiteX6" fmla="*/ 1317148 w 2483586"/>
              <a:gd name="connsiteY6" fmla="*/ 1280936 h 1815788"/>
              <a:gd name="connsiteX7" fmla="*/ 1930899 w 2483586"/>
              <a:gd name="connsiteY7" fmla="*/ 1232889 h 1815788"/>
              <a:gd name="connsiteX8" fmla="*/ 2448476 w 2483586"/>
              <a:gd name="connsiteY8" fmla="*/ 774868 h 1815788"/>
              <a:gd name="connsiteX9" fmla="*/ 2215385 w 2483586"/>
              <a:gd name="connsiteY9" fmla="*/ 183692 h 1815788"/>
              <a:gd name="connsiteX10" fmla="*/ 1183897 w 2483586"/>
              <a:gd name="connsiteY10" fmla="*/ 335 h 1815788"/>
              <a:gd name="connsiteX11" fmla="*/ 356052 w 2483586"/>
              <a:gd name="connsiteY11" fmla="*/ 146756 h 1815788"/>
              <a:gd name="connsiteX0" fmla="*/ 355561 w 2483095"/>
              <a:gd name="connsiteY0" fmla="*/ 146756 h 1815788"/>
              <a:gd name="connsiteX1" fmla="*/ 1635 w 2483095"/>
              <a:gd name="connsiteY1" fmla="*/ 437857 h 1815788"/>
              <a:gd name="connsiteX2" fmla="*/ 229852 w 2483095"/>
              <a:gd name="connsiteY2" fmla="*/ 1000981 h 1815788"/>
              <a:gd name="connsiteX3" fmla="*/ 379389 w 2483095"/>
              <a:gd name="connsiteY3" fmla="*/ 1149047 h 1815788"/>
              <a:gd name="connsiteX4" fmla="*/ 964028 w 2483095"/>
              <a:gd name="connsiteY4" fmla="*/ 1316586 h 1815788"/>
              <a:gd name="connsiteX5" fmla="*/ 1527439 w 2483095"/>
              <a:gd name="connsiteY5" fmla="*/ 1815722 h 1815788"/>
              <a:gd name="connsiteX6" fmla="*/ 1316657 w 2483095"/>
              <a:gd name="connsiteY6" fmla="*/ 1280936 h 1815788"/>
              <a:gd name="connsiteX7" fmla="*/ 1930408 w 2483095"/>
              <a:gd name="connsiteY7" fmla="*/ 1232889 h 1815788"/>
              <a:gd name="connsiteX8" fmla="*/ 2447985 w 2483095"/>
              <a:gd name="connsiteY8" fmla="*/ 774868 h 1815788"/>
              <a:gd name="connsiteX9" fmla="*/ 2214894 w 2483095"/>
              <a:gd name="connsiteY9" fmla="*/ 183692 h 1815788"/>
              <a:gd name="connsiteX10" fmla="*/ 1183406 w 2483095"/>
              <a:gd name="connsiteY10" fmla="*/ 335 h 1815788"/>
              <a:gd name="connsiteX11" fmla="*/ 355561 w 2483095"/>
              <a:gd name="connsiteY11" fmla="*/ 146756 h 1815788"/>
              <a:gd name="connsiteX0" fmla="*/ 375047 w 2502581"/>
              <a:gd name="connsiteY0" fmla="*/ 146756 h 1815788"/>
              <a:gd name="connsiteX1" fmla="*/ 21121 w 2502581"/>
              <a:gd name="connsiteY1" fmla="*/ 437857 h 1815788"/>
              <a:gd name="connsiteX2" fmla="*/ 79121 w 2502581"/>
              <a:gd name="connsiteY2" fmla="*/ 946834 h 1815788"/>
              <a:gd name="connsiteX3" fmla="*/ 398875 w 2502581"/>
              <a:gd name="connsiteY3" fmla="*/ 1149047 h 1815788"/>
              <a:gd name="connsiteX4" fmla="*/ 983514 w 2502581"/>
              <a:gd name="connsiteY4" fmla="*/ 1316586 h 1815788"/>
              <a:gd name="connsiteX5" fmla="*/ 1546925 w 2502581"/>
              <a:gd name="connsiteY5" fmla="*/ 1815722 h 1815788"/>
              <a:gd name="connsiteX6" fmla="*/ 1336143 w 2502581"/>
              <a:gd name="connsiteY6" fmla="*/ 1280936 h 1815788"/>
              <a:gd name="connsiteX7" fmla="*/ 1949894 w 2502581"/>
              <a:gd name="connsiteY7" fmla="*/ 1232889 h 1815788"/>
              <a:gd name="connsiteX8" fmla="*/ 2467471 w 2502581"/>
              <a:gd name="connsiteY8" fmla="*/ 774868 h 1815788"/>
              <a:gd name="connsiteX9" fmla="*/ 2234380 w 2502581"/>
              <a:gd name="connsiteY9" fmla="*/ 183692 h 1815788"/>
              <a:gd name="connsiteX10" fmla="*/ 1202892 w 2502581"/>
              <a:gd name="connsiteY10" fmla="*/ 335 h 1815788"/>
              <a:gd name="connsiteX11" fmla="*/ 375047 w 2502581"/>
              <a:gd name="connsiteY11" fmla="*/ 146756 h 1815788"/>
              <a:gd name="connsiteX0" fmla="*/ 375047 w 2502581"/>
              <a:gd name="connsiteY0" fmla="*/ 146756 h 1815753"/>
              <a:gd name="connsiteX1" fmla="*/ 21121 w 2502581"/>
              <a:gd name="connsiteY1" fmla="*/ 437857 h 1815753"/>
              <a:gd name="connsiteX2" fmla="*/ 79121 w 2502581"/>
              <a:gd name="connsiteY2" fmla="*/ 946834 h 1815753"/>
              <a:gd name="connsiteX3" fmla="*/ 398875 w 2502581"/>
              <a:gd name="connsiteY3" fmla="*/ 1149047 h 1815753"/>
              <a:gd name="connsiteX4" fmla="*/ 958596 w 2502581"/>
              <a:gd name="connsiteY4" fmla="*/ 1255166 h 1815753"/>
              <a:gd name="connsiteX5" fmla="*/ 1546925 w 2502581"/>
              <a:gd name="connsiteY5" fmla="*/ 1815722 h 1815753"/>
              <a:gd name="connsiteX6" fmla="*/ 1336143 w 2502581"/>
              <a:gd name="connsiteY6" fmla="*/ 1280936 h 1815753"/>
              <a:gd name="connsiteX7" fmla="*/ 1949894 w 2502581"/>
              <a:gd name="connsiteY7" fmla="*/ 1232889 h 1815753"/>
              <a:gd name="connsiteX8" fmla="*/ 2467471 w 2502581"/>
              <a:gd name="connsiteY8" fmla="*/ 774868 h 1815753"/>
              <a:gd name="connsiteX9" fmla="*/ 2234380 w 2502581"/>
              <a:gd name="connsiteY9" fmla="*/ 183692 h 1815753"/>
              <a:gd name="connsiteX10" fmla="*/ 1202892 w 2502581"/>
              <a:gd name="connsiteY10" fmla="*/ 335 h 1815753"/>
              <a:gd name="connsiteX11" fmla="*/ 375047 w 2502581"/>
              <a:gd name="connsiteY11" fmla="*/ 146756 h 1815753"/>
              <a:gd name="connsiteX0" fmla="*/ 375047 w 2502581"/>
              <a:gd name="connsiteY0" fmla="*/ 146756 h 1873197"/>
              <a:gd name="connsiteX1" fmla="*/ 21121 w 2502581"/>
              <a:gd name="connsiteY1" fmla="*/ 437857 h 1873197"/>
              <a:gd name="connsiteX2" fmla="*/ 79121 w 2502581"/>
              <a:gd name="connsiteY2" fmla="*/ 946834 h 1873197"/>
              <a:gd name="connsiteX3" fmla="*/ 398875 w 2502581"/>
              <a:gd name="connsiteY3" fmla="*/ 1149047 h 1873197"/>
              <a:gd name="connsiteX4" fmla="*/ 958596 w 2502581"/>
              <a:gd name="connsiteY4" fmla="*/ 1255166 h 1873197"/>
              <a:gd name="connsiteX5" fmla="*/ 1386347 w 2502581"/>
              <a:gd name="connsiteY5" fmla="*/ 1873169 h 1873197"/>
              <a:gd name="connsiteX6" fmla="*/ 1336143 w 2502581"/>
              <a:gd name="connsiteY6" fmla="*/ 1280936 h 1873197"/>
              <a:gd name="connsiteX7" fmla="*/ 1949894 w 2502581"/>
              <a:gd name="connsiteY7" fmla="*/ 1232889 h 1873197"/>
              <a:gd name="connsiteX8" fmla="*/ 2467471 w 2502581"/>
              <a:gd name="connsiteY8" fmla="*/ 774868 h 1873197"/>
              <a:gd name="connsiteX9" fmla="*/ 2234380 w 2502581"/>
              <a:gd name="connsiteY9" fmla="*/ 183692 h 1873197"/>
              <a:gd name="connsiteX10" fmla="*/ 1202892 w 2502581"/>
              <a:gd name="connsiteY10" fmla="*/ 335 h 1873197"/>
              <a:gd name="connsiteX11" fmla="*/ 375047 w 2502581"/>
              <a:gd name="connsiteY11" fmla="*/ 146756 h 1873197"/>
              <a:gd name="connsiteX0" fmla="*/ 375047 w 2502581"/>
              <a:gd name="connsiteY0" fmla="*/ 146756 h 1873294"/>
              <a:gd name="connsiteX1" fmla="*/ 21121 w 2502581"/>
              <a:gd name="connsiteY1" fmla="*/ 437857 h 1873294"/>
              <a:gd name="connsiteX2" fmla="*/ 79121 w 2502581"/>
              <a:gd name="connsiteY2" fmla="*/ 946834 h 1873294"/>
              <a:gd name="connsiteX3" fmla="*/ 398875 w 2502581"/>
              <a:gd name="connsiteY3" fmla="*/ 1149047 h 1873294"/>
              <a:gd name="connsiteX4" fmla="*/ 958596 w 2502581"/>
              <a:gd name="connsiteY4" fmla="*/ 1255166 h 1873294"/>
              <a:gd name="connsiteX5" fmla="*/ 1386347 w 2502581"/>
              <a:gd name="connsiteY5" fmla="*/ 1873169 h 1873294"/>
              <a:gd name="connsiteX6" fmla="*/ 1240466 w 2502581"/>
              <a:gd name="connsiteY6" fmla="*/ 1308623 h 1873294"/>
              <a:gd name="connsiteX7" fmla="*/ 1949894 w 2502581"/>
              <a:gd name="connsiteY7" fmla="*/ 1232889 h 1873294"/>
              <a:gd name="connsiteX8" fmla="*/ 2467471 w 2502581"/>
              <a:gd name="connsiteY8" fmla="*/ 774868 h 1873294"/>
              <a:gd name="connsiteX9" fmla="*/ 2234380 w 2502581"/>
              <a:gd name="connsiteY9" fmla="*/ 183692 h 1873294"/>
              <a:gd name="connsiteX10" fmla="*/ 1202892 w 2502581"/>
              <a:gd name="connsiteY10" fmla="*/ 335 h 1873294"/>
              <a:gd name="connsiteX11" fmla="*/ 375047 w 2502581"/>
              <a:gd name="connsiteY11" fmla="*/ 146756 h 1873294"/>
              <a:gd name="connsiteX0" fmla="*/ 375047 w 2492458"/>
              <a:gd name="connsiteY0" fmla="*/ 146756 h 1873296"/>
              <a:gd name="connsiteX1" fmla="*/ 21121 w 2492458"/>
              <a:gd name="connsiteY1" fmla="*/ 437857 h 1873296"/>
              <a:gd name="connsiteX2" fmla="*/ 79121 w 2492458"/>
              <a:gd name="connsiteY2" fmla="*/ 946834 h 1873296"/>
              <a:gd name="connsiteX3" fmla="*/ 398875 w 2492458"/>
              <a:gd name="connsiteY3" fmla="*/ 1149047 h 1873296"/>
              <a:gd name="connsiteX4" fmla="*/ 958596 w 2492458"/>
              <a:gd name="connsiteY4" fmla="*/ 1255166 h 1873296"/>
              <a:gd name="connsiteX5" fmla="*/ 1386347 w 2492458"/>
              <a:gd name="connsiteY5" fmla="*/ 1873169 h 1873296"/>
              <a:gd name="connsiteX6" fmla="*/ 1240466 w 2492458"/>
              <a:gd name="connsiteY6" fmla="*/ 1308623 h 1873296"/>
              <a:gd name="connsiteX7" fmla="*/ 2087444 w 2492458"/>
              <a:gd name="connsiteY7" fmla="*/ 1199492 h 1873296"/>
              <a:gd name="connsiteX8" fmla="*/ 2467471 w 2492458"/>
              <a:gd name="connsiteY8" fmla="*/ 774868 h 1873296"/>
              <a:gd name="connsiteX9" fmla="*/ 2234380 w 2492458"/>
              <a:gd name="connsiteY9" fmla="*/ 183692 h 1873296"/>
              <a:gd name="connsiteX10" fmla="*/ 1202892 w 2492458"/>
              <a:gd name="connsiteY10" fmla="*/ 335 h 1873296"/>
              <a:gd name="connsiteX11" fmla="*/ 375047 w 2492458"/>
              <a:gd name="connsiteY11" fmla="*/ 146756 h 1873296"/>
              <a:gd name="connsiteX0" fmla="*/ 375047 w 2540251"/>
              <a:gd name="connsiteY0" fmla="*/ 146756 h 1873296"/>
              <a:gd name="connsiteX1" fmla="*/ 21121 w 2540251"/>
              <a:gd name="connsiteY1" fmla="*/ 437857 h 1873296"/>
              <a:gd name="connsiteX2" fmla="*/ 79121 w 2540251"/>
              <a:gd name="connsiteY2" fmla="*/ 946834 h 1873296"/>
              <a:gd name="connsiteX3" fmla="*/ 398875 w 2540251"/>
              <a:gd name="connsiteY3" fmla="*/ 1149047 h 1873296"/>
              <a:gd name="connsiteX4" fmla="*/ 958596 w 2540251"/>
              <a:gd name="connsiteY4" fmla="*/ 1255166 h 1873296"/>
              <a:gd name="connsiteX5" fmla="*/ 1386347 w 2540251"/>
              <a:gd name="connsiteY5" fmla="*/ 1873169 h 1873296"/>
              <a:gd name="connsiteX6" fmla="*/ 1240466 w 2540251"/>
              <a:gd name="connsiteY6" fmla="*/ 1308623 h 1873296"/>
              <a:gd name="connsiteX7" fmla="*/ 2087444 w 2540251"/>
              <a:gd name="connsiteY7" fmla="*/ 1199492 h 1873296"/>
              <a:gd name="connsiteX8" fmla="*/ 2529025 w 2540251"/>
              <a:gd name="connsiteY8" fmla="*/ 779018 h 1873296"/>
              <a:gd name="connsiteX9" fmla="*/ 2234380 w 2540251"/>
              <a:gd name="connsiteY9" fmla="*/ 183692 h 1873296"/>
              <a:gd name="connsiteX10" fmla="*/ 1202892 w 2540251"/>
              <a:gd name="connsiteY10" fmla="*/ 335 h 1873296"/>
              <a:gd name="connsiteX11" fmla="*/ 375047 w 2540251"/>
              <a:gd name="connsiteY11" fmla="*/ 146756 h 1873296"/>
              <a:gd name="connsiteX0" fmla="*/ 375047 w 2424205"/>
              <a:gd name="connsiteY0" fmla="*/ 146756 h 1873296"/>
              <a:gd name="connsiteX1" fmla="*/ 21121 w 2424205"/>
              <a:gd name="connsiteY1" fmla="*/ 437857 h 1873296"/>
              <a:gd name="connsiteX2" fmla="*/ 79121 w 2424205"/>
              <a:gd name="connsiteY2" fmla="*/ 946834 h 1873296"/>
              <a:gd name="connsiteX3" fmla="*/ 398875 w 2424205"/>
              <a:gd name="connsiteY3" fmla="*/ 1149047 h 1873296"/>
              <a:gd name="connsiteX4" fmla="*/ 958596 w 2424205"/>
              <a:gd name="connsiteY4" fmla="*/ 1255166 h 1873296"/>
              <a:gd name="connsiteX5" fmla="*/ 1386347 w 2424205"/>
              <a:gd name="connsiteY5" fmla="*/ 1873169 h 1873296"/>
              <a:gd name="connsiteX6" fmla="*/ 1240466 w 2424205"/>
              <a:gd name="connsiteY6" fmla="*/ 1308623 h 1873296"/>
              <a:gd name="connsiteX7" fmla="*/ 2087444 w 2424205"/>
              <a:gd name="connsiteY7" fmla="*/ 1199492 h 1873296"/>
              <a:gd name="connsiteX8" fmla="*/ 2341017 w 2424205"/>
              <a:gd name="connsiteY8" fmla="*/ 800480 h 1873296"/>
              <a:gd name="connsiteX9" fmla="*/ 2234380 w 2424205"/>
              <a:gd name="connsiteY9" fmla="*/ 183692 h 1873296"/>
              <a:gd name="connsiteX10" fmla="*/ 1202892 w 2424205"/>
              <a:gd name="connsiteY10" fmla="*/ 335 h 1873296"/>
              <a:gd name="connsiteX11" fmla="*/ 375047 w 2424205"/>
              <a:gd name="connsiteY11" fmla="*/ 146756 h 1873296"/>
              <a:gd name="connsiteX0" fmla="*/ 375047 w 2435134"/>
              <a:gd name="connsiteY0" fmla="*/ 146756 h 1873296"/>
              <a:gd name="connsiteX1" fmla="*/ 21121 w 2435134"/>
              <a:gd name="connsiteY1" fmla="*/ 437857 h 1873296"/>
              <a:gd name="connsiteX2" fmla="*/ 79121 w 2435134"/>
              <a:gd name="connsiteY2" fmla="*/ 946834 h 1873296"/>
              <a:gd name="connsiteX3" fmla="*/ 398875 w 2435134"/>
              <a:gd name="connsiteY3" fmla="*/ 1149047 h 1873296"/>
              <a:gd name="connsiteX4" fmla="*/ 958596 w 2435134"/>
              <a:gd name="connsiteY4" fmla="*/ 1255166 h 1873296"/>
              <a:gd name="connsiteX5" fmla="*/ 1386347 w 2435134"/>
              <a:gd name="connsiteY5" fmla="*/ 1873169 h 1873296"/>
              <a:gd name="connsiteX6" fmla="*/ 1240466 w 2435134"/>
              <a:gd name="connsiteY6" fmla="*/ 1308623 h 1873296"/>
              <a:gd name="connsiteX7" fmla="*/ 1891689 w 2435134"/>
              <a:gd name="connsiteY7" fmla="*/ 1194829 h 1873296"/>
              <a:gd name="connsiteX8" fmla="*/ 2341017 w 2435134"/>
              <a:gd name="connsiteY8" fmla="*/ 800480 h 1873296"/>
              <a:gd name="connsiteX9" fmla="*/ 2234380 w 2435134"/>
              <a:gd name="connsiteY9" fmla="*/ 183692 h 1873296"/>
              <a:gd name="connsiteX10" fmla="*/ 1202892 w 2435134"/>
              <a:gd name="connsiteY10" fmla="*/ 335 h 1873296"/>
              <a:gd name="connsiteX11" fmla="*/ 375047 w 2435134"/>
              <a:gd name="connsiteY11" fmla="*/ 146756 h 1873296"/>
              <a:gd name="connsiteX0" fmla="*/ 375047 w 2374001"/>
              <a:gd name="connsiteY0" fmla="*/ 147739 h 1874279"/>
              <a:gd name="connsiteX1" fmla="*/ 21121 w 2374001"/>
              <a:gd name="connsiteY1" fmla="*/ 438840 h 1874279"/>
              <a:gd name="connsiteX2" fmla="*/ 79121 w 2374001"/>
              <a:gd name="connsiteY2" fmla="*/ 947817 h 1874279"/>
              <a:gd name="connsiteX3" fmla="*/ 398875 w 2374001"/>
              <a:gd name="connsiteY3" fmla="*/ 1150030 h 1874279"/>
              <a:gd name="connsiteX4" fmla="*/ 958596 w 2374001"/>
              <a:gd name="connsiteY4" fmla="*/ 1256149 h 1874279"/>
              <a:gd name="connsiteX5" fmla="*/ 1386347 w 2374001"/>
              <a:gd name="connsiteY5" fmla="*/ 1874152 h 1874279"/>
              <a:gd name="connsiteX6" fmla="*/ 1240466 w 2374001"/>
              <a:gd name="connsiteY6" fmla="*/ 1309606 h 1874279"/>
              <a:gd name="connsiteX7" fmla="*/ 1891689 w 2374001"/>
              <a:gd name="connsiteY7" fmla="*/ 1195812 h 1874279"/>
              <a:gd name="connsiteX8" fmla="*/ 2341017 w 2374001"/>
              <a:gd name="connsiteY8" fmla="*/ 801463 h 1874279"/>
              <a:gd name="connsiteX9" fmla="*/ 2115459 w 2374001"/>
              <a:gd name="connsiteY9" fmla="*/ 133986 h 1874279"/>
              <a:gd name="connsiteX10" fmla="*/ 1202892 w 2374001"/>
              <a:gd name="connsiteY10" fmla="*/ 1318 h 1874279"/>
              <a:gd name="connsiteX11" fmla="*/ 375047 w 2374001"/>
              <a:gd name="connsiteY11" fmla="*/ 147739 h 1874279"/>
              <a:gd name="connsiteX0" fmla="*/ 375047 w 2374001"/>
              <a:gd name="connsiteY0" fmla="*/ 147739 h 1770049"/>
              <a:gd name="connsiteX1" fmla="*/ 21121 w 2374001"/>
              <a:gd name="connsiteY1" fmla="*/ 438840 h 1770049"/>
              <a:gd name="connsiteX2" fmla="*/ 79121 w 2374001"/>
              <a:gd name="connsiteY2" fmla="*/ 947817 h 1770049"/>
              <a:gd name="connsiteX3" fmla="*/ 398875 w 2374001"/>
              <a:gd name="connsiteY3" fmla="*/ 1150030 h 1770049"/>
              <a:gd name="connsiteX4" fmla="*/ 958596 w 2374001"/>
              <a:gd name="connsiteY4" fmla="*/ 1256149 h 1770049"/>
              <a:gd name="connsiteX5" fmla="*/ 1409079 w 2374001"/>
              <a:gd name="connsiteY5" fmla="*/ 1769893 h 1770049"/>
              <a:gd name="connsiteX6" fmla="*/ 1240466 w 2374001"/>
              <a:gd name="connsiteY6" fmla="*/ 1309606 h 1770049"/>
              <a:gd name="connsiteX7" fmla="*/ 1891689 w 2374001"/>
              <a:gd name="connsiteY7" fmla="*/ 1195812 h 1770049"/>
              <a:gd name="connsiteX8" fmla="*/ 2341017 w 2374001"/>
              <a:gd name="connsiteY8" fmla="*/ 801463 h 1770049"/>
              <a:gd name="connsiteX9" fmla="*/ 2115459 w 2374001"/>
              <a:gd name="connsiteY9" fmla="*/ 133986 h 1770049"/>
              <a:gd name="connsiteX10" fmla="*/ 1202892 w 2374001"/>
              <a:gd name="connsiteY10" fmla="*/ 1318 h 1770049"/>
              <a:gd name="connsiteX11" fmla="*/ 375047 w 2374001"/>
              <a:gd name="connsiteY11" fmla="*/ 147739 h 177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001" h="1770049">
                <a:moveTo>
                  <a:pt x="375047" y="147739"/>
                </a:moveTo>
                <a:cubicBezTo>
                  <a:pt x="178085" y="220659"/>
                  <a:pt x="70442" y="305494"/>
                  <a:pt x="21121" y="438840"/>
                </a:cubicBezTo>
                <a:cubicBezTo>
                  <a:pt x="-28200" y="572186"/>
                  <a:pt x="16162" y="829285"/>
                  <a:pt x="79121" y="947817"/>
                </a:cubicBezTo>
                <a:cubicBezTo>
                  <a:pt x="142080" y="1066349"/>
                  <a:pt x="252296" y="1098641"/>
                  <a:pt x="398875" y="1150030"/>
                </a:cubicBezTo>
                <a:cubicBezTo>
                  <a:pt x="545454" y="1201419"/>
                  <a:pt x="790229" y="1152839"/>
                  <a:pt x="958596" y="1256149"/>
                </a:cubicBezTo>
                <a:cubicBezTo>
                  <a:pt x="1126963" y="1359459"/>
                  <a:pt x="1362101" y="1760984"/>
                  <a:pt x="1409079" y="1769893"/>
                </a:cubicBezTo>
                <a:cubicBezTo>
                  <a:pt x="1456057" y="1778802"/>
                  <a:pt x="1160031" y="1405286"/>
                  <a:pt x="1240466" y="1309606"/>
                </a:cubicBezTo>
                <a:cubicBezTo>
                  <a:pt x="1320901" y="1213926"/>
                  <a:pt x="1708264" y="1280502"/>
                  <a:pt x="1891689" y="1195812"/>
                </a:cubicBezTo>
                <a:cubicBezTo>
                  <a:pt x="2075114" y="1111122"/>
                  <a:pt x="2303722" y="978434"/>
                  <a:pt x="2341017" y="801463"/>
                </a:cubicBezTo>
                <a:cubicBezTo>
                  <a:pt x="2378312" y="624492"/>
                  <a:pt x="2449053" y="316291"/>
                  <a:pt x="2115459" y="133986"/>
                </a:cubicBezTo>
                <a:cubicBezTo>
                  <a:pt x="1874502" y="-14295"/>
                  <a:pt x="1492961" y="-974"/>
                  <a:pt x="1202892" y="1318"/>
                </a:cubicBezTo>
                <a:cubicBezTo>
                  <a:pt x="912823" y="3610"/>
                  <a:pt x="572009" y="74819"/>
                  <a:pt x="375047" y="1477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 rot="21593973">
            <a:off x="5193584" y="1999025"/>
            <a:ext cx="237468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1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</a:t>
            </a:r>
            <a:r>
              <a:rPr lang="zh-TW" altLang="en-US" sz="1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污染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才是最嚴重的城</a:t>
            </a:r>
            <a:r>
              <a:rPr lang="zh-TW" altLang="en-US" sz="1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巿問題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。你看，每天的空氣污染指數都維持在偏高水平，連外出活動都有困難。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" name="直線接點 2"/>
          <p:cNvCxnSpPr/>
          <p:nvPr/>
        </p:nvCxnSpPr>
        <p:spPr>
          <a:xfrm>
            <a:off x="5649656" y="2812644"/>
            <a:ext cx="1764753" cy="0"/>
          </a:xfrm>
          <a:prstGeom prst="line">
            <a:avLst/>
          </a:prstGeom>
          <a:ln w="28575">
            <a:solidFill>
              <a:srgbClr val="DD5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5288692" y="3204279"/>
            <a:ext cx="2125717" cy="0"/>
          </a:xfrm>
          <a:prstGeom prst="line">
            <a:avLst/>
          </a:prstGeom>
          <a:ln w="28575">
            <a:solidFill>
              <a:srgbClr val="DD5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/>
          <p:cNvCxnSpPr/>
          <p:nvPr/>
        </p:nvCxnSpPr>
        <p:spPr>
          <a:xfrm>
            <a:off x="5288692" y="3603542"/>
            <a:ext cx="1109457" cy="0"/>
          </a:xfrm>
          <a:prstGeom prst="line">
            <a:avLst/>
          </a:prstGeom>
          <a:ln w="28575">
            <a:solidFill>
              <a:srgbClr val="DD5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字方塊 40"/>
          <p:cNvSpPr txBox="1"/>
          <p:nvPr/>
        </p:nvSpPr>
        <p:spPr>
          <a:xfrm>
            <a:off x="6586084" y="3365081"/>
            <a:ext cx="1569465" cy="461665"/>
          </a:xfrm>
          <a:prstGeom prst="rect">
            <a:avLst/>
          </a:prstGeom>
          <a:solidFill>
            <a:schemeClr val="accent2"/>
          </a:solidFill>
          <a:ln w="38100" cap="rnd">
            <a:solidFill>
              <a:schemeClr val="bg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此部分是宇蕎對立場的闡釋，無須轉述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7" name="群組 46"/>
          <p:cNvGrpSpPr/>
          <p:nvPr/>
        </p:nvGrpSpPr>
        <p:grpSpPr>
          <a:xfrm>
            <a:off x="1317440" y="2325832"/>
            <a:ext cx="2175968" cy="2073265"/>
            <a:chOff x="2265573" y="5169759"/>
            <a:chExt cx="2175968" cy="2073265"/>
          </a:xfrm>
        </p:grpSpPr>
        <p:sp>
          <p:nvSpPr>
            <p:cNvPr id="48" name="手繪多邊形 47"/>
            <p:cNvSpPr/>
            <p:nvPr/>
          </p:nvSpPr>
          <p:spPr>
            <a:xfrm>
              <a:off x="2265573" y="5169759"/>
              <a:ext cx="2175968" cy="1470137"/>
            </a:xfrm>
            <a:custGeom>
              <a:avLst/>
              <a:gdLst>
                <a:gd name="connsiteX0" fmla="*/ 1499169 w 2550162"/>
                <a:gd name="connsiteY0" fmla="*/ 0 h 1722951"/>
                <a:gd name="connsiteX1" fmla="*/ 2066444 w 2550162"/>
                <a:gd name="connsiteY1" fmla="*/ 376015 h 1722951"/>
                <a:gd name="connsiteX2" fmla="*/ 2098535 w 2550162"/>
                <a:gd name="connsiteY2" fmla="*/ 479396 h 1722951"/>
                <a:gd name="connsiteX3" fmla="*/ 2140947 w 2550162"/>
                <a:gd name="connsiteY3" fmla="*/ 491758 h 1722951"/>
                <a:gd name="connsiteX4" fmla="*/ 2550162 w 2550162"/>
                <a:gd name="connsiteY4" fmla="*/ 1071419 h 1722951"/>
                <a:gd name="connsiteX5" fmla="*/ 1880147 w 2550162"/>
                <a:gd name="connsiteY5" fmla="*/ 1700518 h 1722951"/>
                <a:gd name="connsiteX6" fmla="*/ 1619347 w 2550162"/>
                <a:gd name="connsiteY6" fmla="*/ 1651080 h 1722951"/>
                <a:gd name="connsiteX7" fmla="*/ 1600834 w 2550162"/>
                <a:gd name="connsiteY7" fmla="*/ 1641645 h 1722951"/>
                <a:gd name="connsiteX8" fmla="*/ 1524318 w 2550162"/>
                <a:gd name="connsiteY8" fmla="*/ 1680641 h 1722951"/>
                <a:gd name="connsiteX9" fmla="*/ 1301116 w 2550162"/>
                <a:gd name="connsiteY9" fmla="*/ 1722951 h 1722951"/>
                <a:gd name="connsiteX10" fmla="*/ 980511 w 2550162"/>
                <a:gd name="connsiteY10" fmla="*/ 1631000 h 1722951"/>
                <a:gd name="connsiteX11" fmla="*/ 965636 w 2550162"/>
                <a:gd name="connsiteY11" fmla="*/ 1619477 h 1722951"/>
                <a:gd name="connsiteX12" fmla="*/ 946132 w 2550162"/>
                <a:gd name="connsiteY12" fmla="*/ 1630003 h 1722951"/>
                <a:gd name="connsiteX13" fmla="*/ 659996 w 2550162"/>
                <a:gd name="connsiteY13" fmla="*/ 1691111 h 1722951"/>
                <a:gd name="connsiteX14" fmla="*/ 0 w 2550162"/>
                <a:gd name="connsiteY14" fmla="*/ 1071419 h 1722951"/>
                <a:gd name="connsiteX15" fmla="*/ 403095 w 2550162"/>
                <a:gd name="connsiteY15" fmla="*/ 500426 h 1722951"/>
                <a:gd name="connsiteX16" fmla="*/ 493360 w 2550162"/>
                <a:gd name="connsiteY16" fmla="*/ 474117 h 1722951"/>
                <a:gd name="connsiteX17" fmla="*/ 501974 w 2550162"/>
                <a:gd name="connsiteY17" fmla="*/ 459216 h 1722951"/>
                <a:gd name="connsiteX18" fmla="*/ 977464 w 2550162"/>
                <a:gd name="connsiteY18" fmla="*/ 221839 h 1722951"/>
                <a:gd name="connsiteX19" fmla="*/ 1023820 w 2550162"/>
                <a:gd name="connsiteY19" fmla="*/ 226227 h 1722951"/>
                <a:gd name="connsiteX20" fmla="*/ 1033643 w 2550162"/>
                <a:gd name="connsiteY20" fmla="*/ 212755 h 1722951"/>
                <a:gd name="connsiteX21" fmla="*/ 1499169 w 2550162"/>
                <a:gd name="connsiteY21" fmla="*/ 0 h 172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50162" h="1722951">
                  <a:moveTo>
                    <a:pt x="1499169" y="0"/>
                  </a:moveTo>
                  <a:cubicBezTo>
                    <a:pt x="1754182" y="0"/>
                    <a:pt x="1972982" y="155047"/>
                    <a:pt x="2066444" y="376015"/>
                  </a:cubicBezTo>
                  <a:lnTo>
                    <a:pt x="2098535" y="479396"/>
                  </a:lnTo>
                  <a:lnTo>
                    <a:pt x="2140947" y="491758"/>
                  </a:lnTo>
                  <a:cubicBezTo>
                    <a:pt x="2381426" y="587260"/>
                    <a:pt x="2550162" y="810838"/>
                    <a:pt x="2550162" y="1071419"/>
                  </a:cubicBezTo>
                  <a:cubicBezTo>
                    <a:pt x="2550162" y="1418861"/>
                    <a:pt x="2250186" y="1700518"/>
                    <a:pt x="1880147" y="1700518"/>
                  </a:cubicBezTo>
                  <a:cubicBezTo>
                    <a:pt x="1787638" y="1700518"/>
                    <a:pt x="1699507" y="1682915"/>
                    <a:pt x="1619347" y="1651080"/>
                  </a:cubicBezTo>
                  <a:lnTo>
                    <a:pt x="1600834" y="1641645"/>
                  </a:lnTo>
                  <a:lnTo>
                    <a:pt x="1524318" y="1680641"/>
                  </a:lnTo>
                  <a:cubicBezTo>
                    <a:pt x="1455715" y="1707885"/>
                    <a:pt x="1380289" y="1722951"/>
                    <a:pt x="1301116" y="1722951"/>
                  </a:cubicBezTo>
                  <a:cubicBezTo>
                    <a:pt x="1182357" y="1722951"/>
                    <a:pt x="1072030" y="1689053"/>
                    <a:pt x="980511" y="1631000"/>
                  </a:cubicBezTo>
                  <a:lnTo>
                    <a:pt x="965636" y="1619477"/>
                  </a:lnTo>
                  <a:lnTo>
                    <a:pt x="946132" y="1630003"/>
                  </a:lnTo>
                  <a:cubicBezTo>
                    <a:pt x="859571" y="1669165"/>
                    <a:pt x="762513" y="1691111"/>
                    <a:pt x="659996" y="1691111"/>
                  </a:cubicBezTo>
                  <a:cubicBezTo>
                    <a:pt x="295490" y="1691111"/>
                    <a:pt x="0" y="1413665"/>
                    <a:pt x="0" y="1071419"/>
                  </a:cubicBezTo>
                  <a:cubicBezTo>
                    <a:pt x="0" y="814735"/>
                    <a:pt x="166213" y="594500"/>
                    <a:pt x="403095" y="500426"/>
                  </a:cubicBezTo>
                  <a:lnTo>
                    <a:pt x="493360" y="474117"/>
                  </a:lnTo>
                  <a:lnTo>
                    <a:pt x="501974" y="459216"/>
                  </a:lnTo>
                  <a:cubicBezTo>
                    <a:pt x="605022" y="316000"/>
                    <a:pt x="779531" y="221839"/>
                    <a:pt x="977464" y="221839"/>
                  </a:cubicBezTo>
                  <a:lnTo>
                    <a:pt x="1023820" y="226227"/>
                  </a:lnTo>
                  <a:lnTo>
                    <a:pt x="1033643" y="212755"/>
                  </a:lnTo>
                  <a:cubicBezTo>
                    <a:pt x="1146529" y="82436"/>
                    <a:pt x="1313222" y="0"/>
                    <a:pt x="14991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DD59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532733" y="5733981"/>
              <a:ext cx="17594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DD594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空氣污染會引致甚麼問題？</a:t>
              </a:r>
              <a:endParaRPr lang="zh-HK" altLang="en-US" sz="1600" b="1" dirty="0">
                <a:solidFill>
                  <a:srgbClr val="DD594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1" name="弧形 50"/>
            <p:cNvSpPr/>
            <p:nvPr/>
          </p:nvSpPr>
          <p:spPr>
            <a:xfrm rot="10324104">
              <a:off x="2523319" y="6141361"/>
              <a:ext cx="1101663" cy="1101663"/>
            </a:xfrm>
            <a:prstGeom prst="arc">
              <a:avLst>
                <a:gd name="adj1" fmla="val 19642082"/>
                <a:gd name="adj2" fmla="val 1941510"/>
              </a:avLst>
            </a:prstGeom>
            <a:ln w="19050">
              <a:solidFill>
                <a:srgbClr val="DD59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2431383" y="4034129"/>
            <a:ext cx="2408097" cy="695514"/>
            <a:chOff x="2303305" y="3718409"/>
            <a:chExt cx="2408097" cy="695514"/>
          </a:xfrm>
        </p:grpSpPr>
        <p:sp>
          <p:nvSpPr>
            <p:cNvPr id="39" name="五邊形 21"/>
            <p:cNvSpPr/>
            <p:nvPr/>
          </p:nvSpPr>
          <p:spPr>
            <a:xfrm rot="5400000">
              <a:off x="3159597" y="2862117"/>
              <a:ext cx="695514" cy="2408097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CC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347389" y="3826269"/>
              <a:ext cx="2339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影響巿民身體健康</a:t>
              </a:r>
              <a:endParaRPr lang="zh-HK" altLang="en-US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2959897" y="3474305"/>
            <a:ext cx="1304925" cy="604067"/>
            <a:chOff x="2831819" y="3158585"/>
            <a:chExt cx="1304925" cy="604067"/>
          </a:xfrm>
        </p:grpSpPr>
        <p:sp>
          <p:nvSpPr>
            <p:cNvPr id="40" name="五邊形 21"/>
            <p:cNvSpPr/>
            <p:nvPr/>
          </p:nvSpPr>
          <p:spPr>
            <a:xfrm rot="5400000">
              <a:off x="3182248" y="2808156"/>
              <a:ext cx="604067" cy="1304925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ECF7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2916092" y="3263702"/>
              <a:ext cx="119779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空氣</a:t>
              </a:r>
              <a:r>
                <a:rPr lang="zh-TW" altLang="en-US" sz="1600" b="1" spc="300" dirty="0" smtClean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污染</a:t>
              </a:r>
              <a:endParaRPr lang="zh-HK" altLang="en-US" sz="16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7155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4" grpId="0" animBg="1"/>
      <p:bldP spid="35" grpId="0"/>
      <p:bldP spid="4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256" y="336699"/>
            <a:ext cx="989314" cy="89289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通識科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4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2016722" y="2569732"/>
            <a:ext cx="3433400" cy="2229180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橢圓 47"/>
          <p:cNvSpPr/>
          <p:nvPr/>
        </p:nvSpPr>
        <p:spPr>
          <a:xfrm>
            <a:off x="1765038" y="2338437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2290221" y="2667189"/>
            <a:ext cx="2971213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buClr>
                <a:srgbClr val="FE8637"/>
              </a:buClr>
              <a:tabLst>
                <a:tab pos="0" algn="l"/>
              </a:tabLst>
              <a:defRPr/>
            </a:pP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宇蕎</a:t>
            </a:r>
            <a:r>
              <a:rPr lang="zh-TW" altLang="en-US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認為</a:t>
            </a:r>
            <a:r>
              <a:rPr lang="zh-TW" altLang="en-US" sz="1700" b="1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空氣污染才是最嚴重的城巿問題</a:t>
            </a:r>
            <a:r>
              <a:rPr lang="zh-TW" altLang="en-US" sz="17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，我認同她的看法。因為空氣污染會影響巿民的身體健康，長遠會增加香港的醫療負擔。</a:t>
            </a:r>
            <a:endParaRPr lang="en-US" altLang="zh-TW" sz="17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32" y="4568323"/>
            <a:ext cx="1965390" cy="1401847"/>
          </a:xfrm>
          <a:prstGeom prst="rect">
            <a:avLst/>
          </a:prstGeom>
        </p:spPr>
      </p:pic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練習一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691440" y="308289"/>
            <a:ext cx="3663992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45910" y="449071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3" name="剪去單一角落矩形 22"/>
          <p:cNvSpPr/>
          <p:nvPr/>
        </p:nvSpPr>
        <p:spPr>
          <a:xfrm>
            <a:off x="929042" y="1262047"/>
            <a:ext cx="3472788" cy="715340"/>
          </a:xfrm>
          <a:prstGeom prst="snip1Rect">
            <a:avLst/>
          </a:prstGeom>
          <a:noFill/>
          <a:ln w="12700">
            <a:solidFill>
              <a:srgbClr val="DD5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橢圓 23"/>
          <p:cNvSpPr/>
          <p:nvPr/>
        </p:nvSpPr>
        <p:spPr>
          <a:xfrm>
            <a:off x="691441" y="102059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1145302" y="1312065"/>
            <a:ext cx="324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FE8637"/>
              </a:buClr>
            </a:pP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你最認同以上哪人對香港城巿問題的看法？試說明理由</a:t>
            </a:r>
            <a:r>
              <a:rPr lang="zh-TW" altLang="en-US" b="1" dirty="0" smtClean="0">
                <a:solidFill>
                  <a:srgbClr val="D65042"/>
                </a:solidFill>
                <a:ea typeface="微軟正黑體" panose="020B0604030504040204" pitchFamily="34" charset="-120"/>
              </a:rPr>
              <a:t>。</a:t>
            </a:r>
            <a:endParaRPr lang="zh-TW" altLang="en-US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6840448" y="4626988"/>
            <a:ext cx="461665" cy="673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宇蕎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92" y="4067452"/>
            <a:ext cx="1381204" cy="2194674"/>
          </a:xfrm>
          <a:prstGeom prst="rect">
            <a:avLst/>
          </a:prstGeom>
        </p:spPr>
      </p:pic>
      <p:sp>
        <p:nvSpPr>
          <p:cNvPr id="28" name="手繪多邊形 27"/>
          <p:cNvSpPr/>
          <p:nvPr/>
        </p:nvSpPr>
        <p:spPr>
          <a:xfrm flipH="1">
            <a:off x="5283524" y="1789133"/>
            <a:ext cx="3004724" cy="3052820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052 w 2449463"/>
              <a:gd name="connsiteY0" fmla="*/ 88751 h 1757783"/>
              <a:gd name="connsiteX1" fmla="*/ 2126 w 2449463"/>
              <a:gd name="connsiteY1" fmla="*/ 379852 h 1757783"/>
              <a:gd name="connsiteX2" fmla="*/ 230343 w 2449463"/>
              <a:gd name="connsiteY2" fmla="*/ 942976 h 1757783"/>
              <a:gd name="connsiteX3" fmla="*/ 668803 w 2449463"/>
              <a:gd name="connsiteY3" fmla="*/ 1093451 h 1757783"/>
              <a:gd name="connsiteX4" fmla="*/ 964519 w 2449463"/>
              <a:gd name="connsiteY4" fmla="*/ 1258581 h 1757783"/>
              <a:gd name="connsiteX5" fmla="*/ 1527930 w 2449463"/>
              <a:gd name="connsiteY5" fmla="*/ 1757717 h 1757783"/>
              <a:gd name="connsiteX6" fmla="*/ 1317148 w 2449463"/>
              <a:gd name="connsiteY6" fmla="*/ 1222931 h 1757783"/>
              <a:gd name="connsiteX7" fmla="*/ 1930899 w 2449463"/>
              <a:gd name="connsiteY7" fmla="*/ 1174884 h 1757783"/>
              <a:gd name="connsiteX8" fmla="*/ 2448476 w 2449463"/>
              <a:gd name="connsiteY8" fmla="*/ 716863 h 1757783"/>
              <a:gd name="connsiteX9" fmla="*/ 2010207 w 2449463"/>
              <a:gd name="connsiteY9" fmla="*/ 111855 h 1757783"/>
              <a:gd name="connsiteX10" fmla="*/ 1198555 w 2449463"/>
              <a:gd name="connsiteY10" fmla="*/ 3058 h 1757783"/>
              <a:gd name="connsiteX11" fmla="*/ 356052 w 2449463"/>
              <a:gd name="connsiteY11" fmla="*/ 88751 h 1757783"/>
              <a:gd name="connsiteX0" fmla="*/ 356052 w 2483586"/>
              <a:gd name="connsiteY0" fmla="*/ 86502 h 1755534"/>
              <a:gd name="connsiteX1" fmla="*/ 2126 w 2483586"/>
              <a:gd name="connsiteY1" fmla="*/ 377603 h 1755534"/>
              <a:gd name="connsiteX2" fmla="*/ 230343 w 2483586"/>
              <a:gd name="connsiteY2" fmla="*/ 940727 h 1755534"/>
              <a:gd name="connsiteX3" fmla="*/ 668803 w 2483586"/>
              <a:gd name="connsiteY3" fmla="*/ 1091202 h 1755534"/>
              <a:gd name="connsiteX4" fmla="*/ 964519 w 2483586"/>
              <a:gd name="connsiteY4" fmla="*/ 1256332 h 1755534"/>
              <a:gd name="connsiteX5" fmla="*/ 1527930 w 2483586"/>
              <a:gd name="connsiteY5" fmla="*/ 1755468 h 1755534"/>
              <a:gd name="connsiteX6" fmla="*/ 1317148 w 2483586"/>
              <a:gd name="connsiteY6" fmla="*/ 1220682 h 1755534"/>
              <a:gd name="connsiteX7" fmla="*/ 1930899 w 2483586"/>
              <a:gd name="connsiteY7" fmla="*/ 1172635 h 1755534"/>
              <a:gd name="connsiteX8" fmla="*/ 2448476 w 2483586"/>
              <a:gd name="connsiteY8" fmla="*/ 714614 h 1755534"/>
              <a:gd name="connsiteX9" fmla="*/ 2215385 w 2483586"/>
              <a:gd name="connsiteY9" fmla="*/ 123438 h 1755534"/>
              <a:gd name="connsiteX10" fmla="*/ 1198555 w 2483586"/>
              <a:gd name="connsiteY10" fmla="*/ 809 h 1755534"/>
              <a:gd name="connsiteX11" fmla="*/ 356052 w 2483586"/>
              <a:gd name="connsiteY11" fmla="*/ 86502 h 1755534"/>
              <a:gd name="connsiteX0" fmla="*/ 356052 w 2483586"/>
              <a:gd name="connsiteY0" fmla="*/ 146756 h 1815788"/>
              <a:gd name="connsiteX1" fmla="*/ 2126 w 2483586"/>
              <a:gd name="connsiteY1" fmla="*/ 437857 h 1815788"/>
              <a:gd name="connsiteX2" fmla="*/ 230343 w 2483586"/>
              <a:gd name="connsiteY2" fmla="*/ 1000981 h 1815788"/>
              <a:gd name="connsiteX3" fmla="*/ 668803 w 2483586"/>
              <a:gd name="connsiteY3" fmla="*/ 1151456 h 1815788"/>
              <a:gd name="connsiteX4" fmla="*/ 964519 w 2483586"/>
              <a:gd name="connsiteY4" fmla="*/ 1316586 h 1815788"/>
              <a:gd name="connsiteX5" fmla="*/ 1527930 w 2483586"/>
              <a:gd name="connsiteY5" fmla="*/ 1815722 h 1815788"/>
              <a:gd name="connsiteX6" fmla="*/ 1317148 w 2483586"/>
              <a:gd name="connsiteY6" fmla="*/ 1280936 h 1815788"/>
              <a:gd name="connsiteX7" fmla="*/ 1930899 w 2483586"/>
              <a:gd name="connsiteY7" fmla="*/ 1232889 h 1815788"/>
              <a:gd name="connsiteX8" fmla="*/ 2448476 w 2483586"/>
              <a:gd name="connsiteY8" fmla="*/ 774868 h 1815788"/>
              <a:gd name="connsiteX9" fmla="*/ 2215385 w 2483586"/>
              <a:gd name="connsiteY9" fmla="*/ 183692 h 1815788"/>
              <a:gd name="connsiteX10" fmla="*/ 1183897 w 2483586"/>
              <a:gd name="connsiteY10" fmla="*/ 335 h 1815788"/>
              <a:gd name="connsiteX11" fmla="*/ 356052 w 2483586"/>
              <a:gd name="connsiteY11" fmla="*/ 146756 h 1815788"/>
              <a:gd name="connsiteX0" fmla="*/ 355561 w 2483095"/>
              <a:gd name="connsiteY0" fmla="*/ 146756 h 1815788"/>
              <a:gd name="connsiteX1" fmla="*/ 1635 w 2483095"/>
              <a:gd name="connsiteY1" fmla="*/ 437857 h 1815788"/>
              <a:gd name="connsiteX2" fmla="*/ 229852 w 2483095"/>
              <a:gd name="connsiteY2" fmla="*/ 1000981 h 1815788"/>
              <a:gd name="connsiteX3" fmla="*/ 379389 w 2483095"/>
              <a:gd name="connsiteY3" fmla="*/ 1149047 h 1815788"/>
              <a:gd name="connsiteX4" fmla="*/ 964028 w 2483095"/>
              <a:gd name="connsiteY4" fmla="*/ 1316586 h 1815788"/>
              <a:gd name="connsiteX5" fmla="*/ 1527439 w 2483095"/>
              <a:gd name="connsiteY5" fmla="*/ 1815722 h 1815788"/>
              <a:gd name="connsiteX6" fmla="*/ 1316657 w 2483095"/>
              <a:gd name="connsiteY6" fmla="*/ 1280936 h 1815788"/>
              <a:gd name="connsiteX7" fmla="*/ 1930408 w 2483095"/>
              <a:gd name="connsiteY7" fmla="*/ 1232889 h 1815788"/>
              <a:gd name="connsiteX8" fmla="*/ 2447985 w 2483095"/>
              <a:gd name="connsiteY8" fmla="*/ 774868 h 1815788"/>
              <a:gd name="connsiteX9" fmla="*/ 2214894 w 2483095"/>
              <a:gd name="connsiteY9" fmla="*/ 183692 h 1815788"/>
              <a:gd name="connsiteX10" fmla="*/ 1183406 w 2483095"/>
              <a:gd name="connsiteY10" fmla="*/ 335 h 1815788"/>
              <a:gd name="connsiteX11" fmla="*/ 355561 w 2483095"/>
              <a:gd name="connsiteY11" fmla="*/ 146756 h 1815788"/>
              <a:gd name="connsiteX0" fmla="*/ 375047 w 2502581"/>
              <a:gd name="connsiteY0" fmla="*/ 146756 h 1815788"/>
              <a:gd name="connsiteX1" fmla="*/ 21121 w 2502581"/>
              <a:gd name="connsiteY1" fmla="*/ 437857 h 1815788"/>
              <a:gd name="connsiteX2" fmla="*/ 79121 w 2502581"/>
              <a:gd name="connsiteY2" fmla="*/ 946834 h 1815788"/>
              <a:gd name="connsiteX3" fmla="*/ 398875 w 2502581"/>
              <a:gd name="connsiteY3" fmla="*/ 1149047 h 1815788"/>
              <a:gd name="connsiteX4" fmla="*/ 983514 w 2502581"/>
              <a:gd name="connsiteY4" fmla="*/ 1316586 h 1815788"/>
              <a:gd name="connsiteX5" fmla="*/ 1546925 w 2502581"/>
              <a:gd name="connsiteY5" fmla="*/ 1815722 h 1815788"/>
              <a:gd name="connsiteX6" fmla="*/ 1336143 w 2502581"/>
              <a:gd name="connsiteY6" fmla="*/ 1280936 h 1815788"/>
              <a:gd name="connsiteX7" fmla="*/ 1949894 w 2502581"/>
              <a:gd name="connsiteY7" fmla="*/ 1232889 h 1815788"/>
              <a:gd name="connsiteX8" fmla="*/ 2467471 w 2502581"/>
              <a:gd name="connsiteY8" fmla="*/ 774868 h 1815788"/>
              <a:gd name="connsiteX9" fmla="*/ 2234380 w 2502581"/>
              <a:gd name="connsiteY9" fmla="*/ 183692 h 1815788"/>
              <a:gd name="connsiteX10" fmla="*/ 1202892 w 2502581"/>
              <a:gd name="connsiteY10" fmla="*/ 335 h 1815788"/>
              <a:gd name="connsiteX11" fmla="*/ 375047 w 2502581"/>
              <a:gd name="connsiteY11" fmla="*/ 146756 h 1815788"/>
              <a:gd name="connsiteX0" fmla="*/ 375047 w 2502581"/>
              <a:gd name="connsiteY0" fmla="*/ 146756 h 1815753"/>
              <a:gd name="connsiteX1" fmla="*/ 21121 w 2502581"/>
              <a:gd name="connsiteY1" fmla="*/ 437857 h 1815753"/>
              <a:gd name="connsiteX2" fmla="*/ 79121 w 2502581"/>
              <a:gd name="connsiteY2" fmla="*/ 946834 h 1815753"/>
              <a:gd name="connsiteX3" fmla="*/ 398875 w 2502581"/>
              <a:gd name="connsiteY3" fmla="*/ 1149047 h 1815753"/>
              <a:gd name="connsiteX4" fmla="*/ 958596 w 2502581"/>
              <a:gd name="connsiteY4" fmla="*/ 1255166 h 1815753"/>
              <a:gd name="connsiteX5" fmla="*/ 1546925 w 2502581"/>
              <a:gd name="connsiteY5" fmla="*/ 1815722 h 1815753"/>
              <a:gd name="connsiteX6" fmla="*/ 1336143 w 2502581"/>
              <a:gd name="connsiteY6" fmla="*/ 1280936 h 1815753"/>
              <a:gd name="connsiteX7" fmla="*/ 1949894 w 2502581"/>
              <a:gd name="connsiteY7" fmla="*/ 1232889 h 1815753"/>
              <a:gd name="connsiteX8" fmla="*/ 2467471 w 2502581"/>
              <a:gd name="connsiteY8" fmla="*/ 774868 h 1815753"/>
              <a:gd name="connsiteX9" fmla="*/ 2234380 w 2502581"/>
              <a:gd name="connsiteY9" fmla="*/ 183692 h 1815753"/>
              <a:gd name="connsiteX10" fmla="*/ 1202892 w 2502581"/>
              <a:gd name="connsiteY10" fmla="*/ 335 h 1815753"/>
              <a:gd name="connsiteX11" fmla="*/ 375047 w 2502581"/>
              <a:gd name="connsiteY11" fmla="*/ 146756 h 1815753"/>
              <a:gd name="connsiteX0" fmla="*/ 375047 w 2502581"/>
              <a:gd name="connsiteY0" fmla="*/ 146756 h 1873197"/>
              <a:gd name="connsiteX1" fmla="*/ 21121 w 2502581"/>
              <a:gd name="connsiteY1" fmla="*/ 437857 h 1873197"/>
              <a:gd name="connsiteX2" fmla="*/ 79121 w 2502581"/>
              <a:gd name="connsiteY2" fmla="*/ 946834 h 1873197"/>
              <a:gd name="connsiteX3" fmla="*/ 398875 w 2502581"/>
              <a:gd name="connsiteY3" fmla="*/ 1149047 h 1873197"/>
              <a:gd name="connsiteX4" fmla="*/ 958596 w 2502581"/>
              <a:gd name="connsiteY4" fmla="*/ 1255166 h 1873197"/>
              <a:gd name="connsiteX5" fmla="*/ 1386347 w 2502581"/>
              <a:gd name="connsiteY5" fmla="*/ 1873169 h 1873197"/>
              <a:gd name="connsiteX6" fmla="*/ 1336143 w 2502581"/>
              <a:gd name="connsiteY6" fmla="*/ 1280936 h 1873197"/>
              <a:gd name="connsiteX7" fmla="*/ 1949894 w 2502581"/>
              <a:gd name="connsiteY7" fmla="*/ 1232889 h 1873197"/>
              <a:gd name="connsiteX8" fmla="*/ 2467471 w 2502581"/>
              <a:gd name="connsiteY8" fmla="*/ 774868 h 1873197"/>
              <a:gd name="connsiteX9" fmla="*/ 2234380 w 2502581"/>
              <a:gd name="connsiteY9" fmla="*/ 183692 h 1873197"/>
              <a:gd name="connsiteX10" fmla="*/ 1202892 w 2502581"/>
              <a:gd name="connsiteY10" fmla="*/ 335 h 1873197"/>
              <a:gd name="connsiteX11" fmla="*/ 375047 w 2502581"/>
              <a:gd name="connsiteY11" fmla="*/ 146756 h 1873197"/>
              <a:gd name="connsiteX0" fmla="*/ 375047 w 2502581"/>
              <a:gd name="connsiteY0" fmla="*/ 146756 h 1873294"/>
              <a:gd name="connsiteX1" fmla="*/ 21121 w 2502581"/>
              <a:gd name="connsiteY1" fmla="*/ 437857 h 1873294"/>
              <a:gd name="connsiteX2" fmla="*/ 79121 w 2502581"/>
              <a:gd name="connsiteY2" fmla="*/ 946834 h 1873294"/>
              <a:gd name="connsiteX3" fmla="*/ 398875 w 2502581"/>
              <a:gd name="connsiteY3" fmla="*/ 1149047 h 1873294"/>
              <a:gd name="connsiteX4" fmla="*/ 958596 w 2502581"/>
              <a:gd name="connsiteY4" fmla="*/ 1255166 h 1873294"/>
              <a:gd name="connsiteX5" fmla="*/ 1386347 w 2502581"/>
              <a:gd name="connsiteY5" fmla="*/ 1873169 h 1873294"/>
              <a:gd name="connsiteX6" fmla="*/ 1240466 w 2502581"/>
              <a:gd name="connsiteY6" fmla="*/ 1308623 h 1873294"/>
              <a:gd name="connsiteX7" fmla="*/ 1949894 w 2502581"/>
              <a:gd name="connsiteY7" fmla="*/ 1232889 h 1873294"/>
              <a:gd name="connsiteX8" fmla="*/ 2467471 w 2502581"/>
              <a:gd name="connsiteY8" fmla="*/ 774868 h 1873294"/>
              <a:gd name="connsiteX9" fmla="*/ 2234380 w 2502581"/>
              <a:gd name="connsiteY9" fmla="*/ 183692 h 1873294"/>
              <a:gd name="connsiteX10" fmla="*/ 1202892 w 2502581"/>
              <a:gd name="connsiteY10" fmla="*/ 335 h 1873294"/>
              <a:gd name="connsiteX11" fmla="*/ 375047 w 2502581"/>
              <a:gd name="connsiteY11" fmla="*/ 146756 h 1873294"/>
              <a:gd name="connsiteX0" fmla="*/ 375047 w 2492458"/>
              <a:gd name="connsiteY0" fmla="*/ 146756 h 1873296"/>
              <a:gd name="connsiteX1" fmla="*/ 21121 w 2492458"/>
              <a:gd name="connsiteY1" fmla="*/ 437857 h 1873296"/>
              <a:gd name="connsiteX2" fmla="*/ 79121 w 2492458"/>
              <a:gd name="connsiteY2" fmla="*/ 946834 h 1873296"/>
              <a:gd name="connsiteX3" fmla="*/ 398875 w 2492458"/>
              <a:gd name="connsiteY3" fmla="*/ 1149047 h 1873296"/>
              <a:gd name="connsiteX4" fmla="*/ 958596 w 2492458"/>
              <a:gd name="connsiteY4" fmla="*/ 1255166 h 1873296"/>
              <a:gd name="connsiteX5" fmla="*/ 1386347 w 2492458"/>
              <a:gd name="connsiteY5" fmla="*/ 1873169 h 1873296"/>
              <a:gd name="connsiteX6" fmla="*/ 1240466 w 2492458"/>
              <a:gd name="connsiteY6" fmla="*/ 1308623 h 1873296"/>
              <a:gd name="connsiteX7" fmla="*/ 2087444 w 2492458"/>
              <a:gd name="connsiteY7" fmla="*/ 1199492 h 1873296"/>
              <a:gd name="connsiteX8" fmla="*/ 2467471 w 2492458"/>
              <a:gd name="connsiteY8" fmla="*/ 774868 h 1873296"/>
              <a:gd name="connsiteX9" fmla="*/ 2234380 w 2492458"/>
              <a:gd name="connsiteY9" fmla="*/ 183692 h 1873296"/>
              <a:gd name="connsiteX10" fmla="*/ 1202892 w 2492458"/>
              <a:gd name="connsiteY10" fmla="*/ 335 h 1873296"/>
              <a:gd name="connsiteX11" fmla="*/ 375047 w 2492458"/>
              <a:gd name="connsiteY11" fmla="*/ 146756 h 1873296"/>
              <a:gd name="connsiteX0" fmla="*/ 375047 w 2540251"/>
              <a:gd name="connsiteY0" fmla="*/ 146756 h 1873296"/>
              <a:gd name="connsiteX1" fmla="*/ 21121 w 2540251"/>
              <a:gd name="connsiteY1" fmla="*/ 437857 h 1873296"/>
              <a:gd name="connsiteX2" fmla="*/ 79121 w 2540251"/>
              <a:gd name="connsiteY2" fmla="*/ 946834 h 1873296"/>
              <a:gd name="connsiteX3" fmla="*/ 398875 w 2540251"/>
              <a:gd name="connsiteY3" fmla="*/ 1149047 h 1873296"/>
              <a:gd name="connsiteX4" fmla="*/ 958596 w 2540251"/>
              <a:gd name="connsiteY4" fmla="*/ 1255166 h 1873296"/>
              <a:gd name="connsiteX5" fmla="*/ 1386347 w 2540251"/>
              <a:gd name="connsiteY5" fmla="*/ 1873169 h 1873296"/>
              <a:gd name="connsiteX6" fmla="*/ 1240466 w 2540251"/>
              <a:gd name="connsiteY6" fmla="*/ 1308623 h 1873296"/>
              <a:gd name="connsiteX7" fmla="*/ 2087444 w 2540251"/>
              <a:gd name="connsiteY7" fmla="*/ 1199492 h 1873296"/>
              <a:gd name="connsiteX8" fmla="*/ 2529025 w 2540251"/>
              <a:gd name="connsiteY8" fmla="*/ 779018 h 1873296"/>
              <a:gd name="connsiteX9" fmla="*/ 2234380 w 2540251"/>
              <a:gd name="connsiteY9" fmla="*/ 183692 h 1873296"/>
              <a:gd name="connsiteX10" fmla="*/ 1202892 w 2540251"/>
              <a:gd name="connsiteY10" fmla="*/ 335 h 1873296"/>
              <a:gd name="connsiteX11" fmla="*/ 375047 w 2540251"/>
              <a:gd name="connsiteY11" fmla="*/ 146756 h 1873296"/>
              <a:gd name="connsiteX0" fmla="*/ 375047 w 2424205"/>
              <a:gd name="connsiteY0" fmla="*/ 146756 h 1873296"/>
              <a:gd name="connsiteX1" fmla="*/ 21121 w 2424205"/>
              <a:gd name="connsiteY1" fmla="*/ 437857 h 1873296"/>
              <a:gd name="connsiteX2" fmla="*/ 79121 w 2424205"/>
              <a:gd name="connsiteY2" fmla="*/ 946834 h 1873296"/>
              <a:gd name="connsiteX3" fmla="*/ 398875 w 2424205"/>
              <a:gd name="connsiteY3" fmla="*/ 1149047 h 1873296"/>
              <a:gd name="connsiteX4" fmla="*/ 958596 w 2424205"/>
              <a:gd name="connsiteY4" fmla="*/ 1255166 h 1873296"/>
              <a:gd name="connsiteX5" fmla="*/ 1386347 w 2424205"/>
              <a:gd name="connsiteY5" fmla="*/ 1873169 h 1873296"/>
              <a:gd name="connsiteX6" fmla="*/ 1240466 w 2424205"/>
              <a:gd name="connsiteY6" fmla="*/ 1308623 h 1873296"/>
              <a:gd name="connsiteX7" fmla="*/ 2087444 w 2424205"/>
              <a:gd name="connsiteY7" fmla="*/ 1199492 h 1873296"/>
              <a:gd name="connsiteX8" fmla="*/ 2341017 w 2424205"/>
              <a:gd name="connsiteY8" fmla="*/ 800480 h 1873296"/>
              <a:gd name="connsiteX9" fmla="*/ 2234380 w 2424205"/>
              <a:gd name="connsiteY9" fmla="*/ 183692 h 1873296"/>
              <a:gd name="connsiteX10" fmla="*/ 1202892 w 2424205"/>
              <a:gd name="connsiteY10" fmla="*/ 335 h 1873296"/>
              <a:gd name="connsiteX11" fmla="*/ 375047 w 2424205"/>
              <a:gd name="connsiteY11" fmla="*/ 146756 h 1873296"/>
              <a:gd name="connsiteX0" fmla="*/ 375047 w 2435134"/>
              <a:gd name="connsiteY0" fmla="*/ 146756 h 1873296"/>
              <a:gd name="connsiteX1" fmla="*/ 21121 w 2435134"/>
              <a:gd name="connsiteY1" fmla="*/ 437857 h 1873296"/>
              <a:gd name="connsiteX2" fmla="*/ 79121 w 2435134"/>
              <a:gd name="connsiteY2" fmla="*/ 946834 h 1873296"/>
              <a:gd name="connsiteX3" fmla="*/ 398875 w 2435134"/>
              <a:gd name="connsiteY3" fmla="*/ 1149047 h 1873296"/>
              <a:gd name="connsiteX4" fmla="*/ 958596 w 2435134"/>
              <a:gd name="connsiteY4" fmla="*/ 1255166 h 1873296"/>
              <a:gd name="connsiteX5" fmla="*/ 1386347 w 2435134"/>
              <a:gd name="connsiteY5" fmla="*/ 1873169 h 1873296"/>
              <a:gd name="connsiteX6" fmla="*/ 1240466 w 2435134"/>
              <a:gd name="connsiteY6" fmla="*/ 1308623 h 1873296"/>
              <a:gd name="connsiteX7" fmla="*/ 1891689 w 2435134"/>
              <a:gd name="connsiteY7" fmla="*/ 1194829 h 1873296"/>
              <a:gd name="connsiteX8" fmla="*/ 2341017 w 2435134"/>
              <a:gd name="connsiteY8" fmla="*/ 800480 h 1873296"/>
              <a:gd name="connsiteX9" fmla="*/ 2234380 w 2435134"/>
              <a:gd name="connsiteY9" fmla="*/ 183692 h 1873296"/>
              <a:gd name="connsiteX10" fmla="*/ 1202892 w 2435134"/>
              <a:gd name="connsiteY10" fmla="*/ 335 h 1873296"/>
              <a:gd name="connsiteX11" fmla="*/ 375047 w 2435134"/>
              <a:gd name="connsiteY11" fmla="*/ 146756 h 1873296"/>
              <a:gd name="connsiteX0" fmla="*/ 375047 w 2374001"/>
              <a:gd name="connsiteY0" fmla="*/ 147739 h 1874279"/>
              <a:gd name="connsiteX1" fmla="*/ 21121 w 2374001"/>
              <a:gd name="connsiteY1" fmla="*/ 438840 h 1874279"/>
              <a:gd name="connsiteX2" fmla="*/ 79121 w 2374001"/>
              <a:gd name="connsiteY2" fmla="*/ 947817 h 1874279"/>
              <a:gd name="connsiteX3" fmla="*/ 398875 w 2374001"/>
              <a:gd name="connsiteY3" fmla="*/ 1150030 h 1874279"/>
              <a:gd name="connsiteX4" fmla="*/ 958596 w 2374001"/>
              <a:gd name="connsiteY4" fmla="*/ 1256149 h 1874279"/>
              <a:gd name="connsiteX5" fmla="*/ 1386347 w 2374001"/>
              <a:gd name="connsiteY5" fmla="*/ 1874152 h 1874279"/>
              <a:gd name="connsiteX6" fmla="*/ 1240466 w 2374001"/>
              <a:gd name="connsiteY6" fmla="*/ 1309606 h 1874279"/>
              <a:gd name="connsiteX7" fmla="*/ 1891689 w 2374001"/>
              <a:gd name="connsiteY7" fmla="*/ 1195812 h 1874279"/>
              <a:gd name="connsiteX8" fmla="*/ 2341017 w 2374001"/>
              <a:gd name="connsiteY8" fmla="*/ 801463 h 1874279"/>
              <a:gd name="connsiteX9" fmla="*/ 2115459 w 2374001"/>
              <a:gd name="connsiteY9" fmla="*/ 133986 h 1874279"/>
              <a:gd name="connsiteX10" fmla="*/ 1202892 w 2374001"/>
              <a:gd name="connsiteY10" fmla="*/ 1318 h 1874279"/>
              <a:gd name="connsiteX11" fmla="*/ 375047 w 2374001"/>
              <a:gd name="connsiteY11" fmla="*/ 147739 h 1874279"/>
              <a:gd name="connsiteX0" fmla="*/ 375047 w 2374001"/>
              <a:gd name="connsiteY0" fmla="*/ 147739 h 1770049"/>
              <a:gd name="connsiteX1" fmla="*/ 21121 w 2374001"/>
              <a:gd name="connsiteY1" fmla="*/ 438840 h 1770049"/>
              <a:gd name="connsiteX2" fmla="*/ 79121 w 2374001"/>
              <a:gd name="connsiteY2" fmla="*/ 947817 h 1770049"/>
              <a:gd name="connsiteX3" fmla="*/ 398875 w 2374001"/>
              <a:gd name="connsiteY3" fmla="*/ 1150030 h 1770049"/>
              <a:gd name="connsiteX4" fmla="*/ 958596 w 2374001"/>
              <a:gd name="connsiteY4" fmla="*/ 1256149 h 1770049"/>
              <a:gd name="connsiteX5" fmla="*/ 1409079 w 2374001"/>
              <a:gd name="connsiteY5" fmla="*/ 1769893 h 1770049"/>
              <a:gd name="connsiteX6" fmla="*/ 1240466 w 2374001"/>
              <a:gd name="connsiteY6" fmla="*/ 1309606 h 1770049"/>
              <a:gd name="connsiteX7" fmla="*/ 1891689 w 2374001"/>
              <a:gd name="connsiteY7" fmla="*/ 1195812 h 1770049"/>
              <a:gd name="connsiteX8" fmla="*/ 2341017 w 2374001"/>
              <a:gd name="connsiteY8" fmla="*/ 801463 h 1770049"/>
              <a:gd name="connsiteX9" fmla="*/ 2115459 w 2374001"/>
              <a:gd name="connsiteY9" fmla="*/ 133986 h 1770049"/>
              <a:gd name="connsiteX10" fmla="*/ 1202892 w 2374001"/>
              <a:gd name="connsiteY10" fmla="*/ 1318 h 1770049"/>
              <a:gd name="connsiteX11" fmla="*/ 375047 w 2374001"/>
              <a:gd name="connsiteY11" fmla="*/ 147739 h 177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001" h="1770049">
                <a:moveTo>
                  <a:pt x="375047" y="147739"/>
                </a:moveTo>
                <a:cubicBezTo>
                  <a:pt x="178085" y="220659"/>
                  <a:pt x="70442" y="305494"/>
                  <a:pt x="21121" y="438840"/>
                </a:cubicBezTo>
                <a:cubicBezTo>
                  <a:pt x="-28200" y="572186"/>
                  <a:pt x="16162" y="829285"/>
                  <a:pt x="79121" y="947817"/>
                </a:cubicBezTo>
                <a:cubicBezTo>
                  <a:pt x="142080" y="1066349"/>
                  <a:pt x="252296" y="1098641"/>
                  <a:pt x="398875" y="1150030"/>
                </a:cubicBezTo>
                <a:cubicBezTo>
                  <a:pt x="545454" y="1201419"/>
                  <a:pt x="790229" y="1152839"/>
                  <a:pt x="958596" y="1256149"/>
                </a:cubicBezTo>
                <a:cubicBezTo>
                  <a:pt x="1126963" y="1359459"/>
                  <a:pt x="1362101" y="1760984"/>
                  <a:pt x="1409079" y="1769893"/>
                </a:cubicBezTo>
                <a:cubicBezTo>
                  <a:pt x="1456057" y="1778802"/>
                  <a:pt x="1160031" y="1405286"/>
                  <a:pt x="1240466" y="1309606"/>
                </a:cubicBezTo>
                <a:cubicBezTo>
                  <a:pt x="1320901" y="1213926"/>
                  <a:pt x="1708264" y="1280502"/>
                  <a:pt x="1891689" y="1195812"/>
                </a:cubicBezTo>
                <a:cubicBezTo>
                  <a:pt x="2075114" y="1111122"/>
                  <a:pt x="2303722" y="978434"/>
                  <a:pt x="2341017" y="801463"/>
                </a:cubicBezTo>
                <a:cubicBezTo>
                  <a:pt x="2378312" y="624492"/>
                  <a:pt x="2449053" y="316291"/>
                  <a:pt x="2115459" y="133986"/>
                </a:cubicBezTo>
                <a:cubicBezTo>
                  <a:pt x="1874502" y="-14295"/>
                  <a:pt x="1492961" y="-974"/>
                  <a:pt x="1202892" y="1318"/>
                </a:cubicBezTo>
                <a:cubicBezTo>
                  <a:pt x="912823" y="3610"/>
                  <a:pt x="572009" y="74819"/>
                  <a:pt x="375047" y="1477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 rot="21593973">
            <a:off x="5641189" y="1999025"/>
            <a:ext cx="237468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1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</a:t>
            </a:r>
            <a:r>
              <a:rPr lang="zh-TW" altLang="en-US" sz="1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污染</a:t>
            </a:r>
            <a:r>
              <a:rPr lang="zh-TW" altLang="en-US" sz="1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才是最嚴重的城巿問題。你看，每天的空氣污染指數都維持在偏高水平，連外出活動都有困難。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2" name="直線接點 31"/>
          <p:cNvCxnSpPr/>
          <p:nvPr/>
        </p:nvCxnSpPr>
        <p:spPr>
          <a:xfrm>
            <a:off x="6097261" y="2812644"/>
            <a:ext cx="1764753" cy="0"/>
          </a:xfrm>
          <a:prstGeom prst="line">
            <a:avLst/>
          </a:prstGeom>
          <a:ln w="28575">
            <a:solidFill>
              <a:srgbClr val="DD5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/>
          <p:cNvCxnSpPr/>
          <p:nvPr/>
        </p:nvCxnSpPr>
        <p:spPr>
          <a:xfrm>
            <a:off x="5736297" y="3204279"/>
            <a:ext cx="2125717" cy="0"/>
          </a:xfrm>
          <a:prstGeom prst="line">
            <a:avLst/>
          </a:prstGeom>
          <a:ln w="28575">
            <a:solidFill>
              <a:srgbClr val="DD5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>
            <a:off x="5736297" y="3603542"/>
            <a:ext cx="1109457" cy="0"/>
          </a:xfrm>
          <a:prstGeom prst="line">
            <a:avLst/>
          </a:prstGeom>
          <a:ln w="28575">
            <a:solidFill>
              <a:srgbClr val="DD5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字方塊 39"/>
          <p:cNvSpPr txBox="1"/>
          <p:nvPr/>
        </p:nvSpPr>
        <p:spPr>
          <a:xfrm>
            <a:off x="7033689" y="3365081"/>
            <a:ext cx="1569465" cy="461665"/>
          </a:xfrm>
          <a:prstGeom prst="rect">
            <a:avLst/>
          </a:prstGeom>
          <a:solidFill>
            <a:schemeClr val="accent2"/>
          </a:solidFill>
          <a:ln w="38100" cap="rnd">
            <a:solidFill>
              <a:schemeClr val="bg1"/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此部分是宇蕎對立場的闡釋，無須轉述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29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98127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1873859" y="1617701"/>
            <a:ext cx="4378791" cy="3882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TW" altLang="en-US" sz="18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有時候，我們需要把自己聽到的消息告知他人或與其他人</a:t>
            </a:r>
            <a:r>
              <a:rPr lang="zh-TW" altLang="en-US" sz="18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分享</a:t>
            </a:r>
            <a:endParaRPr lang="en-US" altLang="zh-TW" sz="18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endParaRPr lang="en-US" altLang="zh-TW" sz="18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8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在學校，同學有時要替老師傳話，或在小組討論時轉述或扼要</a:t>
            </a:r>
            <a:r>
              <a:rPr lang="zh-TW" altLang="en-US" sz="18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重述同學</a:t>
            </a:r>
            <a:r>
              <a:rPr lang="zh-TW" altLang="en-US" sz="18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8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意見</a:t>
            </a:r>
            <a:endParaRPr lang="en-US" altLang="zh-TW" sz="18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endParaRPr lang="en-US" altLang="zh-TW" sz="18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8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這時我們便需要有條理地</a:t>
            </a:r>
            <a:r>
              <a:rPr lang="zh-TW" altLang="en-US" sz="18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轉述</a:t>
            </a:r>
            <a:endParaRPr lang="en-US" altLang="zh-TW" sz="18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266700">
              <a:lnSpc>
                <a:spcPct val="70000"/>
              </a:lnSpc>
              <a:buNone/>
            </a:pPr>
            <a:r>
              <a:rPr lang="zh-TW" altLang="en-US" sz="18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別人</a:t>
            </a:r>
            <a:r>
              <a:rPr lang="zh-TW" altLang="en-US" sz="18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的說話</a:t>
            </a:r>
            <a:endParaRPr lang="en-US" altLang="zh-TW" sz="18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圓角矩形 108"/>
          <p:cNvSpPr/>
          <p:nvPr/>
        </p:nvSpPr>
        <p:spPr>
          <a:xfrm>
            <a:off x="4273939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FFC7C7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2F5597"/>
              </a:solidFill>
            </a:endParaRPr>
          </a:p>
        </p:txBody>
      </p:sp>
      <p:sp>
        <p:nvSpPr>
          <p:cNvPr id="110" name="手繪多邊形 109"/>
          <p:cNvSpPr/>
          <p:nvPr/>
        </p:nvSpPr>
        <p:spPr>
          <a:xfrm>
            <a:off x="4588916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1" name="手繪多邊形 110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2" name="圓角矩形 111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FC7C7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3" name="手繪多邊形 112"/>
          <p:cNvSpPr/>
          <p:nvPr/>
        </p:nvSpPr>
        <p:spPr>
          <a:xfrm>
            <a:off x="877001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4" name="標題 1"/>
          <p:cNvSpPr txBox="1">
            <a:spLocks/>
          </p:cNvSpPr>
          <p:nvPr/>
        </p:nvSpPr>
        <p:spPr>
          <a:xfrm>
            <a:off x="408733" y="829542"/>
            <a:ext cx="990227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4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4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4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4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961336" cy="0"/>
          </a:xfrm>
          <a:prstGeom prst="line">
            <a:avLst/>
          </a:prstGeom>
          <a:ln w="19050">
            <a:solidFill>
              <a:srgbClr val="EA648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圖片 1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0282" y="4055820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pic>
        <p:nvPicPr>
          <p:cNvPr id="119" name="圖片 1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1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555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1" dur="27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9184 2.22222E-6 " pathEditMode="relative" rAng="0" ptsTypes="AA">
                                      <p:cBhvr>
                                        <p:cTn id="33" dur="2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35" dur="1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37" dur="2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39" dur="1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7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7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6" t="10139" r="11730" b="8334"/>
          <a:stretch/>
        </p:blipFill>
        <p:spPr>
          <a:xfrm>
            <a:off x="2617142" y="2057294"/>
            <a:ext cx="3839641" cy="329513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753" y="230112"/>
            <a:ext cx="989817" cy="1019994"/>
          </a:xfrm>
          <a:prstGeom prst="rect">
            <a:avLst/>
          </a:prstGeom>
        </p:spPr>
      </p:pic>
      <p:sp>
        <p:nvSpPr>
          <p:cNvPr id="24" name="矩形 2"/>
          <p:cNvSpPr>
            <a:spLocks noChangeArrowheads="1"/>
          </p:cNvSpPr>
          <p:nvPr/>
        </p:nvSpPr>
        <p:spPr bwMode="auto">
          <a:xfrm>
            <a:off x="6180417" y="4573319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穎文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3662671" y="1911100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樂怡</a:t>
            </a:r>
          </a:p>
        </p:txBody>
      </p:sp>
      <p:sp>
        <p:nvSpPr>
          <p:cNvPr id="26" name="矩形 33"/>
          <p:cNvSpPr>
            <a:spLocks noChangeArrowheads="1"/>
          </p:cNvSpPr>
          <p:nvPr/>
        </p:nvSpPr>
        <p:spPr bwMode="auto">
          <a:xfrm>
            <a:off x="2358096" y="4432285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浩明</a:t>
            </a:r>
          </a:p>
        </p:txBody>
      </p:sp>
      <p:sp>
        <p:nvSpPr>
          <p:cNvPr id="30" name="矩形 29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中</a:t>
            </a:r>
            <a:r>
              <a:rPr lang="zh-TW" altLang="en-US" sz="1200" b="1" dirty="0">
                <a:solidFill>
                  <a:srgbClr val="E23359"/>
                </a:solidFill>
                <a:ea typeface="微軟正黑體"/>
              </a:rPr>
              <a:t>文</a:t>
            </a:r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712506" y="2990402"/>
            <a:ext cx="2121698" cy="1548744"/>
            <a:chOff x="712506" y="2990402"/>
            <a:chExt cx="2121698" cy="1548744"/>
          </a:xfrm>
        </p:grpSpPr>
        <p:sp>
          <p:nvSpPr>
            <p:cNvPr id="22" name="手繪多邊形 21"/>
            <p:cNvSpPr/>
            <p:nvPr/>
          </p:nvSpPr>
          <p:spPr>
            <a:xfrm rot="20765851">
              <a:off x="712506" y="2990402"/>
              <a:ext cx="2121698" cy="1548744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865973"/>
                <a:gd name="connsiteX1" fmla="*/ 2571 w 2250885"/>
                <a:gd name="connsiteY1" fmla="*/ 319198 h 1865973"/>
                <a:gd name="connsiteX2" fmla="*/ 230788 w 2250885"/>
                <a:gd name="connsiteY2" fmla="*/ 882322 h 1865973"/>
                <a:gd name="connsiteX3" fmla="*/ 838412 w 2250885"/>
                <a:gd name="connsiteY3" fmla="*/ 992996 h 1865973"/>
                <a:gd name="connsiteX4" fmla="*/ 1155699 w 2250885"/>
                <a:gd name="connsiteY4" fmla="*/ 1253458 h 1865973"/>
                <a:gd name="connsiteX5" fmla="*/ 2025350 w 2250885"/>
                <a:gd name="connsiteY5" fmla="*/ 1864369 h 1865973"/>
                <a:gd name="connsiteX6" fmla="*/ 1338732 w 2250885"/>
                <a:gd name="connsiteY6" fmla="*/ 1052757 h 1865973"/>
                <a:gd name="connsiteX7" fmla="*/ 2025133 w 2250885"/>
                <a:gd name="connsiteY7" fmla="*/ 1001073 h 1865973"/>
                <a:gd name="connsiteX8" fmla="*/ 2233483 w 2250885"/>
                <a:gd name="connsiteY8" fmla="*/ 641684 h 1865973"/>
                <a:gd name="connsiteX9" fmla="*/ 2012541 w 2250885"/>
                <a:gd name="connsiteY9" fmla="*/ 136671 h 1865973"/>
                <a:gd name="connsiteX10" fmla="*/ 1139337 w 2250885"/>
                <a:gd name="connsiteY10" fmla="*/ 23724 h 1865973"/>
                <a:gd name="connsiteX11" fmla="*/ 356497 w 2250885"/>
                <a:gd name="connsiteY11" fmla="*/ 28097 h 1865973"/>
                <a:gd name="connsiteX0" fmla="*/ 356497 w 2250885"/>
                <a:gd name="connsiteY0" fmla="*/ 28097 h 1866772"/>
                <a:gd name="connsiteX1" fmla="*/ 2571 w 2250885"/>
                <a:gd name="connsiteY1" fmla="*/ 319198 h 1866772"/>
                <a:gd name="connsiteX2" fmla="*/ 230788 w 2250885"/>
                <a:gd name="connsiteY2" fmla="*/ 882322 h 1866772"/>
                <a:gd name="connsiteX3" fmla="*/ 838412 w 2250885"/>
                <a:gd name="connsiteY3" fmla="*/ 992996 h 1866772"/>
                <a:gd name="connsiteX4" fmla="*/ 1155699 w 2250885"/>
                <a:gd name="connsiteY4" fmla="*/ 1253458 h 1866772"/>
                <a:gd name="connsiteX5" fmla="*/ 2025350 w 2250885"/>
                <a:gd name="connsiteY5" fmla="*/ 1864369 h 1866772"/>
                <a:gd name="connsiteX6" fmla="*/ 1452230 w 2250885"/>
                <a:gd name="connsiteY6" fmla="*/ 1004604 h 1866772"/>
                <a:gd name="connsiteX7" fmla="*/ 2025133 w 2250885"/>
                <a:gd name="connsiteY7" fmla="*/ 1001073 h 1866772"/>
                <a:gd name="connsiteX8" fmla="*/ 2233483 w 2250885"/>
                <a:gd name="connsiteY8" fmla="*/ 641684 h 1866772"/>
                <a:gd name="connsiteX9" fmla="*/ 2012541 w 2250885"/>
                <a:gd name="connsiteY9" fmla="*/ 136671 h 1866772"/>
                <a:gd name="connsiteX10" fmla="*/ 1139337 w 2250885"/>
                <a:gd name="connsiteY10" fmla="*/ 23724 h 1866772"/>
                <a:gd name="connsiteX11" fmla="*/ 356497 w 2250885"/>
                <a:gd name="connsiteY11" fmla="*/ 28097 h 1866772"/>
                <a:gd name="connsiteX0" fmla="*/ 356497 w 2250885"/>
                <a:gd name="connsiteY0" fmla="*/ 28097 h 1866186"/>
                <a:gd name="connsiteX1" fmla="*/ 2571 w 2250885"/>
                <a:gd name="connsiteY1" fmla="*/ 319198 h 1866186"/>
                <a:gd name="connsiteX2" fmla="*/ 230788 w 2250885"/>
                <a:gd name="connsiteY2" fmla="*/ 882322 h 1866186"/>
                <a:gd name="connsiteX3" fmla="*/ 838412 w 2250885"/>
                <a:gd name="connsiteY3" fmla="*/ 992996 h 1866186"/>
                <a:gd name="connsiteX4" fmla="*/ 1255870 w 2250885"/>
                <a:gd name="connsiteY4" fmla="*/ 1225035 h 1866186"/>
                <a:gd name="connsiteX5" fmla="*/ 2025350 w 2250885"/>
                <a:gd name="connsiteY5" fmla="*/ 1864369 h 1866186"/>
                <a:gd name="connsiteX6" fmla="*/ 1452230 w 2250885"/>
                <a:gd name="connsiteY6" fmla="*/ 1004604 h 1866186"/>
                <a:gd name="connsiteX7" fmla="*/ 2025133 w 2250885"/>
                <a:gd name="connsiteY7" fmla="*/ 1001073 h 1866186"/>
                <a:gd name="connsiteX8" fmla="*/ 2233483 w 2250885"/>
                <a:gd name="connsiteY8" fmla="*/ 641684 h 1866186"/>
                <a:gd name="connsiteX9" fmla="*/ 2012541 w 2250885"/>
                <a:gd name="connsiteY9" fmla="*/ 136671 h 1866186"/>
                <a:gd name="connsiteX10" fmla="*/ 1139337 w 2250885"/>
                <a:gd name="connsiteY10" fmla="*/ 23724 h 1866186"/>
                <a:gd name="connsiteX11" fmla="*/ 356497 w 2250885"/>
                <a:gd name="connsiteY11" fmla="*/ 28097 h 1866186"/>
                <a:gd name="connsiteX0" fmla="*/ 357174 w 2251562"/>
                <a:gd name="connsiteY0" fmla="*/ 28097 h 1866170"/>
                <a:gd name="connsiteX1" fmla="*/ 3248 w 2251562"/>
                <a:gd name="connsiteY1" fmla="*/ 319198 h 1866170"/>
                <a:gd name="connsiteX2" fmla="*/ 231465 w 2251562"/>
                <a:gd name="connsiteY2" fmla="*/ 882322 h 1866170"/>
                <a:gd name="connsiteX3" fmla="*/ 1012867 w 2251562"/>
                <a:gd name="connsiteY3" fmla="*/ 1023426 h 1866170"/>
                <a:gd name="connsiteX4" fmla="*/ 1256547 w 2251562"/>
                <a:gd name="connsiteY4" fmla="*/ 1225035 h 1866170"/>
                <a:gd name="connsiteX5" fmla="*/ 2026027 w 2251562"/>
                <a:gd name="connsiteY5" fmla="*/ 1864369 h 1866170"/>
                <a:gd name="connsiteX6" fmla="*/ 1452907 w 2251562"/>
                <a:gd name="connsiteY6" fmla="*/ 1004604 h 1866170"/>
                <a:gd name="connsiteX7" fmla="*/ 2025810 w 2251562"/>
                <a:gd name="connsiteY7" fmla="*/ 1001073 h 1866170"/>
                <a:gd name="connsiteX8" fmla="*/ 2234160 w 2251562"/>
                <a:gd name="connsiteY8" fmla="*/ 641684 h 1866170"/>
                <a:gd name="connsiteX9" fmla="*/ 2013218 w 2251562"/>
                <a:gd name="connsiteY9" fmla="*/ 136671 h 1866170"/>
                <a:gd name="connsiteX10" fmla="*/ 1140014 w 2251562"/>
                <a:gd name="connsiteY10" fmla="*/ 23724 h 1866170"/>
                <a:gd name="connsiteX11" fmla="*/ 357174 w 2251562"/>
                <a:gd name="connsiteY11" fmla="*/ 28097 h 1866170"/>
                <a:gd name="connsiteX0" fmla="*/ 357174 w 2251562"/>
                <a:gd name="connsiteY0" fmla="*/ 28097 h 1866115"/>
                <a:gd name="connsiteX1" fmla="*/ 3248 w 2251562"/>
                <a:gd name="connsiteY1" fmla="*/ 319198 h 1866115"/>
                <a:gd name="connsiteX2" fmla="*/ 231465 w 2251562"/>
                <a:gd name="connsiteY2" fmla="*/ 882322 h 1866115"/>
                <a:gd name="connsiteX3" fmla="*/ 1012867 w 2251562"/>
                <a:gd name="connsiteY3" fmla="*/ 1023426 h 1866115"/>
                <a:gd name="connsiteX4" fmla="*/ 1323358 w 2251562"/>
                <a:gd name="connsiteY4" fmla="*/ 1222025 h 1866115"/>
                <a:gd name="connsiteX5" fmla="*/ 2026027 w 2251562"/>
                <a:gd name="connsiteY5" fmla="*/ 1864369 h 1866115"/>
                <a:gd name="connsiteX6" fmla="*/ 1452907 w 2251562"/>
                <a:gd name="connsiteY6" fmla="*/ 1004604 h 1866115"/>
                <a:gd name="connsiteX7" fmla="*/ 2025810 w 2251562"/>
                <a:gd name="connsiteY7" fmla="*/ 1001073 h 1866115"/>
                <a:gd name="connsiteX8" fmla="*/ 2234160 w 2251562"/>
                <a:gd name="connsiteY8" fmla="*/ 641684 h 1866115"/>
                <a:gd name="connsiteX9" fmla="*/ 2013218 w 2251562"/>
                <a:gd name="connsiteY9" fmla="*/ 136671 h 1866115"/>
                <a:gd name="connsiteX10" fmla="*/ 1140014 w 2251562"/>
                <a:gd name="connsiteY10" fmla="*/ 23724 h 1866115"/>
                <a:gd name="connsiteX11" fmla="*/ 357174 w 2251562"/>
                <a:gd name="connsiteY11" fmla="*/ 28097 h 18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1562" h="1866115">
                  <a:moveTo>
                    <a:pt x="357174" y="28097"/>
                  </a:moveTo>
                  <a:cubicBezTo>
                    <a:pt x="167713" y="77343"/>
                    <a:pt x="24199" y="176827"/>
                    <a:pt x="3248" y="319198"/>
                  </a:cubicBezTo>
                  <a:cubicBezTo>
                    <a:pt x="-17703" y="461569"/>
                    <a:pt x="63195" y="764951"/>
                    <a:pt x="231465" y="882322"/>
                  </a:cubicBezTo>
                  <a:cubicBezTo>
                    <a:pt x="399735" y="999693"/>
                    <a:pt x="830885" y="966809"/>
                    <a:pt x="1012867" y="1023426"/>
                  </a:cubicBezTo>
                  <a:cubicBezTo>
                    <a:pt x="1194849" y="1080043"/>
                    <a:pt x="1154498" y="1081868"/>
                    <a:pt x="1323358" y="1222025"/>
                  </a:cubicBezTo>
                  <a:cubicBezTo>
                    <a:pt x="1492218" y="1362182"/>
                    <a:pt x="2004436" y="1900606"/>
                    <a:pt x="2026027" y="1864369"/>
                  </a:cubicBezTo>
                  <a:cubicBezTo>
                    <a:pt x="2047618" y="1828132"/>
                    <a:pt x="1452943" y="1148487"/>
                    <a:pt x="1452907" y="1004604"/>
                  </a:cubicBezTo>
                  <a:cubicBezTo>
                    <a:pt x="1452871" y="860721"/>
                    <a:pt x="1895601" y="1061560"/>
                    <a:pt x="2025810" y="1001073"/>
                  </a:cubicBezTo>
                  <a:cubicBezTo>
                    <a:pt x="2156019" y="940586"/>
                    <a:pt x="2236259" y="785751"/>
                    <a:pt x="2234160" y="641684"/>
                  </a:cubicBezTo>
                  <a:cubicBezTo>
                    <a:pt x="2232061" y="497617"/>
                    <a:pt x="2346812" y="318976"/>
                    <a:pt x="2013218" y="136671"/>
                  </a:cubicBezTo>
                  <a:cubicBezTo>
                    <a:pt x="1675747" y="24555"/>
                    <a:pt x="1416021" y="41820"/>
                    <a:pt x="1140014" y="23724"/>
                  </a:cubicBezTo>
                  <a:cubicBezTo>
                    <a:pt x="864007" y="5628"/>
                    <a:pt x="546635" y="-21149"/>
                    <a:pt x="357174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 rot="20938496">
              <a:off x="744614" y="3206219"/>
              <a:ext cx="179356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HK" altLang="en-US" sz="13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你哋對</a:t>
              </a:r>
              <a:r>
                <a:rPr lang="zh-TW" altLang="en-US" sz="13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今個月嘅班會活動</a:t>
              </a:r>
              <a:r>
                <a:rPr lang="zh-HK" altLang="en-US" sz="13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有</a:t>
              </a:r>
              <a:r>
                <a:rPr lang="zh-TW" altLang="en-US" sz="13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咩</a:t>
              </a:r>
              <a:r>
                <a:rPr lang="zh-HK" altLang="en-US" sz="13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提議呢</a:t>
              </a:r>
              <a:r>
                <a:rPr lang="zh-HK" altLang="en-US" sz="1300" b="1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？</a:t>
              </a: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992232" y="1846174"/>
            <a:ext cx="2359301" cy="1409329"/>
            <a:chOff x="992232" y="1846174"/>
            <a:chExt cx="2359301" cy="1409329"/>
          </a:xfrm>
        </p:grpSpPr>
        <p:sp>
          <p:nvSpPr>
            <p:cNvPr id="28" name="手繪多邊形 27"/>
            <p:cNvSpPr/>
            <p:nvPr/>
          </p:nvSpPr>
          <p:spPr>
            <a:xfrm rot="20513017">
              <a:off x="992232" y="1846174"/>
              <a:ext cx="2359301" cy="1409329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矩形 4"/>
            <p:cNvSpPr/>
            <p:nvPr/>
          </p:nvSpPr>
          <p:spPr>
            <a:xfrm rot="20908552">
              <a:off x="1373116" y="2119906"/>
              <a:ext cx="1518364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TW" altLang="en-US" sz="1300" b="1" dirty="0" smtClean="0">
                  <a:latin typeface="FangSong" panose="02010609060101010101" pitchFamily="49" charset="-122"/>
                  <a:ea typeface="FangSong" panose="02010609060101010101" pitchFamily="49" charset="-122"/>
                </a:rPr>
                <a:t>去</a:t>
              </a:r>
              <a:r>
                <a:rPr lang="zh-TW" altLang="en-US" sz="13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大埔踩</a:t>
              </a:r>
              <a:r>
                <a:rPr lang="zh-TW" altLang="en-US" sz="1300" b="1" dirty="0" smtClean="0">
                  <a:latin typeface="FangSong" panose="02010609060101010101" pitchFamily="49" charset="-122"/>
                  <a:ea typeface="FangSong" panose="02010609060101010101" pitchFamily="49" charset="-122"/>
                </a:rPr>
                <a:t>單車囉</a:t>
              </a:r>
              <a:r>
                <a:rPr lang="zh-HK" altLang="en-US" sz="1300" b="1" dirty="0" smtClean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endParaRPr lang="zh-HK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2793679" y="5472966"/>
            <a:ext cx="3801431" cy="409787"/>
          </a:xfrm>
          <a:prstGeom prst="rect">
            <a:avLst/>
          </a:prstGeom>
          <a:solidFill>
            <a:srgbClr val="FF515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如果你是嘉希，你會怎樣回應？</a:t>
            </a:r>
          </a:p>
          <a:p>
            <a:pPr marL="273050" marR="0" lvl="0" indent="-27305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2" name="圓角化單一角落矩形 3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6" name="直線接點 3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圓角矩形 26"/>
          <p:cNvSpPr/>
          <p:nvPr/>
        </p:nvSpPr>
        <p:spPr>
          <a:xfrm>
            <a:off x="691440" y="308289"/>
            <a:ext cx="1347470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3919" y="45354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 smtClean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7" name="群組 36"/>
          <p:cNvGrpSpPr/>
          <p:nvPr/>
        </p:nvGrpSpPr>
        <p:grpSpPr>
          <a:xfrm>
            <a:off x="4892488" y="1095596"/>
            <a:ext cx="1759401" cy="1868189"/>
            <a:chOff x="2134215" y="5693533"/>
            <a:chExt cx="1759401" cy="1868189"/>
          </a:xfrm>
        </p:grpSpPr>
        <p:sp>
          <p:nvSpPr>
            <p:cNvPr id="41" name="手繪多邊形 40"/>
            <p:cNvSpPr/>
            <p:nvPr/>
          </p:nvSpPr>
          <p:spPr>
            <a:xfrm>
              <a:off x="2242352" y="5693533"/>
              <a:ext cx="1438837" cy="972113"/>
            </a:xfrm>
            <a:custGeom>
              <a:avLst/>
              <a:gdLst>
                <a:gd name="connsiteX0" fmla="*/ 1499169 w 2550162"/>
                <a:gd name="connsiteY0" fmla="*/ 0 h 1722951"/>
                <a:gd name="connsiteX1" fmla="*/ 2066444 w 2550162"/>
                <a:gd name="connsiteY1" fmla="*/ 376015 h 1722951"/>
                <a:gd name="connsiteX2" fmla="*/ 2098535 w 2550162"/>
                <a:gd name="connsiteY2" fmla="*/ 479396 h 1722951"/>
                <a:gd name="connsiteX3" fmla="*/ 2140947 w 2550162"/>
                <a:gd name="connsiteY3" fmla="*/ 491758 h 1722951"/>
                <a:gd name="connsiteX4" fmla="*/ 2550162 w 2550162"/>
                <a:gd name="connsiteY4" fmla="*/ 1071419 h 1722951"/>
                <a:gd name="connsiteX5" fmla="*/ 1880147 w 2550162"/>
                <a:gd name="connsiteY5" fmla="*/ 1700518 h 1722951"/>
                <a:gd name="connsiteX6" fmla="*/ 1619347 w 2550162"/>
                <a:gd name="connsiteY6" fmla="*/ 1651080 h 1722951"/>
                <a:gd name="connsiteX7" fmla="*/ 1600834 w 2550162"/>
                <a:gd name="connsiteY7" fmla="*/ 1641645 h 1722951"/>
                <a:gd name="connsiteX8" fmla="*/ 1524318 w 2550162"/>
                <a:gd name="connsiteY8" fmla="*/ 1680641 h 1722951"/>
                <a:gd name="connsiteX9" fmla="*/ 1301116 w 2550162"/>
                <a:gd name="connsiteY9" fmla="*/ 1722951 h 1722951"/>
                <a:gd name="connsiteX10" fmla="*/ 980511 w 2550162"/>
                <a:gd name="connsiteY10" fmla="*/ 1631000 h 1722951"/>
                <a:gd name="connsiteX11" fmla="*/ 965636 w 2550162"/>
                <a:gd name="connsiteY11" fmla="*/ 1619477 h 1722951"/>
                <a:gd name="connsiteX12" fmla="*/ 946132 w 2550162"/>
                <a:gd name="connsiteY12" fmla="*/ 1630003 h 1722951"/>
                <a:gd name="connsiteX13" fmla="*/ 659996 w 2550162"/>
                <a:gd name="connsiteY13" fmla="*/ 1691111 h 1722951"/>
                <a:gd name="connsiteX14" fmla="*/ 0 w 2550162"/>
                <a:gd name="connsiteY14" fmla="*/ 1071419 h 1722951"/>
                <a:gd name="connsiteX15" fmla="*/ 403095 w 2550162"/>
                <a:gd name="connsiteY15" fmla="*/ 500426 h 1722951"/>
                <a:gd name="connsiteX16" fmla="*/ 493360 w 2550162"/>
                <a:gd name="connsiteY16" fmla="*/ 474117 h 1722951"/>
                <a:gd name="connsiteX17" fmla="*/ 501974 w 2550162"/>
                <a:gd name="connsiteY17" fmla="*/ 459216 h 1722951"/>
                <a:gd name="connsiteX18" fmla="*/ 977464 w 2550162"/>
                <a:gd name="connsiteY18" fmla="*/ 221839 h 1722951"/>
                <a:gd name="connsiteX19" fmla="*/ 1023820 w 2550162"/>
                <a:gd name="connsiteY19" fmla="*/ 226227 h 1722951"/>
                <a:gd name="connsiteX20" fmla="*/ 1033643 w 2550162"/>
                <a:gd name="connsiteY20" fmla="*/ 212755 h 1722951"/>
                <a:gd name="connsiteX21" fmla="*/ 1499169 w 2550162"/>
                <a:gd name="connsiteY21" fmla="*/ 0 h 172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50162" h="1722951">
                  <a:moveTo>
                    <a:pt x="1499169" y="0"/>
                  </a:moveTo>
                  <a:cubicBezTo>
                    <a:pt x="1754182" y="0"/>
                    <a:pt x="1972982" y="155047"/>
                    <a:pt x="2066444" y="376015"/>
                  </a:cubicBezTo>
                  <a:lnTo>
                    <a:pt x="2098535" y="479396"/>
                  </a:lnTo>
                  <a:lnTo>
                    <a:pt x="2140947" y="491758"/>
                  </a:lnTo>
                  <a:cubicBezTo>
                    <a:pt x="2381426" y="587260"/>
                    <a:pt x="2550162" y="810838"/>
                    <a:pt x="2550162" y="1071419"/>
                  </a:cubicBezTo>
                  <a:cubicBezTo>
                    <a:pt x="2550162" y="1418861"/>
                    <a:pt x="2250186" y="1700518"/>
                    <a:pt x="1880147" y="1700518"/>
                  </a:cubicBezTo>
                  <a:cubicBezTo>
                    <a:pt x="1787638" y="1700518"/>
                    <a:pt x="1699507" y="1682915"/>
                    <a:pt x="1619347" y="1651080"/>
                  </a:cubicBezTo>
                  <a:lnTo>
                    <a:pt x="1600834" y="1641645"/>
                  </a:lnTo>
                  <a:lnTo>
                    <a:pt x="1524318" y="1680641"/>
                  </a:lnTo>
                  <a:cubicBezTo>
                    <a:pt x="1455715" y="1707885"/>
                    <a:pt x="1380289" y="1722951"/>
                    <a:pt x="1301116" y="1722951"/>
                  </a:cubicBezTo>
                  <a:cubicBezTo>
                    <a:pt x="1182357" y="1722951"/>
                    <a:pt x="1072030" y="1689053"/>
                    <a:pt x="980511" y="1631000"/>
                  </a:cubicBezTo>
                  <a:lnTo>
                    <a:pt x="965636" y="1619477"/>
                  </a:lnTo>
                  <a:lnTo>
                    <a:pt x="946132" y="1630003"/>
                  </a:lnTo>
                  <a:cubicBezTo>
                    <a:pt x="859571" y="1669165"/>
                    <a:pt x="762513" y="1691111"/>
                    <a:pt x="659996" y="1691111"/>
                  </a:cubicBezTo>
                  <a:cubicBezTo>
                    <a:pt x="295490" y="1691111"/>
                    <a:pt x="0" y="1413665"/>
                    <a:pt x="0" y="1071419"/>
                  </a:cubicBezTo>
                  <a:cubicBezTo>
                    <a:pt x="0" y="814735"/>
                    <a:pt x="166213" y="594500"/>
                    <a:pt x="403095" y="500426"/>
                  </a:cubicBezTo>
                  <a:lnTo>
                    <a:pt x="493360" y="474117"/>
                  </a:lnTo>
                  <a:lnTo>
                    <a:pt x="501974" y="459216"/>
                  </a:lnTo>
                  <a:cubicBezTo>
                    <a:pt x="605022" y="316000"/>
                    <a:pt x="779531" y="221839"/>
                    <a:pt x="977464" y="221839"/>
                  </a:cubicBezTo>
                  <a:lnTo>
                    <a:pt x="1023820" y="226227"/>
                  </a:lnTo>
                  <a:lnTo>
                    <a:pt x="1033643" y="212755"/>
                  </a:lnTo>
                  <a:cubicBezTo>
                    <a:pt x="1146529" y="82436"/>
                    <a:pt x="1313222" y="0"/>
                    <a:pt x="14991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DD59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134215" y="6115278"/>
              <a:ext cx="1759401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HK" altLang="en-US" sz="15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贊成</a:t>
              </a:r>
              <a:r>
                <a:rPr lang="zh-HK" altLang="en-US" sz="15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r>
                <a:rPr lang="zh-HK" altLang="en-US" sz="15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贊成</a:t>
              </a:r>
              <a:r>
                <a:rPr lang="zh-HK" altLang="en-US" sz="15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</a:p>
          </p:txBody>
        </p:sp>
        <p:sp>
          <p:nvSpPr>
            <p:cNvPr id="44" name="弧形 43"/>
            <p:cNvSpPr/>
            <p:nvPr/>
          </p:nvSpPr>
          <p:spPr>
            <a:xfrm rot="12577941">
              <a:off x="2293651" y="6460059"/>
              <a:ext cx="1101663" cy="1101663"/>
            </a:xfrm>
            <a:prstGeom prst="arc">
              <a:avLst>
                <a:gd name="adj1" fmla="val 19642082"/>
                <a:gd name="adj2" fmla="val 1941510"/>
              </a:avLst>
            </a:prstGeom>
            <a:ln w="19050">
              <a:solidFill>
                <a:srgbClr val="DD59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4438603" y="1903433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嘉希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6353897" y="1746910"/>
            <a:ext cx="2063530" cy="1328406"/>
            <a:chOff x="6353897" y="1746910"/>
            <a:chExt cx="2063530" cy="1328406"/>
          </a:xfrm>
        </p:grpSpPr>
        <p:sp>
          <p:nvSpPr>
            <p:cNvPr id="39" name="垂直捲動 3"/>
            <p:cNvSpPr/>
            <p:nvPr/>
          </p:nvSpPr>
          <p:spPr>
            <a:xfrm flipH="1">
              <a:off x="6353897" y="1746910"/>
              <a:ext cx="2063530" cy="1328406"/>
            </a:xfrm>
            <a:prstGeom prst="verticalScroll">
              <a:avLst/>
            </a:prstGeom>
            <a:solidFill>
              <a:srgbClr val="FFFFFF"/>
            </a:solidFill>
            <a:ln>
              <a:solidFill>
                <a:srgbClr val="9F62BA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915668" y="2056871"/>
              <a:ext cx="9829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400" b="1" dirty="0">
                  <a:solidFill>
                    <a:srgbClr val="9F62B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有益</a:t>
              </a:r>
              <a:r>
                <a:rPr lang="zh-TW" altLang="en-US" sz="1400" b="1" dirty="0" smtClean="0">
                  <a:solidFill>
                    <a:srgbClr val="9F62B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身心</a:t>
              </a:r>
              <a:endParaRPr lang="zh-HK" altLang="en-US" sz="1400" b="1" dirty="0">
                <a:solidFill>
                  <a:srgbClr val="9F62B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3" name="直線接點 42"/>
            <p:cNvCxnSpPr/>
            <p:nvPr/>
          </p:nvCxnSpPr>
          <p:spPr>
            <a:xfrm>
              <a:off x="6654142" y="2441154"/>
              <a:ext cx="1435436" cy="0"/>
            </a:xfrm>
            <a:prstGeom prst="line">
              <a:avLst/>
            </a:prstGeom>
            <a:ln>
              <a:solidFill>
                <a:srgbClr val="9F62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774342" y="2569285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400" b="1" dirty="0">
                  <a:solidFill>
                    <a:srgbClr val="9F62B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呼吸新鮮空氣</a:t>
              </a:r>
              <a:endParaRPr lang="zh-HK" altLang="en-US" sz="1400" b="1" dirty="0">
                <a:solidFill>
                  <a:srgbClr val="9F62B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5" name="橢圓 44"/>
          <p:cNvSpPr/>
          <p:nvPr/>
        </p:nvSpPr>
        <p:spPr>
          <a:xfrm>
            <a:off x="2362884" y="5424032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63495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38" grpId="0" animBg="1"/>
      <p:bldP spid="27" grpId="0" animBg="1"/>
      <p:bldP spid="20" grpId="0"/>
      <p:bldP spid="23" grpId="0" animBg="1"/>
      <p:bldP spid="4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753" y="230112"/>
            <a:ext cx="989817" cy="1019994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中</a:t>
            </a:r>
            <a:r>
              <a:rPr lang="zh-TW" altLang="en-US" sz="1200" b="1" dirty="0">
                <a:solidFill>
                  <a:srgbClr val="E23359"/>
                </a:solidFill>
                <a:ea typeface="微軟正黑體"/>
              </a:rPr>
              <a:t>文</a:t>
            </a:r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圓角矩形 31"/>
          <p:cNvSpPr/>
          <p:nvPr/>
        </p:nvSpPr>
        <p:spPr>
          <a:xfrm>
            <a:off x="691440" y="308289"/>
            <a:ext cx="1347470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3919" y="45354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 smtClean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6" t="10139" r="11730" b="8334"/>
          <a:stretch/>
        </p:blipFill>
        <p:spPr>
          <a:xfrm>
            <a:off x="2617142" y="2057294"/>
            <a:ext cx="3839641" cy="3295130"/>
          </a:xfrm>
          <a:prstGeom prst="rect">
            <a:avLst/>
          </a:prstGeom>
        </p:spPr>
      </p:pic>
      <p:sp>
        <p:nvSpPr>
          <p:cNvPr id="35" name="矩形 2"/>
          <p:cNvSpPr>
            <a:spLocks noChangeArrowheads="1"/>
          </p:cNvSpPr>
          <p:nvPr/>
        </p:nvSpPr>
        <p:spPr bwMode="auto">
          <a:xfrm>
            <a:off x="6180417" y="4573319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穎文</a:t>
            </a:r>
          </a:p>
        </p:txBody>
      </p:sp>
      <p:sp>
        <p:nvSpPr>
          <p:cNvPr id="46" name="矩形 3"/>
          <p:cNvSpPr>
            <a:spLocks noChangeArrowheads="1"/>
          </p:cNvSpPr>
          <p:nvPr/>
        </p:nvSpPr>
        <p:spPr bwMode="auto">
          <a:xfrm>
            <a:off x="3662671" y="1911100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樂怡</a:t>
            </a:r>
          </a:p>
        </p:txBody>
      </p:sp>
      <p:sp>
        <p:nvSpPr>
          <p:cNvPr id="55" name="矩形 33"/>
          <p:cNvSpPr>
            <a:spLocks noChangeArrowheads="1"/>
          </p:cNvSpPr>
          <p:nvPr/>
        </p:nvSpPr>
        <p:spPr bwMode="auto">
          <a:xfrm>
            <a:off x="2358096" y="4432285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浩明</a:t>
            </a:r>
          </a:p>
        </p:txBody>
      </p:sp>
      <p:sp>
        <p:nvSpPr>
          <p:cNvPr id="56" name="手繪多邊形 55"/>
          <p:cNvSpPr/>
          <p:nvPr/>
        </p:nvSpPr>
        <p:spPr>
          <a:xfrm rot="20765851">
            <a:off x="712506" y="2990402"/>
            <a:ext cx="2121698" cy="154874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865973"/>
              <a:gd name="connsiteX1" fmla="*/ 2571 w 2250885"/>
              <a:gd name="connsiteY1" fmla="*/ 319198 h 1865973"/>
              <a:gd name="connsiteX2" fmla="*/ 230788 w 2250885"/>
              <a:gd name="connsiteY2" fmla="*/ 882322 h 1865973"/>
              <a:gd name="connsiteX3" fmla="*/ 838412 w 2250885"/>
              <a:gd name="connsiteY3" fmla="*/ 992996 h 1865973"/>
              <a:gd name="connsiteX4" fmla="*/ 1155699 w 2250885"/>
              <a:gd name="connsiteY4" fmla="*/ 1253458 h 1865973"/>
              <a:gd name="connsiteX5" fmla="*/ 2025350 w 2250885"/>
              <a:gd name="connsiteY5" fmla="*/ 1864369 h 1865973"/>
              <a:gd name="connsiteX6" fmla="*/ 1338732 w 2250885"/>
              <a:gd name="connsiteY6" fmla="*/ 1052757 h 1865973"/>
              <a:gd name="connsiteX7" fmla="*/ 2025133 w 2250885"/>
              <a:gd name="connsiteY7" fmla="*/ 1001073 h 1865973"/>
              <a:gd name="connsiteX8" fmla="*/ 2233483 w 2250885"/>
              <a:gd name="connsiteY8" fmla="*/ 641684 h 1865973"/>
              <a:gd name="connsiteX9" fmla="*/ 2012541 w 2250885"/>
              <a:gd name="connsiteY9" fmla="*/ 136671 h 1865973"/>
              <a:gd name="connsiteX10" fmla="*/ 1139337 w 2250885"/>
              <a:gd name="connsiteY10" fmla="*/ 23724 h 1865973"/>
              <a:gd name="connsiteX11" fmla="*/ 356497 w 2250885"/>
              <a:gd name="connsiteY11" fmla="*/ 28097 h 1865973"/>
              <a:gd name="connsiteX0" fmla="*/ 356497 w 2250885"/>
              <a:gd name="connsiteY0" fmla="*/ 28097 h 1866772"/>
              <a:gd name="connsiteX1" fmla="*/ 2571 w 2250885"/>
              <a:gd name="connsiteY1" fmla="*/ 319198 h 1866772"/>
              <a:gd name="connsiteX2" fmla="*/ 230788 w 2250885"/>
              <a:gd name="connsiteY2" fmla="*/ 882322 h 1866772"/>
              <a:gd name="connsiteX3" fmla="*/ 838412 w 2250885"/>
              <a:gd name="connsiteY3" fmla="*/ 992996 h 1866772"/>
              <a:gd name="connsiteX4" fmla="*/ 1155699 w 2250885"/>
              <a:gd name="connsiteY4" fmla="*/ 1253458 h 1866772"/>
              <a:gd name="connsiteX5" fmla="*/ 2025350 w 2250885"/>
              <a:gd name="connsiteY5" fmla="*/ 1864369 h 1866772"/>
              <a:gd name="connsiteX6" fmla="*/ 1452230 w 2250885"/>
              <a:gd name="connsiteY6" fmla="*/ 1004604 h 1866772"/>
              <a:gd name="connsiteX7" fmla="*/ 2025133 w 2250885"/>
              <a:gd name="connsiteY7" fmla="*/ 1001073 h 1866772"/>
              <a:gd name="connsiteX8" fmla="*/ 2233483 w 2250885"/>
              <a:gd name="connsiteY8" fmla="*/ 641684 h 1866772"/>
              <a:gd name="connsiteX9" fmla="*/ 2012541 w 2250885"/>
              <a:gd name="connsiteY9" fmla="*/ 136671 h 1866772"/>
              <a:gd name="connsiteX10" fmla="*/ 1139337 w 2250885"/>
              <a:gd name="connsiteY10" fmla="*/ 23724 h 1866772"/>
              <a:gd name="connsiteX11" fmla="*/ 356497 w 2250885"/>
              <a:gd name="connsiteY11" fmla="*/ 28097 h 1866772"/>
              <a:gd name="connsiteX0" fmla="*/ 356497 w 2250885"/>
              <a:gd name="connsiteY0" fmla="*/ 28097 h 1866186"/>
              <a:gd name="connsiteX1" fmla="*/ 2571 w 2250885"/>
              <a:gd name="connsiteY1" fmla="*/ 319198 h 1866186"/>
              <a:gd name="connsiteX2" fmla="*/ 230788 w 2250885"/>
              <a:gd name="connsiteY2" fmla="*/ 882322 h 1866186"/>
              <a:gd name="connsiteX3" fmla="*/ 838412 w 2250885"/>
              <a:gd name="connsiteY3" fmla="*/ 992996 h 1866186"/>
              <a:gd name="connsiteX4" fmla="*/ 1255870 w 2250885"/>
              <a:gd name="connsiteY4" fmla="*/ 1225035 h 1866186"/>
              <a:gd name="connsiteX5" fmla="*/ 2025350 w 2250885"/>
              <a:gd name="connsiteY5" fmla="*/ 1864369 h 1866186"/>
              <a:gd name="connsiteX6" fmla="*/ 1452230 w 2250885"/>
              <a:gd name="connsiteY6" fmla="*/ 1004604 h 1866186"/>
              <a:gd name="connsiteX7" fmla="*/ 2025133 w 2250885"/>
              <a:gd name="connsiteY7" fmla="*/ 1001073 h 1866186"/>
              <a:gd name="connsiteX8" fmla="*/ 2233483 w 2250885"/>
              <a:gd name="connsiteY8" fmla="*/ 641684 h 1866186"/>
              <a:gd name="connsiteX9" fmla="*/ 2012541 w 2250885"/>
              <a:gd name="connsiteY9" fmla="*/ 136671 h 1866186"/>
              <a:gd name="connsiteX10" fmla="*/ 1139337 w 2250885"/>
              <a:gd name="connsiteY10" fmla="*/ 23724 h 1866186"/>
              <a:gd name="connsiteX11" fmla="*/ 356497 w 2250885"/>
              <a:gd name="connsiteY11" fmla="*/ 28097 h 1866186"/>
              <a:gd name="connsiteX0" fmla="*/ 357174 w 2251562"/>
              <a:gd name="connsiteY0" fmla="*/ 28097 h 1866170"/>
              <a:gd name="connsiteX1" fmla="*/ 3248 w 2251562"/>
              <a:gd name="connsiteY1" fmla="*/ 319198 h 1866170"/>
              <a:gd name="connsiteX2" fmla="*/ 231465 w 2251562"/>
              <a:gd name="connsiteY2" fmla="*/ 882322 h 1866170"/>
              <a:gd name="connsiteX3" fmla="*/ 1012867 w 2251562"/>
              <a:gd name="connsiteY3" fmla="*/ 1023426 h 1866170"/>
              <a:gd name="connsiteX4" fmla="*/ 1256547 w 2251562"/>
              <a:gd name="connsiteY4" fmla="*/ 1225035 h 1866170"/>
              <a:gd name="connsiteX5" fmla="*/ 2026027 w 2251562"/>
              <a:gd name="connsiteY5" fmla="*/ 1864369 h 1866170"/>
              <a:gd name="connsiteX6" fmla="*/ 1452907 w 2251562"/>
              <a:gd name="connsiteY6" fmla="*/ 1004604 h 1866170"/>
              <a:gd name="connsiteX7" fmla="*/ 2025810 w 2251562"/>
              <a:gd name="connsiteY7" fmla="*/ 1001073 h 1866170"/>
              <a:gd name="connsiteX8" fmla="*/ 2234160 w 2251562"/>
              <a:gd name="connsiteY8" fmla="*/ 641684 h 1866170"/>
              <a:gd name="connsiteX9" fmla="*/ 2013218 w 2251562"/>
              <a:gd name="connsiteY9" fmla="*/ 136671 h 1866170"/>
              <a:gd name="connsiteX10" fmla="*/ 1140014 w 2251562"/>
              <a:gd name="connsiteY10" fmla="*/ 23724 h 1866170"/>
              <a:gd name="connsiteX11" fmla="*/ 357174 w 2251562"/>
              <a:gd name="connsiteY11" fmla="*/ 28097 h 1866170"/>
              <a:gd name="connsiteX0" fmla="*/ 357174 w 2251562"/>
              <a:gd name="connsiteY0" fmla="*/ 28097 h 1866115"/>
              <a:gd name="connsiteX1" fmla="*/ 3248 w 2251562"/>
              <a:gd name="connsiteY1" fmla="*/ 319198 h 1866115"/>
              <a:gd name="connsiteX2" fmla="*/ 231465 w 2251562"/>
              <a:gd name="connsiteY2" fmla="*/ 882322 h 1866115"/>
              <a:gd name="connsiteX3" fmla="*/ 1012867 w 2251562"/>
              <a:gd name="connsiteY3" fmla="*/ 1023426 h 1866115"/>
              <a:gd name="connsiteX4" fmla="*/ 1323358 w 2251562"/>
              <a:gd name="connsiteY4" fmla="*/ 1222025 h 1866115"/>
              <a:gd name="connsiteX5" fmla="*/ 2026027 w 2251562"/>
              <a:gd name="connsiteY5" fmla="*/ 1864369 h 1866115"/>
              <a:gd name="connsiteX6" fmla="*/ 1452907 w 2251562"/>
              <a:gd name="connsiteY6" fmla="*/ 1004604 h 1866115"/>
              <a:gd name="connsiteX7" fmla="*/ 2025810 w 2251562"/>
              <a:gd name="connsiteY7" fmla="*/ 1001073 h 1866115"/>
              <a:gd name="connsiteX8" fmla="*/ 2234160 w 2251562"/>
              <a:gd name="connsiteY8" fmla="*/ 641684 h 1866115"/>
              <a:gd name="connsiteX9" fmla="*/ 2013218 w 2251562"/>
              <a:gd name="connsiteY9" fmla="*/ 136671 h 1866115"/>
              <a:gd name="connsiteX10" fmla="*/ 1140014 w 2251562"/>
              <a:gd name="connsiteY10" fmla="*/ 23724 h 1866115"/>
              <a:gd name="connsiteX11" fmla="*/ 357174 w 2251562"/>
              <a:gd name="connsiteY11" fmla="*/ 28097 h 186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1562" h="1866115">
                <a:moveTo>
                  <a:pt x="357174" y="28097"/>
                </a:moveTo>
                <a:cubicBezTo>
                  <a:pt x="167713" y="77343"/>
                  <a:pt x="24199" y="176827"/>
                  <a:pt x="3248" y="319198"/>
                </a:cubicBezTo>
                <a:cubicBezTo>
                  <a:pt x="-17703" y="461569"/>
                  <a:pt x="63195" y="764951"/>
                  <a:pt x="231465" y="882322"/>
                </a:cubicBezTo>
                <a:cubicBezTo>
                  <a:pt x="399735" y="999693"/>
                  <a:pt x="830885" y="966809"/>
                  <a:pt x="1012867" y="1023426"/>
                </a:cubicBezTo>
                <a:cubicBezTo>
                  <a:pt x="1194849" y="1080043"/>
                  <a:pt x="1154498" y="1081868"/>
                  <a:pt x="1323358" y="1222025"/>
                </a:cubicBezTo>
                <a:cubicBezTo>
                  <a:pt x="1492218" y="1362182"/>
                  <a:pt x="2004436" y="1900606"/>
                  <a:pt x="2026027" y="1864369"/>
                </a:cubicBezTo>
                <a:cubicBezTo>
                  <a:pt x="2047618" y="1828132"/>
                  <a:pt x="1452943" y="1148487"/>
                  <a:pt x="1452907" y="1004604"/>
                </a:cubicBezTo>
                <a:cubicBezTo>
                  <a:pt x="1452871" y="860721"/>
                  <a:pt x="1895601" y="1061560"/>
                  <a:pt x="2025810" y="1001073"/>
                </a:cubicBezTo>
                <a:cubicBezTo>
                  <a:pt x="2156019" y="940586"/>
                  <a:pt x="2236259" y="785751"/>
                  <a:pt x="2234160" y="641684"/>
                </a:cubicBezTo>
                <a:cubicBezTo>
                  <a:pt x="2232061" y="497617"/>
                  <a:pt x="2346812" y="318976"/>
                  <a:pt x="2013218" y="136671"/>
                </a:cubicBezTo>
                <a:cubicBezTo>
                  <a:pt x="1675747" y="24555"/>
                  <a:pt x="1416021" y="41820"/>
                  <a:pt x="1140014" y="23724"/>
                </a:cubicBezTo>
                <a:cubicBezTo>
                  <a:pt x="864007" y="5628"/>
                  <a:pt x="546635" y="-21149"/>
                  <a:pt x="357174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矩形 56"/>
          <p:cNvSpPr/>
          <p:nvPr/>
        </p:nvSpPr>
        <p:spPr>
          <a:xfrm rot="20938496">
            <a:off x="744614" y="3206219"/>
            <a:ext cx="179356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你哋對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今個月嘅班會活動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咩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提議呢</a:t>
            </a:r>
            <a:r>
              <a:rPr lang="zh-HK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</a:t>
            </a:r>
          </a:p>
        </p:txBody>
      </p:sp>
      <p:sp>
        <p:nvSpPr>
          <p:cNvPr id="58" name="手繪多邊形 57"/>
          <p:cNvSpPr/>
          <p:nvPr/>
        </p:nvSpPr>
        <p:spPr>
          <a:xfrm rot="20513017">
            <a:off x="992232" y="1846174"/>
            <a:ext cx="2359301" cy="140932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 rot="20908552">
            <a:off x="1373116" y="2119906"/>
            <a:ext cx="151836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去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大埔踩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單車囉</a:t>
            </a:r>
            <a:r>
              <a:rPr lang="zh-HK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zh-HK" altLang="en-US" sz="13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4438603" y="1903433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嘉希</a:t>
            </a:r>
          </a:p>
        </p:txBody>
      </p:sp>
      <p:sp>
        <p:nvSpPr>
          <p:cNvPr id="52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902869" y="5211940"/>
            <a:ext cx="5220884" cy="834728"/>
          </a:xfrm>
          <a:prstGeom prst="snip1Rect">
            <a:avLst/>
          </a:prstGeom>
          <a:solidFill>
            <a:schemeClr val="bg1"/>
          </a:solidFill>
          <a:ln w="19050"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橢圓 52"/>
          <p:cNvSpPr/>
          <p:nvPr/>
        </p:nvSpPr>
        <p:spPr>
          <a:xfrm>
            <a:off x="1614393" y="4960393"/>
            <a:ext cx="503093" cy="503093"/>
          </a:xfrm>
          <a:prstGeom prst="ellipse">
            <a:avLst/>
          </a:prstGeom>
          <a:solidFill>
            <a:srgbClr val="FF51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矩形 1"/>
          <p:cNvSpPr/>
          <p:nvPr/>
        </p:nvSpPr>
        <p:spPr>
          <a:xfrm>
            <a:off x="2101327" y="5315879"/>
            <a:ext cx="50224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623888" defTabSz="914400">
              <a:buClr>
                <a:srgbClr val="FE8637"/>
              </a:buClr>
              <a:tabLst>
                <a:tab pos="623888" algn="l"/>
              </a:tabLst>
              <a:defRPr/>
            </a:pPr>
            <a:r>
              <a:rPr lang="zh-TW" altLang="en-US" sz="1700" b="1" dirty="0" smtClean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樂怡</a:t>
            </a:r>
            <a:r>
              <a:rPr lang="zh-TW" altLang="en-US" sz="1700" b="1" u="sng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建議</a:t>
            </a:r>
            <a:r>
              <a:rPr lang="zh-TW" altLang="en-US" sz="1700" b="1" dirty="0" smtClean="0">
                <a:solidFill>
                  <a:schemeClr val="bg2">
                    <a:lumMod val="1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去大埔踩單車</a:t>
            </a:r>
            <a:r>
              <a:rPr lang="zh-TW" altLang="en-US" sz="1700" dirty="0" smtClean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700" dirty="0" smtClean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我贊成佢嘅建議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700" dirty="0" smtClean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因為踩單車可以畀我哋呼吸到新鮮空氣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700" dirty="0" smtClean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又有益身心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TW" sz="1700" dirty="0">
              <a:solidFill>
                <a:schemeClr val="bg2">
                  <a:lumMod val="2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4685676" y="581178"/>
            <a:ext cx="2265892" cy="2243961"/>
            <a:chOff x="4685676" y="581178"/>
            <a:chExt cx="2265892" cy="2243961"/>
          </a:xfrm>
        </p:grpSpPr>
        <p:grpSp>
          <p:nvGrpSpPr>
            <p:cNvPr id="61" name="群組 60"/>
            <p:cNvGrpSpPr/>
            <p:nvPr/>
          </p:nvGrpSpPr>
          <p:grpSpPr>
            <a:xfrm>
              <a:off x="4685676" y="581178"/>
              <a:ext cx="2233877" cy="2243961"/>
              <a:chOff x="2131603" y="5145547"/>
              <a:chExt cx="2233877" cy="2243961"/>
            </a:xfrm>
          </p:grpSpPr>
          <p:sp>
            <p:nvSpPr>
              <p:cNvPr id="62" name="手繪多邊形 61"/>
              <p:cNvSpPr/>
              <p:nvPr/>
            </p:nvSpPr>
            <p:spPr>
              <a:xfrm>
                <a:off x="2131603" y="5145547"/>
                <a:ext cx="2233877" cy="1509261"/>
              </a:xfrm>
              <a:custGeom>
                <a:avLst/>
                <a:gdLst>
                  <a:gd name="connsiteX0" fmla="*/ 1499169 w 2550162"/>
                  <a:gd name="connsiteY0" fmla="*/ 0 h 1722951"/>
                  <a:gd name="connsiteX1" fmla="*/ 2066444 w 2550162"/>
                  <a:gd name="connsiteY1" fmla="*/ 376015 h 1722951"/>
                  <a:gd name="connsiteX2" fmla="*/ 2098535 w 2550162"/>
                  <a:gd name="connsiteY2" fmla="*/ 479396 h 1722951"/>
                  <a:gd name="connsiteX3" fmla="*/ 2140947 w 2550162"/>
                  <a:gd name="connsiteY3" fmla="*/ 491758 h 1722951"/>
                  <a:gd name="connsiteX4" fmla="*/ 2550162 w 2550162"/>
                  <a:gd name="connsiteY4" fmla="*/ 1071419 h 1722951"/>
                  <a:gd name="connsiteX5" fmla="*/ 1880147 w 2550162"/>
                  <a:gd name="connsiteY5" fmla="*/ 1700518 h 1722951"/>
                  <a:gd name="connsiteX6" fmla="*/ 1619347 w 2550162"/>
                  <a:gd name="connsiteY6" fmla="*/ 1651080 h 1722951"/>
                  <a:gd name="connsiteX7" fmla="*/ 1600834 w 2550162"/>
                  <a:gd name="connsiteY7" fmla="*/ 1641645 h 1722951"/>
                  <a:gd name="connsiteX8" fmla="*/ 1524318 w 2550162"/>
                  <a:gd name="connsiteY8" fmla="*/ 1680641 h 1722951"/>
                  <a:gd name="connsiteX9" fmla="*/ 1301116 w 2550162"/>
                  <a:gd name="connsiteY9" fmla="*/ 1722951 h 1722951"/>
                  <a:gd name="connsiteX10" fmla="*/ 980511 w 2550162"/>
                  <a:gd name="connsiteY10" fmla="*/ 1631000 h 1722951"/>
                  <a:gd name="connsiteX11" fmla="*/ 965636 w 2550162"/>
                  <a:gd name="connsiteY11" fmla="*/ 1619477 h 1722951"/>
                  <a:gd name="connsiteX12" fmla="*/ 946132 w 2550162"/>
                  <a:gd name="connsiteY12" fmla="*/ 1630003 h 1722951"/>
                  <a:gd name="connsiteX13" fmla="*/ 659996 w 2550162"/>
                  <a:gd name="connsiteY13" fmla="*/ 1691111 h 1722951"/>
                  <a:gd name="connsiteX14" fmla="*/ 0 w 2550162"/>
                  <a:gd name="connsiteY14" fmla="*/ 1071419 h 1722951"/>
                  <a:gd name="connsiteX15" fmla="*/ 403095 w 2550162"/>
                  <a:gd name="connsiteY15" fmla="*/ 500426 h 1722951"/>
                  <a:gd name="connsiteX16" fmla="*/ 493360 w 2550162"/>
                  <a:gd name="connsiteY16" fmla="*/ 474117 h 1722951"/>
                  <a:gd name="connsiteX17" fmla="*/ 501974 w 2550162"/>
                  <a:gd name="connsiteY17" fmla="*/ 459216 h 1722951"/>
                  <a:gd name="connsiteX18" fmla="*/ 977464 w 2550162"/>
                  <a:gd name="connsiteY18" fmla="*/ 221839 h 1722951"/>
                  <a:gd name="connsiteX19" fmla="*/ 1023820 w 2550162"/>
                  <a:gd name="connsiteY19" fmla="*/ 226227 h 1722951"/>
                  <a:gd name="connsiteX20" fmla="*/ 1033643 w 2550162"/>
                  <a:gd name="connsiteY20" fmla="*/ 212755 h 1722951"/>
                  <a:gd name="connsiteX21" fmla="*/ 1499169 w 2550162"/>
                  <a:gd name="connsiteY21" fmla="*/ 0 h 172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50162" h="1722951">
                    <a:moveTo>
                      <a:pt x="1499169" y="0"/>
                    </a:moveTo>
                    <a:cubicBezTo>
                      <a:pt x="1754182" y="0"/>
                      <a:pt x="1972982" y="155047"/>
                      <a:pt x="2066444" y="376015"/>
                    </a:cubicBezTo>
                    <a:lnTo>
                      <a:pt x="2098535" y="479396"/>
                    </a:lnTo>
                    <a:lnTo>
                      <a:pt x="2140947" y="491758"/>
                    </a:lnTo>
                    <a:cubicBezTo>
                      <a:pt x="2381426" y="587260"/>
                      <a:pt x="2550162" y="810838"/>
                      <a:pt x="2550162" y="1071419"/>
                    </a:cubicBezTo>
                    <a:cubicBezTo>
                      <a:pt x="2550162" y="1418861"/>
                      <a:pt x="2250186" y="1700518"/>
                      <a:pt x="1880147" y="1700518"/>
                    </a:cubicBezTo>
                    <a:cubicBezTo>
                      <a:pt x="1787638" y="1700518"/>
                      <a:pt x="1699507" y="1682915"/>
                      <a:pt x="1619347" y="1651080"/>
                    </a:cubicBezTo>
                    <a:lnTo>
                      <a:pt x="1600834" y="1641645"/>
                    </a:lnTo>
                    <a:lnTo>
                      <a:pt x="1524318" y="1680641"/>
                    </a:lnTo>
                    <a:cubicBezTo>
                      <a:pt x="1455715" y="1707885"/>
                      <a:pt x="1380289" y="1722951"/>
                      <a:pt x="1301116" y="1722951"/>
                    </a:cubicBezTo>
                    <a:cubicBezTo>
                      <a:pt x="1182357" y="1722951"/>
                      <a:pt x="1072030" y="1689053"/>
                      <a:pt x="980511" y="1631000"/>
                    </a:cubicBezTo>
                    <a:lnTo>
                      <a:pt x="965636" y="1619477"/>
                    </a:lnTo>
                    <a:lnTo>
                      <a:pt x="946132" y="1630003"/>
                    </a:lnTo>
                    <a:cubicBezTo>
                      <a:pt x="859571" y="1669165"/>
                      <a:pt x="762513" y="1691111"/>
                      <a:pt x="659996" y="1691111"/>
                    </a:cubicBezTo>
                    <a:cubicBezTo>
                      <a:pt x="295490" y="1691111"/>
                      <a:pt x="0" y="1413665"/>
                      <a:pt x="0" y="1071419"/>
                    </a:cubicBezTo>
                    <a:cubicBezTo>
                      <a:pt x="0" y="814735"/>
                      <a:pt x="166213" y="594500"/>
                      <a:pt x="403095" y="500426"/>
                    </a:cubicBezTo>
                    <a:lnTo>
                      <a:pt x="493360" y="474117"/>
                    </a:lnTo>
                    <a:lnTo>
                      <a:pt x="501974" y="459216"/>
                    </a:lnTo>
                    <a:cubicBezTo>
                      <a:pt x="605022" y="316000"/>
                      <a:pt x="779531" y="221839"/>
                      <a:pt x="977464" y="221839"/>
                    </a:cubicBezTo>
                    <a:lnTo>
                      <a:pt x="1023820" y="226227"/>
                    </a:lnTo>
                    <a:lnTo>
                      <a:pt x="1033643" y="212755"/>
                    </a:lnTo>
                    <a:cubicBezTo>
                      <a:pt x="1146529" y="82436"/>
                      <a:pt x="1313222" y="0"/>
                      <a:pt x="14991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438011" y="5572764"/>
                <a:ext cx="1759401" cy="3231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HK" altLang="en-US" sz="1500" b="1" dirty="0">
                    <a:solidFill>
                      <a:srgbClr val="FF0000"/>
                    </a:solidFill>
                    <a:latin typeface="FangSong" panose="02010609060101010101" pitchFamily="49" charset="-122"/>
                    <a:ea typeface="FangSong" panose="02010609060101010101" pitchFamily="49" charset="-122"/>
                  </a:rPr>
                  <a:t>贊成</a:t>
                </a:r>
                <a:r>
                  <a:rPr lang="zh-HK" altLang="en-US" sz="1500" b="1" dirty="0">
                    <a:solidFill>
                      <a:srgbClr val="FF0000"/>
                    </a:solidFill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！</a:t>
                </a:r>
                <a:r>
                  <a:rPr lang="zh-HK" altLang="en-US" sz="1500" b="1" dirty="0">
                    <a:solidFill>
                      <a:srgbClr val="FF0000"/>
                    </a:solidFill>
                    <a:latin typeface="FangSong" panose="02010609060101010101" pitchFamily="49" charset="-122"/>
                    <a:ea typeface="FangSong" panose="02010609060101010101" pitchFamily="49" charset="-122"/>
                  </a:rPr>
                  <a:t>贊成</a:t>
                </a:r>
                <a:r>
                  <a:rPr lang="zh-HK" altLang="en-US" sz="1500" b="1" dirty="0">
                    <a:solidFill>
                      <a:srgbClr val="FF0000"/>
                    </a:solidFill>
                    <a:latin typeface="思源宋體 TW SemiBold" panose="02020600000000000000" pitchFamily="18" charset="-120"/>
                    <a:ea typeface="思源宋體 TW SemiBold" panose="02020600000000000000" pitchFamily="18" charset="-120"/>
                  </a:rPr>
                  <a:t>！</a:t>
                </a:r>
              </a:p>
            </p:txBody>
          </p:sp>
          <p:sp>
            <p:nvSpPr>
              <p:cNvPr id="64" name="弧形 63"/>
              <p:cNvSpPr/>
              <p:nvPr/>
            </p:nvSpPr>
            <p:spPr>
              <a:xfrm rot="11544498">
                <a:off x="2462809" y="6287845"/>
                <a:ext cx="1101663" cy="1101663"/>
              </a:xfrm>
              <a:prstGeom prst="arc">
                <a:avLst>
                  <a:gd name="adj1" fmla="val 20150164"/>
                  <a:gd name="adj2" fmla="val 1220515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4792002" y="1292817"/>
              <a:ext cx="215956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踩單車可以呼吸</a:t>
              </a:r>
              <a:r>
                <a:rPr lang="zh-TW" altLang="en-US" sz="1400" b="1" dirty="0" smtClean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到</a:t>
              </a:r>
              <a:endParaRPr lang="en-US" altLang="zh-TW" sz="1400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  <a:p>
              <a:pPr algn="ctr">
                <a:defRPr/>
              </a:pPr>
              <a:r>
                <a:rPr lang="zh-TW" altLang="en-US" sz="1400" b="1" dirty="0" smtClean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新鮮</a:t>
              </a: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空氣</a:t>
              </a:r>
              <a:r>
                <a:rPr lang="zh-TW" altLang="en-US" sz="14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、</a:t>
              </a:r>
              <a:r>
                <a:rPr lang="zh-TW" altLang="en-US" sz="1400" b="1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又有益身心</a:t>
              </a:r>
              <a:r>
                <a:rPr lang="zh-TW" altLang="en-US" sz="1400" b="1" dirty="0">
                  <a:solidFill>
                    <a:srgbClr val="FF0000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zh-HK" altLang="en-US" sz="1400" b="1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7174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圖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6" t="10139" r="11730" b="8334"/>
          <a:stretch/>
        </p:blipFill>
        <p:spPr>
          <a:xfrm>
            <a:off x="2617142" y="2057294"/>
            <a:ext cx="3839641" cy="3295130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753" y="230112"/>
            <a:ext cx="989817" cy="101999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中</a:t>
            </a:r>
            <a:r>
              <a:rPr lang="zh-TW" altLang="en-US" sz="1200" b="1" dirty="0">
                <a:solidFill>
                  <a:srgbClr val="E23359"/>
                </a:solidFill>
                <a:ea typeface="微軟正黑體"/>
              </a:rPr>
              <a:t>文</a:t>
            </a:r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6180417" y="4573319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穎文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3662671" y="1911100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樂怡</a:t>
            </a:r>
          </a:p>
        </p:txBody>
      </p:sp>
      <p:sp>
        <p:nvSpPr>
          <p:cNvPr id="32" name="矩形 33"/>
          <p:cNvSpPr>
            <a:spLocks noChangeArrowheads="1"/>
          </p:cNvSpPr>
          <p:nvPr/>
        </p:nvSpPr>
        <p:spPr bwMode="auto">
          <a:xfrm>
            <a:off x="2358096" y="4432285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浩明</a:t>
            </a:r>
          </a:p>
        </p:txBody>
      </p:sp>
      <p:sp>
        <p:nvSpPr>
          <p:cNvPr id="36" name="手繪多邊形 35"/>
          <p:cNvSpPr/>
          <p:nvPr/>
        </p:nvSpPr>
        <p:spPr>
          <a:xfrm rot="965114" flipH="1">
            <a:off x="5086711" y="1402723"/>
            <a:ext cx="2491462" cy="178891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1877841"/>
              <a:gd name="connsiteX1" fmla="*/ 2571 w 2250885"/>
              <a:gd name="connsiteY1" fmla="*/ 319198 h 1877841"/>
              <a:gd name="connsiteX2" fmla="*/ 230788 w 2250885"/>
              <a:gd name="connsiteY2" fmla="*/ 882322 h 1877841"/>
              <a:gd name="connsiteX3" fmla="*/ 838412 w 2250885"/>
              <a:gd name="connsiteY3" fmla="*/ 992996 h 1877841"/>
              <a:gd name="connsiteX4" fmla="*/ 1155699 w 2250885"/>
              <a:gd name="connsiteY4" fmla="*/ 1253458 h 1877841"/>
              <a:gd name="connsiteX5" fmla="*/ 1891370 w 2250885"/>
              <a:gd name="connsiteY5" fmla="*/ 1876267 h 1877841"/>
              <a:gd name="connsiteX6" fmla="*/ 1338732 w 2250885"/>
              <a:gd name="connsiteY6" fmla="*/ 1052757 h 1877841"/>
              <a:gd name="connsiteX7" fmla="*/ 2025133 w 2250885"/>
              <a:gd name="connsiteY7" fmla="*/ 1001073 h 1877841"/>
              <a:gd name="connsiteX8" fmla="*/ 2233483 w 2250885"/>
              <a:gd name="connsiteY8" fmla="*/ 641684 h 1877841"/>
              <a:gd name="connsiteX9" fmla="*/ 2012541 w 2250885"/>
              <a:gd name="connsiteY9" fmla="*/ 136671 h 1877841"/>
              <a:gd name="connsiteX10" fmla="*/ 1139337 w 2250885"/>
              <a:gd name="connsiteY10" fmla="*/ 23724 h 1877841"/>
              <a:gd name="connsiteX11" fmla="*/ 356497 w 2250885"/>
              <a:gd name="connsiteY11" fmla="*/ 28097 h 1877841"/>
              <a:gd name="connsiteX0" fmla="*/ 356497 w 2250885"/>
              <a:gd name="connsiteY0" fmla="*/ 28097 h 1876743"/>
              <a:gd name="connsiteX1" fmla="*/ 2571 w 2250885"/>
              <a:gd name="connsiteY1" fmla="*/ 319198 h 1876743"/>
              <a:gd name="connsiteX2" fmla="*/ 230788 w 2250885"/>
              <a:gd name="connsiteY2" fmla="*/ 882322 h 1876743"/>
              <a:gd name="connsiteX3" fmla="*/ 838412 w 2250885"/>
              <a:gd name="connsiteY3" fmla="*/ 992996 h 1876743"/>
              <a:gd name="connsiteX4" fmla="*/ 1205601 w 2250885"/>
              <a:gd name="connsiteY4" fmla="*/ 1169208 h 1876743"/>
              <a:gd name="connsiteX5" fmla="*/ 1891370 w 2250885"/>
              <a:gd name="connsiteY5" fmla="*/ 1876267 h 1876743"/>
              <a:gd name="connsiteX6" fmla="*/ 1338732 w 2250885"/>
              <a:gd name="connsiteY6" fmla="*/ 1052757 h 1876743"/>
              <a:gd name="connsiteX7" fmla="*/ 2025133 w 2250885"/>
              <a:gd name="connsiteY7" fmla="*/ 1001073 h 1876743"/>
              <a:gd name="connsiteX8" fmla="*/ 2233483 w 2250885"/>
              <a:gd name="connsiteY8" fmla="*/ 641684 h 1876743"/>
              <a:gd name="connsiteX9" fmla="*/ 2012541 w 2250885"/>
              <a:gd name="connsiteY9" fmla="*/ 136671 h 1876743"/>
              <a:gd name="connsiteX10" fmla="*/ 1139337 w 2250885"/>
              <a:gd name="connsiteY10" fmla="*/ 23724 h 1876743"/>
              <a:gd name="connsiteX11" fmla="*/ 356497 w 2250885"/>
              <a:gd name="connsiteY11" fmla="*/ 28097 h 18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876743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75943" y="945182"/>
                  <a:pt x="838412" y="992996"/>
                </a:cubicBezTo>
                <a:cubicBezTo>
                  <a:pt x="1000881" y="1040810"/>
                  <a:pt x="1030108" y="1021996"/>
                  <a:pt x="1205601" y="1169208"/>
                </a:cubicBezTo>
                <a:cubicBezTo>
                  <a:pt x="1381094" y="1316420"/>
                  <a:pt x="1869181" y="1895676"/>
                  <a:pt x="1891370" y="1876267"/>
                </a:cubicBezTo>
                <a:cubicBezTo>
                  <a:pt x="1913559" y="1856858"/>
                  <a:pt x="1316438" y="1198623"/>
                  <a:pt x="1338732" y="1052757"/>
                </a:cubicBezTo>
                <a:cubicBezTo>
                  <a:pt x="1361026" y="90689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809684">
            <a:off x="5416997" y="1580526"/>
            <a:ext cx="201651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1300" b="1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我贊成</a:t>
            </a:r>
            <a:r>
              <a:rPr lang="zh-TW" altLang="en-US" sz="1300" b="1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因為踩單車可以畀我哋呼吸到新鮮空氣</a:t>
            </a:r>
            <a:r>
              <a:rPr lang="zh-TW" altLang="en-US" sz="1300" b="1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又有益身心</a:t>
            </a:r>
            <a:r>
              <a:rPr lang="zh-TW" altLang="en-US" sz="1300" b="1" dirty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300" b="1" dirty="0">
              <a:solidFill>
                <a:srgbClr val="FF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2736529" y="5472966"/>
            <a:ext cx="3870011" cy="409787"/>
          </a:xfrm>
          <a:prstGeom prst="rect">
            <a:avLst/>
          </a:prstGeom>
          <a:solidFill>
            <a:srgbClr val="FF515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如果你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是穎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你會怎樣回應？</a:t>
            </a:r>
          </a:p>
          <a:p>
            <a:pPr marL="273050" marR="0" lvl="0" indent="-27305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  <a:buFont typeface="Wingdings" panose="05000000000000000000" pitchFamily="2" charset="2"/>
              <a:buChar char="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圓角矩形 32"/>
          <p:cNvSpPr/>
          <p:nvPr/>
        </p:nvSpPr>
        <p:spPr>
          <a:xfrm>
            <a:off x="691440" y="308289"/>
            <a:ext cx="1347470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3919" y="45354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 smtClean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6" name="橢圓 45"/>
          <p:cNvSpPr/>
          <p:nvPr/>
        </p:nvSpPr>
        <p:spPr>
          <a:xfrm>
            <a:off x="2351454" y="5424032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4438603" y="1903433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嘉希</a:t>
            </a:r>
          </a:p>
        </p:txBody>
      </p:sp>
      <p:grpSp>
        <p:nvGrpSpPr>
          <p:cNvPr id="48" name="群組 47"/>
          <p:cNvGrpSpPr/>
          <p:nvPr/>
        </p:nvGrpSpPr>
        <p:grpSpPr>
          <a:xfrm>
            <a:off x="5523837" y="2298380"/>
            <a:ext cx="2702117" cy="1337064"/>
            <a:chOff x="1701429" y="2740613"/>
            <a:chExt cx="2702117" cy="1337064"/>
          </a:xfrm>
        </p:grpSpPr>
        <p:sp>
          <p:nvSpPr>
            <p:cNvPr id="49" name="手繪多邊形 48"/>
            <p:cNvSpPr/>
            <p:nvPr/>
          </p:nvSpPr>
          <p:spPr>
            <a:xfrm>
              <a:off x="2424540" y="2740613"/>
              <a:ext cx="1979006" cy="1337064"/>
            </a:xfrm>
            <a:custGeom>
              <a:avLst/>
              <a:gdLst>
                <a:gd name="connsiteX0" fmla="*/ 1499169 w 2550162"/>
                <a:gd name="connsiteY0" fmla="*/ 0 h 1722951"/>
                <a:gd name="connsiteX1" fmla="*/ 2066444 w 2550162"/>
                <a:gd name="connsiteY1" fmla="*/ 376015 h 1722951"/>
                <a:gd name="connsiteX2" fmla="*/ 2098535 w 2550162"/>
                <a:gd name="connsiteY2" fmla="*/ 479396 h 1722951"/>
                <a:gd name="connsiteX3" fmla="*/ 2140947 w 2550162"/>
                <a:gd name="connsiteY3" fmla="*/ 491758 h 1722951"/>
                <a:gd name="connsiteX4" fmla="*/ 2550162 w 2550162"/>
                <a:gd name="connsiteY4" fmla="*/ 1071419 h 1722951"/>
                <a:gd name="connsiteX5" fmla="*/ 1880147 w 2550162"/>
                <a:gd name="connsiteY5" fmla="*/ 1700518 h 1722951"/>
                <a:gd name="connsiteX6" fmla="*/ 1619347 w 2550162"/>
                <a:gd name="connsiteY6" fmla="*/ 1651080 h 1722951"/>
                <a:gd name="connsiteX7" fmla="*/ 1600834 w 2550162"/>
                <a:gd name="connsiteY7" fmla="*/ 1641645 h 1722951"/>
                <a:gd name="connsiteX8" fmla="*/ 1524318 w 2550162"/>
                <a:gd name="connsiteY8" fmla="*/ 1680641 h 1722951"/>
                <a:gd name="connsiteX9" fmla="*/ 1301116 w 2550162"/>
                <a:gd name="connsiteY9" fmla="*/ 1722951 h 1722951"/>
                <a:gd name="connsiteX10" fmla="*/ 980511 w 2550162"/>
                <a:gd name="connsiteY10" fmla="*/ 1631000 h 1722951"/>
                <a:gd name="connsiteX11" fmla="*/ 965636 w 2550162"/>
                <a:gd name="connsiteY11" fmla="*/ 1619477 h 1722951"/>
                <a:gd name="connsiteX12" fmla="*/ 946132 w 2550162"/>
                <a:gd name="connsiteY12" fmla="*/ 1630003 h 1722951"/>
                <a:gd name="connsiteX13" fmla="*/ 659996 w 2550162"/>
                <a:gd name="connsiteY13" fmla="*/ 1691111 h 1722951"/>
                <a:gd name="connsiteX14" fmla="*/ 0 w 2550162"/>
                <a:gd name="connsiteY14" fmla="*/ 1071419 h 1722951"/>
                <a:gd name="connsiteX15" fmla="*/ 403095 w 2550162"/>
                <a:gd name="connsiteY15" fmla="*/ 500426 h 1722951"/>
                <a:gd name="connsiteX16" fmla="*/ 493360 w 2550162"/>
                <a:gd name="connsiteY16" fmla="*/ 474117 h 1722951"/>
                <a:gd name="connsiteX17" fmla="*/ 501974 w 2550162"/>
                <a:gd name="connsiteY17" fmla="*/ 459216 h 1722951"/>
                <a:gd name="connsiteX18" fmla="*/ 977464 w 2550162"/>
                <a:gd name="connsiteY18" fmla="*/ 221839 h 1722951"/>
                <a:gd name="connsiteX19" fmla="*/ 1023820 w 2550162"/>
                <a:gd name="connsiteY19" fmla="*/ 226227 h 1722951"/>
                <a:gd name="connsiteX20" fmla="*/ 1033643 w 2550162"/>
                <a:gd name="connsiteY20" fmla="*/ 212755 h 1722951"/>
                <a:gd name="connsiteX21" fmla="*/ 1499169 w 2550162"/>
                <a:gd name="connsiteY21" fmla="*/ 0 h 172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50162" h="1722951">
                  <a:moveTo>
                    <a:pt x="1499169" y="0"/>
                  </a:moveTo>
                  <a:cubicBezTo>
                    <a:pt x="1754182" y="0"/>
                    <a:pt x="1972982" y="155047"/>
                    <a:pt x="2066444" y="376015"/>
                  </a:cubicBezTo>
                  <a:lnTo>
                    <a:pt x="2098535" y="479396"/>
                  </a:lnTo>
                  <a:lnTo>
                    <a:pt x="2140947" y="491758"/>
                  </a:lnTo>
                  <a:cubicBezTo>
                    <a:pt x="2381426" y="587260"/>
                    <a:pt x="2550162" y="810838"/>
                    <a:pt x="2550162" y="1071419"/>
                  </a:cubicBezTo>
                  <a:cubicBezTo>
                    <a:pt x="2550162" y="1418861"/>
                    <a:pt x="2250186" y="1700518"/>
                    <a:pt x="1880147" y="1700518"/>
                  </a:cubicBezTo>
                  <a:cubicBezTo>
                    <a:pt x="1787638" y="1700518"/>
                    <a:pt x="1699507" y="1682915"/>
                    <a:pt x="1619347" y="1651080"/>
                  </a:cubicBezTo>
                  <a:lnTo>
                    <a:pt x="1600834" y="1641645"/>
                  </a:lnTo>
                  <a:lnTo>
                    <a:pt x="1524318" y="1680641"/>
                  </a:lnTo>
                  <a:cubicBezTo>
                    <a:pt x="1455715" y="1707885"/>
                    <a:pt x="1380289" y="1722951"/>
                    <a:pt x="1301116" y="1722951"/>
                  </a:cubicBezTo>
                  <a:cubicBezTo>
                    <a:pt x="1182357" y="1722951"/>
                    <a:pt x="1072030" y="1689053"/>
                    <a:pt x="980511" y="1631000"/>
                  </a:cubicBezTo>
                  <a:lnTo>
                    <a:pt x="965636" y="1619477"/>
                  </a:lnTo>
                  <a:lnTo>
                    <a:pt x="946132" y="1630003"/>
                  </a:lnTo>
                  <a:cubicBezTo>
                    <a:pt x="859571" y="1669165"/>
                    <a:pt x="762513" y="1691111"/>
                    <a:pt x="659996" y="1691111"/>
                  </a:cubicBezTo>
                  <a:cubicBezTo>
                    <a:pt x="295490" y="1691111"/>
                    <a:pt x="0" y="1413665"/>
                    <a:pt x="0" y="1071419"/>
                  </a:cubicBezTo>
                  <a:cubicBezTo>
                    <a:pt x="0" y="814735"/>
                    <a:pt x="166213" y="594500"/>
                    <a:pt x="403095" y="500426"/>
                  </a:cubicBezTo>
                  <a:lnTo>
                    <a:pt x="493360" y="474117"/>
                  </a:lnTo>
                  <a:lnTo>
                    <a:pt x="501974" y="459216"/>
                  </a:lnTo>
                  <a:cubicBezTo>
                    <a:pt x="605022" y="316000"/>
                    <a:pt x="779531" y="221839"/>
                    <a:pt x="977464" y="221839"/>
                  </a:cubicBezTo>
                  <a:lnTo>
                    <a:pt x="1023820" y="226227"/>
                  </a:lnTo>
                  <a:lnTo>
                    <a:pt x="1033643" y="212755"/>
                  </a:lnTo>
                  <a:cubicBezTo>
                    <a:pt x="1146529" y="82436"/>
                    <a:pt x="1313222" y="0"/>
                    <a:pt x="14991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538066" y="3271522"/>
              <a:ext cx="175940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500" b="1" dirty="0">
                  <a:solidFill>
                    <a:schemeClr val="accent6">
                      <a:lumMod val="7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反對</a:t>
              </a:r>
              <a:r>
                <a:rPr lang="zh-HK" altLang="en-US" sz="1500" b="1" dirty="0">
                  <a:solidFill>
                    <a:schemeClr val="accent6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r>
                <a:rPr lang="zh-TW" altLang="en-US" sz="1500" b="1" dirty="0">
                  <a:solidFill>
                    <a:schemeClr val="accent6">
                      <a:lumMod val="7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唔係每個人都識踩單車喎</a:t>
              </a:r>
              <a:r>
                <a:rPr lang="zh-TW" altLang="en-US" sz="1500" b="1" dirty="0">
                  <a:solidFill>
                    <a:schemeClr val="accent6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endParaRPr lang="zh-HK" altLang="en-US" sz="1500" b="1" dirty="0">
                <a:solidFill>
                  <a:schemeClr val="accent6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51" name="弧形 50"/>
            <p:cNvSpPr/>
            <p:nvPr/>
          </p:nvSpPr>
          <p:spPr>
            <a:xfrm rot="2561036">
              <a:off x="1701429" y="2864723"/>
              <a:ext cx="1101663" cy="1101663"/>
            </a:xfrm>
            <a:prstGeom prst="arc">
              <a:avLst>
                <a:gd name="adj1" fmla="val 438947"/>
                <a:gd name="adj2" fmla="val 2930254"/>
              </a:avLst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2" name="手繪多邊形 51"/>
          <p:cNvSpPr/>
          <p:nvPr/>
        </p:nvSpPr>
        <p:spPr>
          <a:xfrm rot="20765851">
            <a:off x="712506" y="2990402"/>
            <a:ext cx="2121698" cy="154874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865973"/>
              <a:gd name="connsiteX1" fmla="*/ 2571 w 2250885"/>
              <a:gd name="connsiteY1" fmla="*/ 319198 h 1865973"/>
              <a:gd name="connsiteX2" fmla="*/ 230788 w 2250885"/>
              <a:gd name="connsiteY2" fmla="*/ 882322 h 1865973"/>
              <a:gd name="connsiteX3" fmla="*/ 838412 w 2250885"/>
              <a:gd name="connsiteY3" fmla="*/ 992996 h 1865973"/>
              <a:gd name="connsiteX4" fmla="*/ 1155699 w 2250885"/>
              <a:gd name="connsiteY4" fmla="*/ 1253458 h 1865973"/>
              <a:gd name="connsiteX5" fmla="*/ 2025350 w 2250885"/>
              <a:gd name="connsiteY5" fmla="*/ 1864369 h 1865973"/>
              <a:gd name="connsiteX6" fmla="*/ 1338732 w 2250885"/>
              <a:gd name="connsiteY6" fmla="*/ 1052757 h 1865973"/>
              <a:gd name="connsiteX7" fmla="*/ 2025133 w 2250885"/>
              <a:gd name="connsiteY7" fmla="*/ 1001073 h 1865973"/>
              <a:gd name="connsiteX8" fmla="*/ 2233483 w 2250885"/>
              <a:gd name="connsiteY8" fmla="*/ 641684 h 1865973"/>
              <a:gd name="connsiteX9" fmla="*/ 2012541 w 2250885"/>
              <a:gd name="connsiteY9" fmla="*/ 136671 h 1865973"/>
              <a:gd name="connsiteX10" fmla="*/ 1139337 w 2250885"/>
              <a:gd name="connsiteY10" fmla="*/ 23724 h 1865973"/>
              <a:gd name="connsiteX11" fmla="*/ 356497 w 2250885"/>
              <a:gd name="connsiteY11" fmla="*/ 28097 h 1865973"/>
              <a:gd name="connsiteX0" fmla="*/ 356497 w 2250885"/>
              <a:gd name="connsiteY0" fmla="*/ 28097 h 1866772"/>
              <a:gd name="connsiteX1" fmla="*/ 2571 w 2250885"/>
              <a:gd name="connsiteY1" fmla="*/ 319198 h 1866772"/>
              <a:gd name="connsiteX2" fmla="*/ 230788 w 2250885"/>
              <a:gd name="connsiteY2" fmla="*/ 882322 h 1866772"/>
              <a:gd name="connsiteX3" fmla="*/ 838412 w 2250885"/>
              <a:gd name="connsiteY3" fmla="*/ 992996 h 1866772"/>
              <a:gd name="connsiteX4" fmla="*/ 1155699 w 2250885"/>
              <a:gd name="connsiteY4" fmla="*/ 1253458 h 1866772"/>
              <a:gd name="connsiteX5" fmla="*/ 2025350 w 2250885"/>
              <a:gd name="connsiteY5" fmla="*/ 1864369 h 1866772"/>
              <a:gd name="connsiteX6" fmla="*/ 1452230 w 2250885"/>
              <a:gd name="connsiteY6" fmla="*/ 1004604 h 1866772"/>
              <a:gd name="connsiteX7" fmla="*/ 2025133 w 2250885"/>
              <a:gd name="connsiteY7" fmla="*/ 1001073 h 1866772"/>
              <a:gd name="connsiteX8" fmla="*/ 2233483 w 2250885"/>
              <a:gd name="connsiteY8" fmla="*/ 641684 h 1866772"/>
              <a:gd name="connsiteX9" fmla="*/ 2012541 w 2250885"/>
              <a:gd name="connsiteY9" fmla="*/ 136671 h 1866772"/>
              <a:gd name="connsiteX10" fmla="*/ 1139337 w 2250885"/>
              <a:gd name="connsiteY10" fmla="*/ 23724 h 1866772"/>
              <a:gd name="connsiteX11" fmla="*/ 356497 w 2250885"/>
              <a:gd name="connsiteY11" fmla="*/ 28097 h 1866772"/>
              <a:gd name="connsiteX0" fmla="*/ 356497 w 2250885"/>
              <a:gd name="connsiteY0" fmla="*/ 28097 h 1866186"/>
              <a:gd name="connsiteX1" fmla="*/ 2571 w 2250885"/>
              <a:gd name="connsiteY1" fmla="*/ 319198 h 1866186"/>
              <a:gd name="connsiteX2" fmla="*/ 230788 w 2250885"/>
              <a:gd name="connsiteY2" fmla="*/ 882322 h 1866186"/>
              <a:gd name="connsiteX3" fmla="*/ 838412 w 2250885"/>
              <a:gd name="connsiteY3" fmla="*/ 992996 h 1866186"/>
              <a:gd name="connsiteX4" fmla="*/ 1255870 w 2250885"/>
              <a:gd name="connsiteY4" fmla="*/ 1225035 h 1866186"/>
              <a:gd name="connsiteX5" fmla="*/ 2025350 w 2250885"/>
              <a:gd name="connsiteY5" fmla="*/ 1864369 h 1866186"/>
              <a:gd name="connsiteX6" fmla="*/ 1452230 w 2250885"/>
              <a:gd name="connsiteY6" fmla="*/ 1004604 h 1866186"/>
              <a:gd name="connsiteX7" fmla="*/ 2025133 w 2250885"/>
              <a:gd name="connsiteY7" fmla="*/ 1001073 h 1866186"/>
              <a:gd name="connsiteX8" fmla="*/ 2233483 w 2250885"/>
              <a:gd name="connsiteY8" fmla="*/ 641684 h 1866186"/>
              <a:gd name="connsiteX9" fmla="*/ 2012541 w 2250885"/>
              <a:gd name="connsiteY9" fmla="*/ 136671 h 1866186"/>
              <a:gd name="connsiteX10" fmla="*/ 1139337 w 2250885"/>
              <a:gd name="connsiteY10" fmla="*/ 23724 h 1866186"/>
              <a:gd name="connsiteX11" fmla="*/ 356497 w 2250885"/>
              <a:gd name="connsiteY11" fmla="*/ 28097 h 1866186"/>
              <a:gd name="connsiteX0" fmla="*/ 357174 w 2251562"/>
              <a:gd name="connsiteY0" fmla="*/ 28097 h 1866170"/>
              <a:gd name="connsiteX1" fmla="*/ 3248 w 2251562"/>
              <a:gd name="connsiteY1" fmla="*/ 319198 h 1866170"/>
              <a:gd name="connsiteX2" fmla="*/ 231465 w 2251562"/>
              <a:gd name="connsiteY2" fmla="*/ 882322 h 1866170"/>
              <a:gd name="connsiteX3" fmla="*/ 1012867 w 2251562"/>
              <a:gd name="connsiteY3" fmla="*/ 1023426 h 1866170"/>
              <a:gd name="connsiteX4" fmla="*/ 1256547 w 2251562"/>
              <a:gd name="connsiteY4" fmla="*/ 1225035 h 1866170"/>
              <a:gd name="connsiteX5" fmla="*/ 2026027 w 2251562"/>
              <a:gd name="connsiteY5" fmla="*/ 1864369 h 1866170"/>
              <a:gd name="connsiteX6" fmla="*/ 1452907 w 2251562"/>
              <a:gd name="connsiteY6" fmla="*/ 1004604 h 1866170"/>
              <a:gd name="connsiteX7" fmla="*/ 2025810 w 2251562"/>
              <a:gd name="connsiteY7" fmla="*/ 1001073 h 1866170"/>
              <a:gd name="connsiteX8" fmla="*/ 2234160 w 2251562"/>
              <a:gd name="connsiteY8" fmla="*/ 641684 h 1866170"/>
              <a:gd name="connsiteX9" fmla="*/ 2013218 w 2251562"/>
              <a:gd name="connsiteY9" fmla="*/ 136671 h 1866170"/>
              <a:gd name="connsiteX10" fmla="*/ 1140014 w 2251562"/>
              <a:gd name="connsiteY10" fmla="*/ 23724 h 1866170"/>
              <a:gd name="connsiteX11" fmla="*/ 357174 w 2251562"/>
              <a:gd name="connsiteY11" fmla="*/ 28097 h 1866170"/>
              <a:gd name="connsiteX0" fmla="*/ 357174 w 2251562"/>
              <a:gd name="connsiteY0" fmla="*/ 28097 h 1866115"/>
              <a:gd name="connsiteX1" fmla="*/ 3248 w 2251562"/>
              <a:gd name="connsiteY1" fmla="*/ 319198 h 1866115"/>
              <a:gd name="connsiteX2" fmla="*/ 231465 w 2251562"/>
              <a:gd name="connsiteY2" fmla="*/ 882322 h 1866115"/>
              <a:gd name="connsiteX3" fmla="*/ 1012867 w 2251562"/>
              <a:gd name="connsiteY3" fmla="*/ 1023426 h 1866115"/>
              <a:gd name="connsiteX4" fmla="*/ 1323358 w 2251562"/>
              <a:gd name="connsiteY4" fmla="*/ 1222025 h 1866115"/>
              <a:gd name="connsiteX5" fmla="*/ 2026027 w 2251562"/>
              <a:gd name="connsiteY5" fmla="*/ 1864369 h 1866115"/>
              <a:gd name="connsiteX6" fmla="*/ 1452907 w 2251562"/>
              <a:gd name="connsiteY6" fmla="*/ 1004604 h 1866115"/>
              <a:gd name="connsiteX7" fmla="*/ 2025810 w 2251562"/>
              <a:gd name="connsiteY7" fmla="*/ 1001073 h 1866115"/>
              <a:gd name="connsiteX8" fmla="*/ 2234160 w 2251562"/>
              <a:gd name="connsiteY8" fmla="*/ 641684 h 1866115"/>
              <a:gd name="connsiteX9" fmla="*/ 2013218 w 2251562"/>
              <a:gd name="connsiteY9" fmla="*/ 136671 h 1866115"/>
              <a:gd name="connsiteX10" fmla="*/ 1140014 w 2251562"/>
              <a:gd name="connsiteY10" fmla="*/ 23724 h 1866115"/>
              <a:gd name="connsiteX11" fmla="*/ 357174 w 2251562"/>
              <a:gd name="connsiteY11" fmla="*/ 28097 h 186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1562" h="1866115">
                <a:moveTo>
                  <a:pt x="357174" y="28097"/>
                </a:moveTo>
                <a:cubicBezTo>
                  <a:pt x="167713" y="77343"/>
                  <a:pt x="24199" y="176827"/>
                  <a:pt x="3248" y="319198"/>
                </a:cubicBezTo>
                <a:cubicBezTo>
                  <a:pt x="-17703" y="461569"/>
                  <a:pt x="63195" y="764951"/>
                  <a:pt x="231465" y="882322"/>
                </a:cubicBezTo>
                <a:cubicBezTo>
                  <a:pt x="399735" y="999693"/>
                  <a:pt x="830885" y="966809"/>
                  <a:pt x="1012867" y="1023426"/>
                </a:cubicBezTo>
                <a:cubicBezTo>
                  <a:pt x="1194849" y="1080043"/>
                  <a:pt x="1154498" y="1081868"/>
                  <a:pt x="1323358" y="1222025"/>
                </a:cubicBezTo>
                <a:cubicBezTo>
                  <a:pt x="1492218" y="1362182"/>
                  <a:pt x="2004436" y="1900606"/>
                  <a:pt x="2026027" y="1864369"/>
                </a:cubicBezTo>
                <a:cubicBezTo>
                  <a:pt x="2047618" y="1828132"/>
                  <a:pt x="1452943" y="1148487"/>
                  <a:pt x="1452907" y="1004604"/>
                </a:cubicBezTo>
                <a:cubicBezTo>
                  <a:pt x="1452871" y="860721"/>
                  <a:pt x="1895601" y="1061560"/>
                  <a:pt x="2025810" y="1001073"/>
                </a:cubicBezTo>
                <a:cubicBezTo>
                  <a:pt x="2156019" y="940586"/>
                  <a:pt x="2236259" y="785751"/>
                  <a:pt x="2234160" y="641684"/>
                </a:cubicBezTo>
                <a:cubicBezTo>
                  <a:pt x="2232061" y="497617"/>
                  <a:pt x="2346812" y="318976"/>
                  <a:pt x="2013218" y="136671"/>
                </a:cubicBezTo>
                <a:cubicBezTo>
                  <a:pt x="1675747" y="24555"/>
                  <a:pt x="1416021" y="41820"/>
                  <a:pt x="1140014" y="23724"/>
                </a:cubicBezTo>
                <a:cubicBezTo>
                  <a:pt x="864007" y="5628"/>
                  <a:pt x="546635" y="-21149"/>
                  <a:pt x="357174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矩形 52"/>
          <p:cNvSpPr/>
          <p:nvPr/>
        </p:nvSpPr>
        <p:spPr>
          <a:xfrm rot="20938496">
            <a:off x="744614" y="3206219"/>
            <a:ext cx="179356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你哋對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今個月嘅班會活動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咩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提議呢</a:t>
            </a:r>
            <a:r>
              <a:rPr lang="zh-HK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</a:t>
            </a:r>
          </a:p>
        </p:txBody>
      </p:sp>
      <p:sp>
        <p:nvSpPr>
          <p:cNvPr id="54" name="手繪多邊形 53"/>
          <p:cNvSpPr/>
          <p:nvPr/>
        </p:nvSpPr>
        <p:spPr>
          <a:xfrm rot="20513017">
            <a:off x="992232" y="1846174"/>
            <a:ext cx="2359301" cy="140932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矩形 54"/>
          <p:cNvSpPr/>
          <p:nvPr/>
        </p:nvSpPr>
        <p:spPr>
          <a:xfrm rot="20908552">
            <a:off x="1373116" y="2119906"/>
            <a:ext cx="151836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去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大埔踩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單車囉</a:t>
            </a:r>
            <a:r>
              <a:rPr lang="zh-HK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zh-HK" altLang="en-US" sz="13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30719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圖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753" y="230112"/>
            <a:ext cx="989817" cy="1019994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7275874" y="125312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中</a:t>
            </a:r>
            <a:r>
              <a:rPr lang="zh-TW" altLang="en-US" sz="1200" b="1" dirty="0">
                <a:solidFill>
                  <a:srgbClr val="E23359"/>
                </a:solidFill>
                <a:ea typeface="微軟正黑體"/>
              </a:rPr>
              <a:t>文</a:t>
            </a:r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圓角矩形 27"/>
          <p:cNvSpPr/>
          <p:nvPr/>
        </p:nvSpPr>
        <p:spPr>
          <a:xfrm>
            <a:off x="691440" y="308289"/>
            <a:ext cx="1347470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3919" y="45354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 smtClean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  <a:endParaRPr lang="zh-HK" altLang="en-US" sz="2000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6" t="10139" r="11730" b="8334"/>
          <a:stretch/>
        </p:blipFill>
        <p:spPr>
          <a:xfrm>
            <a:off x="2617142" y="2057294"/>
            <a:ext cx="3839641" cy="3295130"/>
          </a:xfrm>
          <a:prstGeom prst="rect">
            <a:avLst/>
          </a:prstGeom>
        </p:spPr>
      </p:pic>
      <p:sp>
        <p:nvSpPr>
          <p:cNvPr id="31" name="矩形 2"/>
          <p:cNvSpPr>
            <a:spLocks noChangeArrowheads="1"/>
          </p:cNvSpPr>
          <p:nvPr/>
        </p:nvSpPr>
        <p:spPr bwMode="auto">
          <a:xfrm>
            <a:off x="6180417" y="4573319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穎文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3662671" y="1911100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樂怡</a:t>
            </a:r>
          </a:p>
        </p:txBody>
      </p:sp>
      <p:sp>
        <p:nvSpPr>
          <p:cNvPr id="33" name="矩形 33"/>
          <p:cNvSpPr>
            <a:spLocks noChangeArrowheads="1"/>
          </p:cNvSpPr>
          <p:nvPr/>
        </p:nvSpPr>
        <p:spPr bwMode="auto">
          <a:xfrm>
            <a:off x="2358096" y="4432285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浩明</a:t>
            </a:r>
          </a:p>
        </p:txBody>
      </p: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4438603" y="1903433"/>
            <a:ext cx="518091" cy="292388"/>
          </a:xfrm>
          <a:prstGeom prst="rect">
            <a:avLst/>
          </a:prstGeom>
          <a:solidFill>
            <a:schemeClr val="bg1"/>
          </a:solidFill>
          <a:ln w="12700">
            <a:solidFill>
              <a:srgbClr val="FF5157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HK" altLang="en-US" sz="1300" b="1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嘉希</a:t>
            </a:r>
          </a:p>
        </p:txBody>
      </p:sp>
      <p:sp>
        <p:nvSpPr>
          <p:cNvPr id="61" name="手繪多邊形 60"/>
          <p:cNvSpPr/>
          <p:nvPr/>
        </p:nvSpPr>
        <p:spPr>
          <a:xfrm rot="20765851">
            <a:off x="712506" y="2990402"/>
            <a:ext cx="2121698" cy="154874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865973"/>
              <a:gd name="connsiteX1" fmla="*/ 2571 w 2250885"/>
              <a:gd name="connsiteY1" fmla="*/ 319198 h 1865973"/>
              <a:gd name="connsiteX2" fmla="*/ 230788 w 2250885"/>
              <a:gd name="connsiteY2" fmla="*/ 882322 h 1865973"/>
              <a:gd name="connsiteX3" fmla="*/ 838412 w 2250885"/>
              <a:gd name="connsiteY3" fmla="*/ 992996 h 1865973"/>
              <a:gd name="connsiteX4" fmla="*/ 1155699 w 2250885"/>
              <a:gd name="connsiteY4" fmla="*/ 1253458 h 1865973"/>
              <a:gd name="connsiteX5" fmla="*/ 2025350 w 2250885"/>
              <a:gd name="connsiteY5" fmla="*/ 1864369 h 1865973"/>
              <a:gd name="connsiteX6" fmla="*/ 1338732 w 2250885"/>
              <a:gd name="connsiteY6" fmla="*/ 1052757 h 1865973"/>
              <a:gd name="connsiteX7" fmla="*/ 2025133 w 2250885"/>
              <a:gd name="connsiteY7" fmla="*/ 1001073 h 1865973"/>
              <a:gd name="connsiteX8" fmla="*/ 2233483 w 2250885"/>
              <a:gd name="connsiteY8" fmla="*/ 641684 h 1865973"/>
              <a:gd name="connsiteX9" fmla="*/ 2012541 w 2250885"/>
              <a:gd name="connsiteY9" fmla="*/ 136671 h 1865973"/>
              <a:gd name="connsiteX10" fmla="*/ 1139337 w 2250885"/>
              <a:gd name="connsiteY10" fmla="*/ 23724 h 1865973"/>
              <a:gd name="connsiteX11" fmla="*/ 356497 w 2250885"/>
              <a:gd name="connsiteY11" fmla="*/ 28097 h 1865973"/>
              <a:gd name="connsiteX0" fmla="*/ 356497 w 2250885"/>
              <a:gd name="connsiteY0" fmla="*/ 28097 h 1866772"/>
              <a:gd name="connsiteX1" fmla="*/ 2571 w 2250885"/>
              <a:gd name="connsiteY1" fmla="*/ 319198 h 1866772"/>
              <a:gd name="connsiteX2" fmla="*/ 230788 w 2250885"/>
              <a:gd name="connsiteY2" fmla="*/ 882322 h 1866772"/>
              <a:gd name="connsiteX3" fmla="*/ 838412 w 2250885"/>
              <a:gd name="connsiteY3" fmla="*/ 992996 h 1866772"/>
              <a:gd name="connsiteX4" fmla="*/ 1155699 w 2250885"/>
              <a:gd name="connsiteY4" fmla="*/ 1253458 h 1866772"/>
              <a:gd name="connsiteX5" fmla="*/ 2025350 w 2250885"/>
              <a:gd name="connsiteY5" fmla="*/ 1864369 h 1866772"/>
              <a:gd name="connsiteX6" fmla="*/ 1452230 w 2250885"/>
              <a:gd name="connsiteY6" fmla="*/ 1004604 h 1866772"/>
              <a:gd name="connsiteX7" fmla="*/ 2025133 w 2250885"/>
              <a:gd name="connsiteY7" fmla="*/ 1001073 h 1866772"/>
              <a:gd name="connsiteX8" fmla="*/ 2233483 w 2250885"/>
              <a:gd name="connsiteY8" fmla="*/ 641684 h 1866772"/>
              <a:gd name="connsiteX9" fmla="*/ 2012541 w 2250885"/>
              <a:gd name="connsiteY9" fmla="*/ 136671 h 1866772"/>
              <a:gd name="connsiteX10" fmla="*/ 1139337 w 2250885"/>
              <a:gd name="connsiteY10" fmla="*/ 23724 h 1866772"/>
              <a:gd name="connsiteX11" fmla="*/ 356497 w 2250885"/>
              <a:gd name="connsiteY11" fmla="*/ 28097 h 1866772"/>
              <a:gd name="connsiteX0" fmla="*/ 356497 w 2250885"/>
              <a:gd name="connsiteY0" fmla="*/ 28097 h 1866186"/>
              <a:gd name="connsiteX1" fmla="*/ 2571 w 2250885"/>
              <a:gd name="connsiteY1" fmla="*/ 319198 h 1866186"/>
              <a:gd name="connsiteX2" fmla="*/ 230788 w 2250885"/>
              <a:gd name="connsiteY2" fmla="*/ 882322 h 1866186"/>
              <a:gd name="connsiteX3" fmla="*/ 838412 w 2250885"/>
              <a:gd name="connsiteY3" fmla="*/ 992996 h 1866186"/>
              <a:gd name="connsiteX4" fmla="*/ 1255870 w 2250885"/>
              <a:gd name="connsiteY4" fmla="*/ 1225035 h 1866186"/>
              <a:gd name="connsiteX5" fmla="*/ 2025350 w 2250885"/>
              <a:gd name="connsiteY5" fmla="*/ 1864369 h 1866186"/>
              <a:gd name="connsiteX6" fmla="*/ 1452230 w 2250885"/>
              <a:gd name="connsiteY6" fmla="*/ 1004604 h 1866186"/>
              <a:gd name="connsiteX7" fmla="*/ 2025133 w 2250885"/>
              <a:gd name="connsiteY7" fmla="*/ 1001073 h 1866186"/>
              <a:gd name="connsiteX8" fmla="*/ 2233483 w 2250885"/>
              <a:gd name="connsiteY8" fmla="*/ 641684 h 1866186"/>
              <a:gd name="connsiteX9" fmla="*/ 2012541 w 2250885"/>
              <a:gd name="connsiteY9" fmla="*/ 136671 h 1866186"/>
              <a:gd name="connsiteX10" fmla="*/ 1139337 w 2250885"/>
              <a:gd name="connsiteY10" fmla="*/ 23724 h 1866186"/>
              <a:gd name="connsiteX11" fmla="*/ 356497 w 2250885"/>
              <a:gd name="connsiteY11" fmla="*/ 28097 h 1866186"/>
              <a:gd name="connsiteX0" fmla="*/ 357174 w 2251562"/>
              <a:gd name="connsiteY0" fmla="*/ 28097 h 1866170"/>
              <a:gd name="connsiteX1" fmla="*/ 3248 w 2251562"/>
              <a:gd name="connsiteY1" fmla="*/ 319198 h 1866170"/>
              <a:gd name="connsiteX2" fmla="*/ 231465 w 2251562"/>
              <a:gd name="connsiteY2" fmla="*/ 882322 h 1866170"/>
              <a:gd name="connsiteX3" fmla="*/ 1012867 w 2251562"/>
              <a:gd name="connsiteY3" fmla="*/ 1023426 h 1866170"/>
              <a:gd name="connsiteX4" fmla="*/ 1256547 w 2251562"/>
              <a:gd name="connsiteY4" fmla="*/ 1225035 h 1866170"/>
              <a:gd name="connsiteX5" fmla="*/ 2026027 w 2251562"/>
              <a:gd name="connsiteY5" fmla="*/ 1864369 h 1866170"/>
              <a:gd name="connsiteX6" fmla="*/ 1452907 w 2251562"/>
              <a:gd name="connsiteY6" fmla="*/ 1004604 h 1866170"/>
              <a:gd name="connsiteX7" fmla="*/ 2025810 w 2251562"/>
              <a:gd name="connsiteY7" fmla="*/ 1001073 h 1866170"/>
              <a:gd name="connsiteX8" fmla="*/ 2234160 w 2251562"/>
              <a:gd name="connsiteY8" fmla="*/ 641684 h 1866170"/>
              <a:gd name="connsiteX9" fmla="*/ 2013218 w 2251562"/>
              <a:gd name="connsiteY9" fmla="*/ 136671 h 1866170"/>
              <a:gd name="connsiteX10" fmla="*/ 1140014 w 2251562"/>
              <a:gd name="connsiteY10" fmla="*/ 23724 h 1866170"/>
              <a:gd name="connsiteX11" fmla="*/ 357174 w 2251562"/>
              <a:gd name="connsiteY11" fmla="*/ 28097 h 1866170"/>
              <a:gd name="connsiteX0" fmla="*/ 357174 w 2251562"/>
              <a:gd name="connsiteY0" fmla="*/ 28097 h 1866115"/>
              <a:gd name="connsiteX1" fmla="*/ 3248 w 2251562"/>
              <a:gd name="connsiteY1" fmla="*/ 319198 h 1866115"/>
              <a:gd name="connsiteX2" fmla="*/ 231465 w 2251562"/>
              <a:gd name="connsiteY2" fmla="*/ 882322 h 1866115"/>
              <a:gd name="connsiteX3" fmla="*/ 1012867 w 2251562"/>
              <a:gd name="connsiteY3" fmla="*/ 1023426 h 1866115"/>
              <a:gd name="connsiteX4" fmla="*/ 1323358 w 2251562"/>
              <a:gd name="connsiteY4" fmla="*/ 1222025 h 1866115"/>
              <a:gd name="connsiteX5" fmla="*/ 2026027 w 2251562"/>
              <a:gd name="connsiteY5" fmla="*/ 1864369 h 1866115"/>
              <a:gd name="connsiteX6" fmla="*/ 1452907 w 2251562"/>
              <a:gd name="connsiteY6" fmla="*/ 1004604 h 1866115"/>
              <a:gd name="connsiteX7" fmla="*/ 2025810 w 2251562"/>
              <a:gd name="connsiteY7" fmla="*/ 1001073 h 1866115"/>
              <a:gd name="connsiteX8" fmla="*/ 2234160 w 2251562"/>
              <a:gd name="connsiteY8" fmla="*/ 641684 h 1866115"/>
              <a:gd name="connsiteX9" fmla="*/ 2013218 w 2251562"/>
              <a:gd name="connsiteY9" fmla="*/ 136671 h 1866115"/>
              <a:gd name="connsiteX10" fmla="*/ 1140014 w 2251562"/>
              <a:gd name="connsiteY10" fmla="*/ 23724 h 1866115"/>
              <a:gd name="connsiteX11" fmla="*/ 357174 w 2251562"/>
              <a:gd name="connsiteY11" fmla="*/ 28097 h 186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1562" h="1866115">
                <a:moveTo>
                  <a:pt x="357174" y="28097"/>
                </a:moveTo>
                <a:cubicBezTo>
                  <a:pt x="167713" y="77343"/>
                  <a:pt x="24199" y="176827"/>
                  <a:pt x="3248" y="319198"/>
                </a:cubicBezTo>
                <a:cubicBezTo>
                  <a:pt x="-17703" y="461569"/>
                  <a:pt x="63195" y="764951"/>
                  <a:pt x="231465" y="882322"/>
                </a:cubicBezTo>
                <a:cubicBezTo>
                  <a:pt x="399735" y="999693"/>
                  <a:pt x="830885" y="966809"/>
                  <a:pt x="1012867" y="1023426"/>
                </a:cubicBezTo>
                <a:cubicBezTo>
                  <a:pt x="1194849" y="1080043"/>
                  <a:pt x="1154498" y="1081868"/>
                  <a:pt x="1323358" y="1222025"/>
                </a:cubicBezTo>
                <a:cubicBezTo>
                  <a:pt x="1492218" y="1362182"/>
                  <a:pt x="2004436" y="1900606"/>
                  <a:pt x="2026027" y="1864369"/>
                </a:cubicBezTo>
                <a:cubicBezTo>
                  <a:pt x="2047618" y="1828132"/>
                  <a:pt x="1452943" y="1148487"/>
                  <a:pt x="1452907" y="1004604"/>
                </a:cubicBezTo>
                <a:cubicBezTo>
                  <a:pt x="1452871" y="860721"/>
                  <a:pt x="1895601" y="1061560"/>
                  <a:pt x="2025810" y="1001073"/>
                </a:cubicBezTo>
                <a:cubicBezTo>
                  <a:pt x="2156019" y="940586"/>
                  <a:pt x="2236259" y="785751"/>
                  <a:pt x="2234160" y="641684"/>
                </a:cubicBezTo>
                <a:cubicBezTo>
                  <a:pt x="2232061" y="497617"/>
                  <a:pt x="2346812" y="318976"/>
                  <a:pt x="2013218" y="136671"/>
                </a:cubicBezTo>
                <a:cubicBezTo>
                  <a:pt x="1675747" y="24555"/>
                  <a:pt x="1416021" y="41820"/>
                  <a:pt x="1140014" y="23724"/>
                </a:cubicBezTo>
                <a:cubicBezTo>
                  <a:pt x="864007" y="5628"/>
                  <a:pt x="546635" y="-21149"/>
                  <a:pt x="357174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矩形 61"/>
          <p:cNvSpPr/>
          <p:nvPr/>
        </p:nvSpPr>
        <p:spPr>
          <a:xfrm rot="20938496">
            <a:off x="744614" y="3206219"/>
            <a:ext cx="179356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你哋對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今個月嘅班會活動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咩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提議呢</a:t>
            </a:r>
            <a:r>
              <a:rPr lang="zh-HK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？</a:t>
            </a:r>
          </a:p>
        </p:txBody>
      </p:sp>
      <p:sp>
        <p:nvSpPr>
          <p:cNvPr id="63" name="手繪多邊形 62"/>
          <p:cNvSpPr/>
          <p:nvPr/>
        </p:nvSpPr>
        <p:spPr>
          <a:xfrm rot="20513017">
            <a:off x="992232" y="1846174"/>
            <a:ext cx="2359301" cy="140932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矩形 63"/>
          <p:cNvSpPr/>
          <p:nvPr/>
        </p:nvSpPr>
        <p:spPr>
          <a:xfrm rot="20908552">
            <a:off x="1373116" y="2119906"/>
            <a:ext cx="151836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去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大埔踩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單車囉</a:t>
            </a:r>
            <a:r>
              <a:rPr lang="zh-HK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zh-HK" altLang="en-US" sz="13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2589259" y="5220295"/>
            <a:ext cx="4011644" cy="833031"/>
          </a:xfrm>
          <a:prstGeom prst="snip1Rect">
            <a:avLst/>
          </a:prstGeom>
          <a:solidFill>
            <a:schemeClr val="bg1"/>
          </a:solidFill>
          <a:ln w="19050"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橢圓 50"/>
          <p:cNvSpPr/>
          <p:nvPr/>
        </p:nvSpPr>
        <p:spPr>
          <a:xfrm>
            <a:off x="2300782" y="4968748"/>
            <a:ext cx="503093" cy="503093"/>
          </a:xfrm>
          <a:prstGeom prst="ellipse">
            <a:avLst/>
          </a:prstGeom>
          <a:solidFill>
            <a:srgbClr val="FF51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2787716" y="5324234"/>
            <a:ext cx="381318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623888" defTabSz="914400">
              <a:buClr>
                <a:srgbClr val="FE8637"/>
              </a:buClr>
              <a:tabLst>
                <a:tab pos="623888" algn="l"/>
              </a:tabLst>
              <a:defRPr/>
            </a:pPr>
            <a:r>
              <a:rPr lang="zh-TW" altLang="en-US" sz="1700" b="1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樂怡</a:t>
            </a:r>
            <a:r>
              <a:rPr lang="zh-TW" altLang="en-US" sz="1700" b="1" u="sng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建議</a:t>
            </a:r>
            <a:r>
              <a:rPr lang="zh-TW" altLang="en-US" sz="1700" b="1" dirty="0">
                <a:solidFill>
                  <a:schemeClr val="bg2">
                    <a:lumMod val="1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去大埔踩單車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我反對佢嘅</a:t>
            </a:r>
            <a:r>
              <a:rPr lang="zh-TW" altLang="en-US" sz="1700" dirty="0" smtClean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建議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700" dirty="0" smtClean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因為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唔係每個人都識踩單車</a:t>
            </a:r>
            <a:r>
              <a:rPr lang="zh-TW" altLang="en-US" sz="1700" dirty="0">
                <a:solidFill>
                  <a:schemeClr val="bg2">
                    <a:lumMod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TW" sz="1700" dirty="0">
              <a:solidFill>
                <a:schemeClr val="bg2">
                  <a:lumMod val="2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sp>
        <p:nvSpPr>
          <p:cNvPr id="67" name="手繪多邊形 66"/>
          <p:cNvSpPr/>
          <p:nvPr/>
        </p:nvSpPr>
        <p:spPr>
          <a:xfrm rot="965114" flipH="1">
            <a:off x="5086711" y="1402723"/>
            <a:ext cx="2491462" cy="178891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1877841"/>
              <a:gd name="connsiteX1" fmla="*/ 2571 w 2250885"/>
              <a:gd name="connsiteY1" fmla="*/ 319198 h 1877841"/>
              <a:gd name="connsiteX2" fmla="*/ 230788 w 2250885"/>
              <a:gd name="connsiteY2" fmla="*/ 882322 h 1877841"/>
              <a:gd name="connsiteX3" fmla="*/ 838412 w 2250885"/>
              <a:gd name="connsiteY3" fmla="*/ 992996 h 1877841"/>
              <a:gd name="connsiteX4" fmla="*/ 1155699 w 2250885"/>
              <a:gd name="connsiteY4" fmla="*/ 1253458 h 1877841"/>
              <a:gd name="connsiteX5" fmla="*/ 1891370 w 2250885"/>
              <a:gd name="connsiteY5" fmla="*/ 1876267 h 1877841"/>
              <a:gd name="connsiteX6" fmla="*/ 1338732 w 2250885"/>
              <a:gd name="connsiteY6" fmla="*/ 1052757 h 1877841"/>
              <a:gd name="connsiteX7" fmla="*/ 2025133 w 2250885"/>
              <a:gd name="connsiteY7" fmla="*/ 1001073 h 1877841"/>
              <a:gd name="connsiteX8" fmla="*/ 2233483 w 2250885"/>
              <a:gd name="connsiteY8" fmla="*/ 641684 h 1877841"/>
              <a:gd name="connsiteX9" fmla="*/ 2012541 w 2250885"/>
              <a:gd name="connsiteY9" fmla="*/ 136671 h 1877841"/>
              <a:gd name="connsiteX10" fmla="*/ 1139337 w 2250885"/>
              <a:gd name="connsiteY10" fmla="*/ 23724 h 1877841"/>
              <a:gd name="connsiteX11" fmla="*/ 356497 w 2250885"/>
              <a:gd name="connsiteY11" fmla="*/ 28097 h 1877841"/>
              <a:gd name="connsiteX0" fmla="*/ 356497 w 2250885"/>
              <a:gd name="connsiteY0" fmla="*/ 28097 h 1876743"/>
              <a:gd name="connsiteX1" fmla="*/ 2571 w 2250885"/>
              <a:gd name="connsiteY1" fmla="*/ 319198 h 1876743"/>
              <a:gd name="connsiteX2" fmla="*/ 230788 w 2250885"/>
              <a:gd name="connsiteY2" fmla="*/ 882322 h 1876743"/>
              <a:gd name="connsiteX3" fmla="*/ 838412 w 2250885"/>
              <a:gd name="connsiteY3" fmla="*/ 992996 h 1876743"/>
              <a:gd name="connsiteX4" fmla="*/ 1205601 w 2250885"/>
              <a:gd name="connsiteY4" fmla="*/ 1169208 h 1876743"/>
              <a:gd name="connsiteX5" fmla="*/ 1891370 w 2250885"/>
              <a:gd name="connsiteY5" fmla="*/ 1876267 h 1876743"/>
              <a:gd name="connsiteX6" fmla="*/ 1338732 w 2250885"/>
              <a:gd name="connsiteY6" fmla="*/ 1052757 h 1876743"/>
              <a:gd name="connsiteX7" fmla="*/ 2025133 w 2250885"/>
              <a:gd name="connsiteY7" fmla="*/ 1001073 h 1876743"/>
              <a:gd name="connsiteX8" fmla="*/ 2233483 w 2250885"/>
              <a:gd name="connsiteY8" fmla="*/ 641684 h 1876743"/>
              <a:gd name="connsiteX9" fmla="*/ 2012541 w 2250885"/>
              <a:gd name="connsiteY9" fmla="*/ 136671 h 1876743"/>
              <a:gd name="connsiteX10" fmla="*/ 1139337 w 2250885"/>
              <a:gd name="connsiteY10" fmla="*/ 23724 h 1876743"/>
              <a:gd name="connsiteX11" fmla="*/ 356497 w 2250885"/>
              <a:gd name="connsiteY11" fmla="*/ 28097 h 187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876743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75943" y="945182"/>
                  <a:pt x="838412" y="992996"/>
                </a:cubicBezTo>
                <a:cubicBezTo>
                  <a:pt x="1000881" y="1040810"/>
                  <a:pt x="1030108" y="1021996"/>
                  <a:pt x="1205601" y="1169208"/>
                </a:cubicBezTo>
                <a:cubicBezTo>
                  <a:pt x="1381094" y="1316420"/>
                  <a:pt x="1869181" y="1895676"/>
                  <a:pt x="1891370" y="1876267"/>
                </a:cubicBezTo>
                <a:cubicBezTo>
                  <a:pt x="1913559" y="1856858"/>
                  <a:pt x="1316438" y="1198623"/>
                  <a:pt x="1338732" y="1052757"/>
                </a:cubicBezTo>
                <a:cubicBezTo>
                  <a:pt x="1361026" y="90689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 rot="809684">
            <a:off x="5416997" y="1580526"/>
            <a:ext cx="201651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我贊成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因為踩單車可以畀我哋呼吸到新鮮空氣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又有益身心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3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6177380" y="2346692"/>
            <a:ext cx="2111049" cy="1587257"/>
            <a:chOff x="6677125" y="2612500"/>
            <a:chExt cx="2111049" cy="1587257"/>
          </a:xfrm>
        </p:grpSpPr>
        <p:sp>
          <p:nvSpPr>
            <p:cNvPr id="48" name="手繪多邊形 47"/>
            <p:cNvSpPr/>
            <p:nvPr/>
          </p:nvSpPr>
          <p:spPr>
            <a:xfrm rot="1211092" flipH="1">
              <a:off x="6677125" y="2612500"/>
              <a:ext cx="2111049" cy="1587257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2190605"/>
                <a:gd name="connsiteX1" fmla="*/ 2571 w 2250885"/>
                <a:gd name="connsiteY1" fmla="*/ 319198 h 2190605"/>
                <a:gd name="connsiteX2" fmla="*/ 230788 w 2250885"/>
                <a:gd name="connsiteY2" fmla="*/ 882322 h 2190605"/>
                <a:gd name="connsiteX3" fmla="*/ 838412 w 2250885"/>
                <a:gd name="connsiteY3" fmla="*/ 992996 h 2190605"/>
                <a:gd name="connsiteX4" fmla="*/ 1155699 w 2250885"/>
                <a:gd name="connsiteY4" fmla="*/ 1253458 h 2190605"/>
                <a:gd name="connsiteX5" fmla="*/ 2007022 w 2250885"/>
                <a:gd name="connsiteY5" fmla="*/ 2189548 h 2190605"/>
                <a:gd name="connsiteX6" fmla="*/ 1338732 w 2250885"/>
                <a:gd name="connsiteY6" fmla="*/ 1052757 h 2190605"/>
                <a:gd name="connsiteX7" fmla="*/ 2025133 w 2250885"/>
                <a:gd name="connsiteY7" fmla="*/ 1001073 h 2190605"/>
                <a:gd name="connsiteX8" fmla="*/ 2233483 w 2250885"/>
                <a:gd name="connsiteY8" fmla="*/ 641684 h 2190605"/>
                <a:gd name="connsiteX9" fmla="*/ 2012541 w 2250885"/>
                <a:gd name="connsiteY9" fmla="*/ 136671 h 2190605"/>
                <a:gd name="connsiteX10" fmla="*/ 1139337 w 2250885"/>
                <a:gd name="connsiteY10" fmla="*/ 23724 h 2190605"/>
                <a:gd name="connsiteX11" fmla="*/ 356497 w 2250885"/>
                <a:gd name="connsiteY11" fmla="*/ 28097 h 2190605"/>
                <a:gd name="connsiteX0" fmla="*/ 356497 w 2250885"/>
                <a:gd name="connsiteY0" fmla="*/ 28097 h 1637511"/>
                <a:gd name="connsiteX1" fmla="*/ 2571 w 2250885"/>
                <a:gd name="connsiteY1" fmla="*/ 319198 h 1637511"/>
                <a:gd name="connsiteX2" fmla="*/ 230788 w 2250885"/>
                <a:gd name="connsiteY2" fmla="*/ 882322 h 1637511"/>
                <a:gd name="connsiteX3" fmla="*/ 838412 w 2250885"/>
                <a:gd name="connsiteY3" fmla="*/ 992996 h 1637511"/>
                <a:gd name="connsiteX4" fmla="*/ 1155699 w 2250885"/>
                <a:gd name="connsiteY4" fmla="*/ 1253458 h 1637511"/>
                <a:gd name="connsiteX5" fmla="*/ 1980550 w 2250885"/>
                <a:gd name="connsiteY5" fmla="*/ 1634986 h 1637511"/>
                <a:gd name="connsiteX6" fmla="*/ 1338732 w 2250885"/>
                <a:gd name="connsiteY6" fmla="*/ 1052757 h 1637511"/>
                <a:gd name="connsiteX7" fmla="*/ 2025133 w 2250885"/>
                <a:gd name="connsiteY7" fmla="*/ 1001073 h 1637511"/>
                <a:gd name="connsiteX8" fmla="*/ 2233483 w 2250885"/>
                <a:gd name="connsiteY8" fmla="*/ 641684 h 1637511"/>
                <a:gd name="connsiteX9" fmla="*/ 2012541 w 2250885"/>
                <a:gd name="connsiteY9" fmla="*/ 136671 h 1637511"/>
                <a:gd name="connsiteX10" fmla="*/ 1139337 w 2250885"/>
                <a:gd name="connsiteY10" fmla="*/ 23724 h 1637511"/>
                <a:gd name="connsiteX11" fmla="*/ 356497 w 2250885"/>
                <a:gd name="connsiteY11" fmla="*/ 28097 h 1637511"/>
                <a:gd name="connsiteX0" fmla="*/ 356497 w 2250885"/>
                <a:gd name="connsiteY0" fmla="*/ 28097 h 1636537"/>
                <a:gd name="connsiteX1" fmla="*/ 2571 w 2250885"/>
                <a:gd name="connsiteY1" fmla="*/ 319198 h 1636537"/>
                <a:gd name="connsiteX2" fmla="*/ 230788 w 2250885"/>
                <a:gd name="connsiteY2" fmla="*/ 882322 h 1636537"/>
                <a:gd name="connsiteX3" fmla="*/ 838412 w 2250885"/>
                <a:gd name="connsiteY3" fmla="*/ 992996 h 1636537"/>
                <a:gd name="connsiteX4" fmla="*/ 1230093 w 2250885"/>
                <a:gd name="connsiteY4" fmla="*/ 1216180 h 1636537"/>
                <a:gd name="connsiteX5" fmla="*/ 1980550 w 2250885"/>
                <a:gd name="connsiteY5" fmla="*/ 1634986 h 1636537"/>
                <a:gd name="connsiteX6" fmla="*/ 1338732 w 2250885"/>
                <a:gd name="connsiteY6" fmla="*/ 1052757 h 1636537"/>
                <a:gd name="connsiteX7" fmla="*/ 2025133 w 2250885"/>
                <a:gd name="connsiteY7" fmla="*/ 1001073 h 1636537"/>
                <a:gd name="connsiteX8" fmla="*/ 2233483 w 2250885"/>
                <a:gd name="connsiteY8" fmla="*/ 641684 h 1636537"/>
                <a:gd name="connsiteX9" fmla="*/ 2012541 w 2250885"/>
                <a:gd name="connsiteY9" fmla="*/ 136671 h 1636537"/>
                <a:gd name="connsiteX10" fmla="*/ 1139337 w 2250885"/>
                <a:gd name="connsiteY10" fmla="*/ 23724 h 1636537"/>
                <a:gd name="connsiteX11" fmla="*/ 356497 w 2250885"/>
                <a:gd name="connsiteY11" fmla="*/ 28097 h 1636537"/>
                <a:gd name="connsiteX0" fmla="*/ 357183 w 2251571"/>
                <a:gd name="connsiteY0" fmla="*/ 28097 h 1636515"/>
                <a:gd name="connsiteX1" fmla="*/ 3257 w 2251571"/>
                <a:gd name="connsiteY1" fmla="*/ 319198 h 1636515"/>
                <a:gd name="connsiteX2" fmla="*/ 231474 w 2251571"/>
                <a:gd name="connsiteY2" fmla="*/ 882322 h 1636515"/>
                <a:gd name="connsiteX3" fmla="*/ 1014773 w 2251571"/>
                <a:gd name="connsiteY3" fmla="*/ 1024319 h 1636515"/>
                <a:gd name="connsiteX4" fmla="*/ 1230779 w 2251571"/>
                <a:gd name="connsiteY4" fmla="*/ 1216180 h 1636515"/>
                <a:gd name="connsiteX5" fmla="*/ 1981236 w 2251571"/>
                <a:gd name="connsiteY5" fmla="*/ 1634986 h 1636515"/>
                <a:gd name="connsiteX6" fmla="*/ 1339418 w 2251571"/>
                <a:gd name="connsiteY6" fmla="*/ 1052757 h 1636515"/>
                <a:gd name="connsiteX7" fmla="*/ 2025819 w 2251571"/>
                <a:gd name="connsiteY7" fmla="*/ 1001073 h 1636515"/>
                <a:gd name="connsiteX8" fmla="*/ 2234169 w 2251571"/>
                <a:gd name="connsiteY8" fmla="*/ 641684 h 1636515"/>
                <a:gd name="connsiteX9" fmla="*/ 2013227 w 2251571"/>
                <a:gd name="connsiteY9" fmla="*/ 136671 h 1636515"/>
                <a:gd name="connsiteX10" fmla="*/ 1140023 w 2251571"/>
                <a:gd name="connsiteY10" fmla="*/ 23724 h 1636515"/>
                <a:gd name="connsiteX11" fmla="*/ 357183 w 2251571"/>
                <a:gd name="connsiteY11" fmla="*/ 28097 h 1636515"/>
                <a:gd name="connsiteX0" fmla="*/ 357183 w 2251571"/>
                <a:gd name="connsiteY0" fmla="*/ 28097 h 1638880"/>
                <a:gd name="connsiteX1" fmla="*/ 3257 w 2251571"/>
                <a:gd name="connsiteY1" fmla="*/ 319198 h 1638880"/>
                <a:gd name="connsiteX2" fmla="*/ 231474 w 2251571"/>
                <a:gd name="connsiteY2" fmla="*/ 882322 h 1638880"/>
                <a:gd name="connsiteX3" fmla="*/ 1014773 w 2251571"/>
                <a:gd name="connsiteY3" fmla="*/ 1024319 h 1638880"/>
                <a:gd name="connsiteX4" fmla="*/ 1385024 w 2251571"/>
                <a:gd name="connsiteY4" fmla="*/ 1293204 h 1638880"/>
                <a:gd name="connsiteX5" fmla="*/ 1981236 w 2251571"/>
                <a:gd name="connsiteY5" fmla="*/ 1634986 h 1638880"/>
                <a:gd name="connsiteX6" fmla="*/ 1339418 w 2251571"/>
                <a:gd name="connsiteY6" fmla="*/ 1052757 h 1638880"/>
                <a:gd name="connsiteX7" fmla="*/ 2025819 w 2251571"/>
                <a:gd name="connsiteY7" fmla="*/ 1001073 h 1638880"/>
                <a:gd name="connsiteX8" fmla="*/ 2234169 w 2251571"/>
                <a:gd name="connsiteY8" fmla="*/ 641684 h 1638880"/>
                <a:gd name="connsiteX9" fmla="*/ 2013227 w 2251571"/>
                <a:gd name="connsiteY9" fmla="*/ 136671 h 1638880"/>
                <a:gd name="connsiteX10" fmla="*/ 1140023 w 2251571"/>
                <a:gd name="connsiteY10" fmla="*/ 23724 h 1638880"/>
                <a:gd name="connsiteX11" fmla="*/ 357183 w 2251571"/>
                <a:gd name="connsiteY11" fmla="*/ 28097 h 1638880"/>
                <a:gd name="connsiteX0" fmla="*/ 357183 w 2251571"/>
                <a:gd name="connsiteY0" fmla="*/ 28097 h 1616988"/>
                <a:gd name="connsiteX1" fmla="*/ 3257 w 2251571"/>
                <a:gd name="connsiteY1" fmla="*/ 319198 h 1616988"/>
                <a:gd name="connsiteX2" fmla="*/ 231474 w 2251571"/>
                <a:gd name="connsiteY2" fmla="*/ 882322 h 1616988"/>
                <a:gd name="connsiteX3" fmla="*/ 1014773 w 2251571"/>
                <a:gd name="connsiteY3" fmla="*/ 1024319 h 1616988"/>
                <a:gd name="connsiteX4" fmla="*/ 1385024 w 2251571"/>
                <a:gd name="connsiteY4" fmla="*/ 1293204 h 1616988"/>
                <a:gd name="connsiteX5" fmla="*/ 2097592 w 2251571"/>
                <a:gd name="connsiteY5" fmla="*/ 1612848 h 1616988"/>
                <a:gd name="connsiteX6" fmla="*/ 1339418 w 2251571"/>
                <a:gd name="connsiteY6" fmla="*/ 1052757 h 1616988"/>
                <a:gd name="connsiteX7" fmla="*/ 2025819 w 2251571"/>
                <a:gd name="connsiteY7" fmla="*/ 1001073 h 1616988"/>
                <a:gd name="connsiteX8" fmla="*/ 2234169 w 2251571"/>
                <a:gd name="connsiteY8" fmla="*/ 641684 h 1616988"/>
                <a:gd name="connsiteX9" fmla="*/ 2013227 w 2251571"/>
                <a:gd name="connsiteY9" fmla="*/ 136671 h 1616988"/>
                <a:gd name="connsiteX10" fmla="*/ 1140023 w 2251571"/>
                <a:gd name="connsiteY10" fmla="*/ 23724 h 1616988"/>
                <a:gd name="connsiteX11" fmla="*/ 357183 w 2251571"/>
                <a:gd name="connsiteY11" fmla="*/ 28097 h 1616988"/>
                <a:gd name="connsiteX0" fmla="*/ 357183 w 2251571"/>
                <a:gd name="connsiteY0" fmla="*/ 28097 h 1615808"/>
                <a:gd name="connsiteX1" fmla="*/ 3257 w 2251571"/>
                <a:gd name="connsiteY1" fmla="*/ 319198 h 1615808"/>
                <a:gd name="connsiteX2" fmla="*/ 231474 w 2251571"/>
                <a:gd name="connsiteY2" fmla="*/ 882322 h 1615808"/>
                <a:gd name="connsiteX3" fmla="*/ 1014773 w 2251571"/>
                <a:gd name="connsiteY3" fmla="*/ 1024319 h 1615808"/>
                <a:gd name="connsiteX4" fmla="*/ 1420632 w 2251571"/>
                <a:gd name="connsiteY4" fmla="*/ 1263305 h 1615808"/>
                <a:gd name="connsiteX5" fmla="*/ 2097592 w 2251571"/>
                <a:gd name="connsiteY5" fmla="*/ 1612848 h 1615808"/>
                <a:gd name="connsiteX6" fmla="*/ 1339418 w 2251571"/>
                <a:gd name="connsiteY6" fmla="*/ 1052757 h 1615808"/>
                <a:gd name="connsiteX7" fmla="*/ 2025819 w 2251571"/>
                <a:gd name="connsiteY7" fmla="*/ 1001073 h 1615808"/>
                <a:gd name="connsiteX8" fmla="*/ 2234169 w 2251571"/>
                <a:gd name="connsiteY8" fmla="*/ 641684 h 1615808"/>
                <a:gd name="connsiteX9" fmla="*/ 2013227 w 2251571"/>
                <a:gd name="connsiteY9" fmla="*/ 136671 h 1615808"/>
                <a:gd name="connsiteX10" fmla="*/ 1140023 w 2251571"/>
                <a:gd name="connsiteY10" fmla="*/ 23724 h 1615808"/>
                <a:gd name="connsiteX11" fmla="*/ 357183 w 2251571"/>
                <a:gd name="connsiteY11" fmla="*/ 28097 h 1615808"/>
                <a:gd name="connsiteX0" fmla="*/ 356334 w 2250722"/>
                <a:gd name="connsiteY0" fmla="*/ 28097 h 1615854"/>
                <a:gd name="connsiteX1" fmla="*/ 2408 w 2250722"/>
                <a:gd name="connsiteY1" fmla="*/ 319198 h 1615854"/>
                <a:gd name="connsiteX2" fmla="*/ 230625 w 2250722"/>
                <a:gd name="connsiteY2" fmla="*/ 882322 h 1615854"/>
                <a:gd name="connsiteX3" fmla="*/ 782678 w 2250722"/>
                <a:gd name="connsiteY3" fmla="*/ 994319 h 1615854"/>
                <a:gd name="connsiteX4" fmla="*/ 1419783 w 2250722"/>
                <a:gd name="connsiteY4" fmla="*/ 1263305 h 1615854"/>
                <a:gd name="connsiteX5" fmla="*/ 2096743 w 2250722"/>
                <a:gd name="connsiteY5" fmla="*/ 1612848 h 1615854"/>
                <a:gd name="connsiteX6" fmla="*/ 1338569 w 2250722"/>
                <a:gd name="connsiteY6" fmla="*/ 1052757 h 1615854"/>
                <a:gd name="connsiteX7" fmla="*/ 2024970 w 2250722"/>
                <a:gd name="connsiteY7" fmla="*/ 1001073 h 1615854"/>
                <a:gd name="connsiteX8" fmla="*/ 2233320 w 2250722"/>
                <a:gd name="connsiteY8" fmla="*/ 641684 h 1615854"/>
                <a:gd name="connsiteX9" fmla="*/ 2012378 w 2250722"/>
                <a:gd name="connsiteY9" fmla="*/ 136671 h 1615854"/>
                <a:gd name="connsiteX10" fmla="*/ 1139174 w 2250722"/>
                <a:gd name="connsiteY10" fmla="*/ 23724 h 1615854"/>
                <a:gd name="connsiteX11" fmla="*/ 356334 w 2250722"/>
                <a:gd name="connsiteY11" fmla="*/ 28097 h 161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22" h="1615854">
                  <a:moveTo>
                    <a:pt x="356334" y="28097"/>
                  </a:moveTo>
                  <a:cubicBezTo>
                    <a:pt x="166873" y="77343"/>
                    <a:pt x="23359" y="176827"/>
                    <a:pt x="2408" y="319198"/>
                  </a:cubicBezTo>
                  <a:cubicBezTo>
                    <a:pt x="-18543" y="461569"/>
                    <a:pt x="100580" y="769802"/>
                    <a:pt x="230625" y="882322"/>
                  </a:cubicBezTo>
                  <a:cubicBezTo>
                    <a:pt x="360670" y="994842"/>
                    <a:pt x="584485" y="930822"/>
                    <a:pt x="782678" y="994319"/>
                  </a:cubicBezTo>
                  <a:cubicBezTo>
                    <a:pt x="980871" y="1057816"/>
                    <a:pt x="1200772" y="1160217"/>
                    <a:pt x="1419783" y="1263305"/>
                  </a:cubicBezTo>
                  <a:cubicBezTo>
                    <a:pt x="1638794" y="1366393"/>
                    <a:pt x="2110279" y="1647939"/>
                    <a:pt x="2096743" y="1612848"/>
                  </a:cubicBezTo>
                  <a:cubicBezTo>
                    <a:pt x="2083207" y="1577757"/>
                    <a:pt x="1350531" y="1154719"/>
                    <a:pt x="1338569" y="1052757"/>
                  </a:cubicBezTo>
                  <a:cubicBezTo>
                    <a:pt x="1326607" y="950795"/>
                    <a:pt x="1875845" y="1069585"/>
                    <a:pt x="2024970" y="1001073"/>
                  </a:cubicBezTo>
                  <a:cubicBezTo>
                    <a:pt x="2174095" y="932561"/>
                    <a:pt x="2235419" y="785751"/>
                    <a:pt x="2233320" y="641684"/>
                  </a:cubicBezTo>
                  <a:cubicBezTo>
                    <a:pt x="2231221" y="497617"/>
                    <a:pt x="2345972" y="318976"/>
                    <a:pt x="2012378" y="136671"/>
                  </a:cubicBezTo>
                  <a:cubicBezTo>
                    <a:pt x="1674907" y="24555"/>
                    <a:pt x="1415181" y="41820"/>
                    <a:pt x="1139174" y="23724"/>
                  </a:cubicBezTo>
                  <a:cubicBezTo>
                    <a:pt x="863167" y="5628"/>
                    <a:pt x="545795" y="-21149"/>
                    <a:pt x="356334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FF0000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 rot="796336">
              <a:off x="6947606" y="2889070"/>
              <a:ext cx="175940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500" b="1" dirty="0">
                  <a:solidFill>
                    <a:schemeClr val="accent6">
                      <a:lumMod val="7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反對</a:t>
              </a:r>
              <a:r>
                <a:rPr lang="zh-HK" altLang="en-US" sz="1500" b="1" dirty="0">
                  <a:solidFill>
                    <a:schemeClr val="accent6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r>
                <a:rPr lang="zh-TW" altLang="en-US" sz="1500" b="1" dirty="0">
                  <a:solidFill>
                    <a:schemeClr val="accent6">
                      <a:lumMod val="7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唔係每個人都識踩單車喎</a:t>
              </a:r>
              <a:r>
                <a:rPr lang="zh-TW" altLang="en-US" sz="1500" b="1" dirty="0">
                  <a:solidFill>
                    <a:schemeClr val="accent6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  <a:endParaRPr lang="zh-HK" altLang="en-US" sz="1500" b="1" dirty="0">
                <a:solidFill>
                  <a:schemeClr val="accent6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1142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939756" y="246513"/>
            <a:ext cx="2276238" cy="613256"/>
            <a:chOff x="939756" y="246513"/>
            <a:chExt cx="2276238" cy="613256"/>
          </a:xfrm>
        </p:grpSpPr>
        <p:sp>
          <p:nvSpPr>
            <p:cNvPr id="27" name="圓角矩形 26"/>
            <p:cNvSpPr/>
            <p:nvPr/>
          </p:nvSpPr>
          <p:spPr>
            <a:xfrm>
              <a:off x="939756" y="246513"/>
              <a:ext cx="2276238" cy="613256"/>
            </a:xfrm>
            <a:prstGeom prst="roundRect">
              <a:avLst/>
            </a:prstGeom>
            <a:solidFill>
              <a:srgbClr val="FF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148332" y="392266"/>
              <a:ext cx="19111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ts val="450"/>
                </a:spcBef>
                <a:spcAft>
                  <a:spcPct val="0"/>
                </a:spcAft>
                <a:buClr>
                  <a:srgbClr val="FE8637"/>
                </a:buClr>
                <a:buSzPct val="70000"/>
              </a:pPr>
              <a:r>
                <a:rPr lang="zh-TW" altLang="en-US" dirty="0">
                  <a:solidFill>
                    <a:srgbClr val="9463A5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 香港的經濟表現 </a:t>
              </a:r>
              <a:endParaRPr lang="zh-HK" altLang="en-US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pic>
        <p:nvPicPr>
          <p:cNvPr id="18" name="圖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四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手繪多邊形 11"/>
          <p:cNvSpPr/>
          <p:nvPr/>
        </p:nvSpPr>
        <p:spPr>
          <a:xfrm rot="21362989">
            <a:off x="4016750" y="1818592"/>
            <a:ext cx="3519833" cy="17892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手繪多邊形 12"/>
          <p:cNvSpPr/>
          <p:nvPr/>
        </p:nvSpPr>
        <p:spPr>
          <a:xfrm rot="271518" flipH="1">
            <a:off x="2330440" y="3392128"/>
            <a:ext cx="3813267" cy="174043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4012" y="2089489"/>
            <a:ext cx="27818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宜家私人樓宇</a:t>
            </a:r>
            <a:r>
              <a:rPr lang="zh-HK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價格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愈嚟愈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高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對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我哋呢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啲基層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市民嚟講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真係無辦法負擔得起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政府最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能夠幫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哋</a:t>
            </a:r>
            <a:r>
              <a:rPr lang="zh-HK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方法係增加公屋單位</a:t>
            </a:r>
            <a:r>
              <a:rPr lang="zh-HK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供應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等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我哋盡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快「上樓」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解決住屋問題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3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4660" y="3634419"/>
            <a:ext cx="311867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宜家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樓價不斷上升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地產商大部分都只係興建豪宅吸引消費力高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人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令我哋呢啲無物業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中產人士難以置業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政府應該協助市民置業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例如重新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推出居屋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提供首次置業貸款等等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3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771" y="4187891"/>
            <a:ext cx="1662314" cy="1631998"/>
          </a:xfrm>
          <a:prstGeom prst="rect">
            <a:avLst/>
          </a:prstGeom>
        </p:spPr>
      </p:pic>
      <p:sp>
        <p:nvSpPr>
          <p:cNvPr id="21" name="弧形 20"/>
          <p:cNvSpPr/>
          <p:nvPr/>
        </p:nvSpPr>
        <p:spPr>
          <a:xfrm rot="18242792">
            <a:off x="1555253" y="3756913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8939" y="979709"/>
            <a:ext cx="5066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試指出不同持分者對政府的房屋政策有甚麼看法。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5486310" cy="571630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47301" y="4767603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陳先生</a:t>
            </a:r>
            <a:endParaRPr lang="zh-HK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28" name="弧形 27"/>
          <p:cNvSpPr/>
          <p:nvPr/>
        </p:nvSpPr>
        <p:spPr>
          <a:xfrm rot="9253011">
            <a:off x="6151606" y="238657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800" y="2550584"/>
            <a:ext cx="1008268" cy="1420741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8159755" y="313843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黃婆婆</a:t>
            </a:r>
            <a:endParaRPr lang="zh-HK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2195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/>
      <p:bldP spid="9" grpId="0"/>
      <p:bldP spid="21" grpId="0" animBg="1"/>
      <p:bldP spid="10" grpId="0"/>
      <p:bldP spid="25" grpId="0" animBg="1"/>
      <p:bldP spid="26" grpId="0" animBg="1"/>
      <p:bldP spid="15" grpId="0"/>
      <p:bldP spid="28" grpId="0" animBg="1"/>
      <p:bldP spid="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手繪多邊形 43"/>
          <p:cNvSpPr/>
          <p:nvPr/>
        </p:nvSpPr>
        <p:spPr>
          <a:xfrm rot="21362989">
            <a:off x="4016750" y="1818592"/>
            <a:ext cx="3519833" cy="17892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矩形 44"/>
          <p:cNvSpPr/>
          <p:nvPr/>
        </p:nvSpPr>
        <p:spPr>
          <a:xfrm>
            <a:off x="4494012" y="2089489"/>
            <a:ext cx="27818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宜家私人樓宇</a:t>
            </a:r>
            <a:r>
              <a:rPr lang="zh-HK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價格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愈嚟愈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高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對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我哋呢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啲基層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市民嚟講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真係無辦法負擔得起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政府最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能夠幫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哋</a:t>
            </a:r>
            <a:r>
              <a:rPr lang="zh-HK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方法係</a:t>
            </a:r>
            <a:r>
              <a:rPr lang="zh-TW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增加公屋單位</a:t>
            </a:r>
            <a:r>
              <a:rPr lang="zh-HK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供應</a:t>
            </a:r>
            <a:r>
              <a:rPr lang="zh-TW" altLang="en-US" sz="1300" b="1" dirty="0" smtClean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等</a:t>
            </a:r>
            <a:r>
              <a:rPr lang="zh-TW" altLang="en-US" sz="1300" b="1" dirty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我哋盡</a:t>
            </a:r>
            <a:r>
              <a:rPr lang="zh-TW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快「上樓」</a:t>
            </a:r>
            <a:r>
              <a:rPr lang="zh-TW" altLang="en-US" sz="1300" b="1" dirty="0" smtClean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解決住屋問題</a:t>
            </a:r>
            <a:r>
              <a:rPr lang="zh-TW" altLang="en-US" sz="1300" b="1" dirty="0" smtClean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300" b="1" dirty="0">
              <a:solidFill>
                <a:srgbClr val="E23359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939756" y="246513"/>
            <a:ext cx="2276238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提示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弧形 7"/>
          <p:cNvSpPr/>
          <p:nvPr/>
        </p:nvSpPr>
        <p:spPr>
          <a:xfrm rot="9253011">
            <a:off x="6151606" y="238657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800" y="2550584"/>
            <a:ext cx="1008268" cy="142074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08939" y="979709"/>
            <a:ext cx="5066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試指出不同持分者對政府的房屋政策有甚麼看法。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5486310" cy="571630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463A5"/>
                </a:solidFill>
              </a:rPr>
              <a:t> </a:t>
            </a:r>
            <a:r>
              <a:rPr lang="zh-TW" altLang="en-US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香港的經濟表現 </a:t>
            </a:r>
            <a:endParaRPr lang="zh-HK" altLang="en-US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59755" y="313843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黃婆婆</a:t>
            </a:r>
            <a:endParaRPr lang="zh-HK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TextBox 12"/>
          <p:cNvSpPr txBox="1"/>
          <p:nvPr/>
        </p:nvSpPr>
        <p:spPr>
          <a:xfrm>
            <a:off x="4901920" y="1683830"/>
            <a:ext cx="1966076" cy="326787"/>
          </a:xfrm>
          <a:prstGeom prst="rect">
            <a:avLst/>
          </a:prstGeom>
          <a:solidFill>
            <a:schemeClr val="bg1"/>
          </a:solidFill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政府的房屋政策建議</a:t>
            </a:r>
            <a:endParaRPr lang="zh-HK" altLang="en-US" sz="1200" b="1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1267014" y="1929200"/>
            <a:ext cx="2311772" cy="369332"/>
          </a:xfrm>
          <a:prstGeom prst="rect">
            <a:avLst/>
          </a:prstGeom>
          <a:solidFill>
            <a:srgbClr val="FF5157"/>
          </a:solidFill>
          <a:ln>
            <a:solidFill>
              <a:srgbClr val="FF515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婆婆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看法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5400" y="2298532"/>
            <a:ext cx="2313386" cy="935604"/>
          </a:xfrm>
          <a:prstGeom prst="rect">
            <a:avLst/>
          </a:prstGeom>
          <a:solidFill>
            <a:schemeClr val="bg1"/>
          </a:solidFill>
          <a:ln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1513770" y="2402045"/>
            <a:ext cx="1816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政府應增加公屋單位供應，協助她解決住屋問題。</a:t>
            </a:r>
            <a:endParaRPr lang="en-US" altLang="zh-TW" sz="1400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6459645" y="4447861"/>
            <a:ext cx="2311772" cy="369332"/>
          </a:xfrm>
          <a:prstGeom prst="rect">
            <a:avLst/>
          </a:prstGeom>
          <a:solidFill>
            <a:srgbClr val="FF5157"/>
          </a:solidFill>
          <a:ln>
            <a:solidFill>
              <a:srgbClr val="FF515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陳先生的看法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8031" y="4817193"/>
            <a:ext cx="2313386" cy="935604"/>
          </a:xfrm>
          <a:prstGeom prst="rect">
            <a:avLst/>
          </a:prstGeom>
          <a:solidFill>
            <a:schemeClr val="bg1"/>
          </a:solidFill>
          <a:ln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矩形 38"/>
          <p:cNvSpPr/>
          <p:nvPr/>
        </p:nvSpPr>
        <p:spPr>
          <a:xfrm>
            <a:off x="6706401" y="4920706"/>
            <a:ext cx="1816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政府應該協助市民置業，如重新推出居屋，提供首次置業貸款等。</a:t>
            </a:r>
            <a:endParaRPr lang="en-US" altLang="zh-TW" sz="1400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弧形 39"/>
          <p:cNvSpPr/>
          <p:nvPr/>
        </p:nvSpPr>
        <p:spPr>
          <a:xfrm rot="8877652">
            <a:off x="5628421" y="3784040"/>
            <a:ext cx="1420741" cy="1420741"/>
          </a:xfrm>
          <a:prstGeom prst="arc">
            <a:avLst>
              <a:gd name="adj1" fmla="val 16791926"/>
              <a:gd name="adj2" fmla="val 20534832"/>
            </a:avLst>
          </a:prstGeom>
          <a:noFill/>
          <a:ln w="19050"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41" name="弧形 40"/>
          <p:cNvSpPr/>
          <p:nvPr/>
        </p:nvSpPr>
        <p:spPr>
          <a:xfrm rot="19279021">
            <a:off x="3201322" y="2431763"/>
            <a:ext cx="1420741" cy="1420741"/>
          </a:xfrm>
          <a:prstGeom prst="arc">
            <a:avLst>
              <a:gd name="adj1" fmla="val 16200000"/>
              <a:gd name="adj2" fmla="val 19696310"/>
            </a:avLst>
          </a:prstGeom>
          <a:noFill/>
          <a:ln w="19050"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 rot="271518" flipH="1">
            <a:off x="2330440" y="3392128"/>
            <a:ext cx="3813267" cy="174043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794661" y="3634419"/>
            <a:ext cx="30856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宜家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樓價不斷上升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地產商大部分都只係興建豪宅吸引消費力高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人</a:t>
            </a:r>
            <a:r>
              <a:rPr lang="zh-TW" altLang="en-US" sz="13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令我哋呢啲無物業</a:t>
            </a:r>
            <a:r>
              <a:rPr lang="zh-HK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300" b="1" dirty="0">
                <a:latin typeface="FangSong" panose="02010609060101010101" pitchFamily="49" charset="-122"/>
                <a:ea typeface="FangSong" panose="02010609060101010101" pitchFamily="49" charset="-122"/>
              </a:rPr>
              <a:t>中產人士難以置業</a:t>
            </a:r>
            <a:r>
              <a:rPr lang="zh-TW" altLang="en-US" sz="13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dirty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政府應該協助市民置業</a:t>
            </a:r>
            <a:r>
              <a:rPr lang="zh-TW" altLang="en-US" sz="1300" b="1" dirty="0" smtClean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dirty="0" smtClean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例如重新</a:t>
            </a:r>
            <a:r>
              <a:rPr lang="zh-TW" altLang="en-US" sz="1300" b="1" dirty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推出居屋</a:t>
            </a:r>
            <a:r>
              <a:rPr lang="zh-TW" altLang="en-US" sz="1300" b="1" dirty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</a:t>
            </a:r>
            <a:r>
              <a:rPr lang="zh-TW" altLang="en-US" sz="1300" b="1" dirty="0">
                <a:solidFill>
                  <a:srgbClr val="E2335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提供首次置業貸款等等</a:t>
            </a:r>
            <a:r>
              <a:rPr lang="zh-TW" altLang="en-US" sz="1300" b="1" dirty="0" smtClean="0">
                <a:solidFill>
                  <a:srgbClr val="E2335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300" b="1" dirty="0">
              <a:solidFill>
                <a:srgbClr val="E23359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3277569" y="4995446"/>
            <a:ext cx="1966076" cy="326787"/>
          </a:xfrm>
          <a:prstGeom prst="rect">
            <a:avLst/>
          </a:prstGeom>
          <a:solidFill>
            <a:schemeClr val="bg1"/>
          </a:solidFill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政府的房屋政策建議</a:t>
            </a:r>
            <a:endParaRPr lang="zh-HK" altLang="en-US" sz="1200" b="1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0" name="圖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771" y="4187891"/>
            <a:ext cx="1662314" cy="1631998"/>
          </a:xfrm>
          <a:prstGeom prst="rect">
            <a:avLst/>
          </a:prstGeom>
        </p:spPr>
      </p:pic>
      <p:sp>
        <p:nvSpPr>
          <p:cNvPr id="51" name="弧形 50"/>
          <p:cNvSpPr/>
          <p:nvPr/>
        </p:nvSpPr>
        <p:spPr>
          <a:xfrm rot="18242792">
            <a:off x="1555253" y="3756913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7301" y="4767603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陳先生</a:t>
            </a:r>
            <a:endParaRPr lang="zh-HK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264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5" grpId="0" animBg="1"/>
      <p:bldP spid="16" grpId="0"/>
      <p:bldP spid="37" grpId="0" animBg="1"/>
      <p:bldP spid="38" grpId="0" animBg="1"/>
      <p:bldP spid="39" grpId="0"/>
      <p:bldP spid="40" grpId="0" animBg="1"/>
      <p:bldP spid="41" grpId="0" animBg="1"/>
      <p:bldP spid="3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圓角矩形 26"/>
          <p:cNvSpPr/>
          <p:nvPr/>
        </p:nvSpPr>
        <p:spPr>
          <a:xfrm>
            <a:off x="939756" y="246513"/>
            <a:ext cx="2276238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208939" y="979709"/>
            <a:ext cx="5066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試指出不同持分者對政府的房屋政策有甚麼看法。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5486310" cy="571630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463A5"/>
                </a:solidFill>
              </a:rPr>
              <a:t> </a:t>
            </a:r>
            <a:r>
              <a:rPr lang="zh-TW" altLang="en-US" dirty="0">
                <a:solidFill>
                  <a:srgbClr val="9463A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香港的經濟表現 </a:t>
            </a:r>
            <a:endParaRPr lang="zh-HK" altLang="en-US" dirty="0">
              <a:solidFill>
                <a:srgbClr val="9463A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2329917" y="4453960"/>
            <a:ext cx="2311772" cy="369332"/>
          </a:xfrm>
          <a:prstGeom prst="rect">
            <a:avLst/>
          </a:prstGeom>
          <a:solidFill>
            <a:srgbClr val="FF5157"/>
          </a:solidFill>
          <a:ln>
            <a:solidFill>
              <a:srgbClr val="FF515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陳先生的看法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28303" y="4823292"/>
            <a:ext cx="2313386" cy="1170692"/>
          </a:xfrm>
          <a:prstGeom prst="rect">
            <a:avLst/>
          </a:prstGeom>
          <a:solidFill>
            <a:schemeClr val="bg1"/>
          </a:solidFill>
          <a:ln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矩形 38"/>
          <p:cNvSpPr/>
          <p:nvPr/>
        </p:nvSpPr>
        <p:spPr>
          <a:xfrm>
            <a:off x="2703661" y="4928477"/>
            <a:ext cx="1687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政府應該協助市民置業，如重新推出居屋，提供首次置業貸款等。</a:t>
            </a:r>
            <a:endParaRPr lang="en-US" altLang="zh-TW" sz="1400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138221" y="3825956"/>
            <a:ext cx="3611071" cy="2189900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橢圓 47"/>
          <p:cNvSpPr/>
          <p:nvPr/>
        </p:nvSpPr>
        <p:spPr>
          <a:xfrm>
            <a:off x="4886536" y="3594661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348270" y="4030864"/>
            <a:ext cx="3295396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黃婆婆</a:t>
            </a:r>
            <a:r>
              <a:rPr lang="zh-TW" altLang="en-US" sz="15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r>
              <a:rPr lang="zh-TW" altLang="en-US" sz="1500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政府增加公屋單位供應，協助她解決住屋問題。</a:t>
            </a:r>
            <a:endParaRPr lang="en-US" altLang="zh-TW" sz="1500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15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15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陳先生</a:t>
            </a:r>
            <a:r>
              <a:rPr lang="zh-TW" altLang="en-US" sz="15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r>
              <a:rPr lang="zh-TW" altLang="en-US" sz="1500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政府協助市民置業，如重新推出居屋，提供首次置業貸款等。</a:t>
            </a:r>
            <a:endParaRPr lang="zh-HK" altLang="en-US" sz="1500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手繪多邊形 62"/>
          <p:cNvSpPr/>
          <p:nvPr/>
        </p:nvSpPr>
        <p:spPr>
          <a:xfrm flipV="1">
            <a:off x="7185527" y="235604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64" name="弧形 63"/>
          <p:cNvSpPr/>
          <p:nvPr/>
        </p:nvSpPr>
        <p:spPr>
          <a:xfrm rot="10620496">
            <a:off x="7823835" y="225644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5" name="群組 64"/>
          <p:cNvGrpSpPr/>
          <p:nvPr/>
        </p:nvGrpSpPr>
        <p:grpSpPr>
          <a:xfrm>
            <a:off x="8284904" y="229336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66" name="手繪多邊形 65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手繪多邊形 66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E23359"/>
                </a:gs>
                <a:gs pos="0">
                  <a:srgbClr val="FFCDDC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9" name="橢圓 6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0" name="摺角紙張 69"/>
          <p:cNvSpPr/>
          <p:nvPr/>
        </p:nvSpPr>
        <p:spPr>
          <a:xfrm>
            <a:off x="5836186" y="2293363"/>
            <a:ext cx="1760716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1" name="手繪多邊形 70"/>
          <p:cNvSpPr/>
          <p:nvPr/>
        </p:nvSpPr>
        <p:spPr>
          <a:xfrm rot="15799771">
            <a:off x="7645734" y="209468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72" name="矩形 71"/>
          <p:cNvSpPr/>
          <p:nvPr/>
        </p:nvSpPr>
        <p:spPr>
          <a:xfrm>
            <a:off x="5638718" y="2944429"/>
            <a:ext cx="20880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3" name="AutoShape 25"/>
          <p:cNvSpPr txBox="1">
            <a:spLocks noChangeArrowheads="1"/>
          </p:cNvSpPr>
          <p:nvPr/>
        </p:nvSpPr>
        <p:spPr bwMode="auto">
          <a:xfrm>
            <a:off x="6038521" y="2457748"/>
            <a:ext cx="1314743" cy="376916"/>
          </a:xfrm>
          <a:prstGeom prst="flowChartAlternateProcess">
            <a:avLst/>
          </a:prstGeom>
          <a:solidFill>
            <a:srgbClr val="FF515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/>
              <a:t>轉述動詞</a:t>
            </a:r>
            <a:endParaRPr lang="zh-HK" altLang="en-US" sz="1200" b="1" spc="300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12" y="4361986"/>
            <a:ext cx="1662314" cy="1631998"/>
          </a:xfrm>
          <a:prstGeom prst="rect">
            <a:avLst/>
          </a:prstGeom>
        </p:spPr>
      </p:pic>
      <p:cxnSp>
        <p:nvCxnSpPr>
          <p:cNvPr id="75" name="直線接點 74"/>
          <p:cNvCxnSpPr/>
          <p:nvPr/>
        </p:nvCxnSpPr>
        <p:spPr>
          <a:xfrm>
            <a:off x="4263775" y="2834664"/>
            <a:ext cx="1808382" cy="1141938"/>
          </a:xfrm>
          <a:prstGeom prst="line">
            <a:avLst/>
          </a:prstGeom>
          <a:ln w="12700">
            <a:solidFill>
              <a:srgbClr val="FF515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>
            <a:stCxn id="37" idx="3"/>
          </p:cNvCxnSpPr>
          <p:nvPr/>
        </p:nvCxnSpPr>
        <p:spPr>
          <a:xfrm>
            <a:off x="4641689" y="4638626"/>
            <a:ext cx="1430468" cy="415961"/>
          </a:xfrm>
          <a:prstGeom prst="line">
            <a:avLst/>
          </a:prstGeom>
          <a:ln w="12700">
            <a:solidFill>
              <a:srgbClr val="FF515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20"/>
          <p:cNvSpPr txBox="1"/>
          <p:nvPr/>
        </p:nvSpPr>
        <p:spPr>
          <a:xfrm>
            <a:off x="1283086" y="2081344"/>
            <a:ext cx="2311772" cy="369332"/>
          </a:xfrm>
          <a:prstGeom prst="rect">
            <a:avLst/>
          </a:prstGeom>
          <a:solidFill>
            <a:srgbClr val="FF5157"/>
          </a:solidFill>
          <a:ln>
            <a:solidFill>
              <a:srgbClr val="FF515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婆婆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看法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1472" y="2450676"/>
            <a:ext cx="2313386" cy="935604"/>
          </a:xfrm>
          <a:prstGeom prst="rect">
            <a:avLst/>
          </a:prstGeom>
          <a:solidFill>
            <a:schemeClr val="bg1"/>
          </a:solidFill>
          <a:ln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1529842" y="2554189"/>
            <a:ext cx="1816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政府應增加公屋單位供應，協助她解決住屋問題。</a:t>
            </a:r>
            <a:endParaRPr lang="en-US" altLang="zh-TW" sz="1400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495" y="2081344"/>
            <a:ext cx="1008268" cy="1420741"/>
          </a:xfrm>
          <a:prstGeom prst="rect">
            <a:avLst/>
          </a:prstGeom>
        </p:spPr>
      </p:pic>
      <p:pic>
        <p:nvPicPr>
          <p:cNvPr id="87" name="圖片 8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88" name="矩形 87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6530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/>
      <p:bldP spid="47" grpId="0" animBg="1"/>
      <p:bldP spid="48" grpId="0" animBg="1"/>
      <p:bldP spid="17" grpId="0"/>
      <p:bldP spid="63" grpId="0" animBg="1"/>
      <p:bldP spid="64" grpId="0" animBg="1"/>
      <p:bldP spid="70" grpId="0" animBg="1"/>
      <p:bldP spid="70" grpId="1" animBg="1"/>
      <p:bldP spid="71" grpId="0" animBg="1"/>
      <p:bldP spid="71" grpId="1" animBg="1"/>
      <p:bldP spid="72" grpId="0"/>
      <p:bldP spid="72" grpId="1"/>
      <p:bldP spid="73" grpId="0" animBg="1"/>
      <p:bldP spid="73" grpId="1" animBg="1"/>
      <p:bldP spid="35" grpId="0" animBg="1"/>
      <p:bldP spid="5" grpId="0" animBg="1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20070" y="1888716"/>
            <a:ext cx="5295284" cy="2155746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906365" y="2014791"/>
            <a:ext cx="44698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近日，有報導指英國一個新興網站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Little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Gossip 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成為學生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的熱門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網上「蒲點」，用戶紛紛在網站匿名留言，「大爆」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同學是非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，包括用粗言穢語恥笑同學外表、散佈流言蜚語，被教師及家長炮轟網站助長網上欺凌。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939756" y="246513"/>
            <a:ext cx="2413044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208939" y="979709"/>
            <a:ext cx="4078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你較認同哪位同學的看法</a:t>
            </a:r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b="1" dirty="0" smtClean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列舉最少一個理由支持你的看法。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4367722" cy="844254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36EB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維護社會核心價值</a:t>
            </a:r>
            <a:endParaRPr lang="zh-HK" altLang="en-US" dirty="0">
              <a:solidFill>
                <a:srgbClr val="936EB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9" name="手繪多邊形 38"/>
          <p:cNvSpPr/>
          <p:nvPr/>
        </p:nvSpPr>
        <p:spPr>
          <a:xfrm rot="21362989">
            <a:off x="3586874" y="5044704"/>
            <a:ext cx="3519833" cy="11711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3957570" y="5357650"/>
            <a:ext cx="30069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有言論自由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嘅權利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唔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代表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一切</a:t>
            </a:r>
            <a:r>
              <a:rPr lang="zh-TW" altLang="en-US" sz="16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600" b="1" dirty="0" smtClean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都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要考慮其他人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感受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7" name="手繪多邊形 36"/>
          <p:cNvSpPr/>
          <p:nvPr/>
        </p:nvSpPr>
        <p:spPr>
          <a:xfrm flipH="1">
            <a:off x="1878102" y="3974406"/>
            <a:ext cx="4172082" cy="130887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81134" y="4327311"/>
            <a:ext cx="38335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我有言論自由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而且我講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全部都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係</a:t>
            </a:r>
            <a:endParaRPr lang="en-US" altLang="zh-TW" sz="1600" b="1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事實</a:t>
            </a:r>
            <a:r>
              <a:rPr lang="zh-TW" altLang="en-US" sz="16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有權喺網上公開表達自己嘅意見</a:t>
            </a:r>
            <a:r>
              <a:rPr lang="zh-TW" altLang="en-US" sz="16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8" name="弧形 37"/>
          <p:cNvSpPr/>
          <p:nvPr/>
        </p:nvSpPr>
        <p:spPr>
          <a:xfrm rot="6891873">
            <a:off x="1345069" y="409429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40" name="弧形 39"/>
          <p:cNvSpPr/>
          <p:nvPr/>
        </p:nvSpPr>
        <p:spPr>
          <a:xfrm rot="8440581">
            <a:off x="5839660" y="491679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1857" y="4805260"/>
            <a:ext cx="1074871" cy="1689554"/>
          </a:xfrm>
          <a:prstGeom prst="rect">
            <a:avLst/>
          </a:prstGeom>
          <a:blipFill dpi="0" rotWithShape="1">
            <a:blip r:embed="rId3">
              <a:alphaModFix amt="0"/>
            </a:blip>
            <a:srcRect/>
            <a:tile tx="0" ty="0" sx="100000" sy="100000" flip="none" algn="tl"/>
          </a:blipFill>
        </p:spPr>
      </p:pic>
      <p:pic>
        <p:nvPicPr>
          <p:cNvPr id="34" name="圖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485" y="3987525"/>
            <a:ext cx="1313853" cy="1806549"/>
          </a:xfrm>
          <a:prstGeom prst="rect">
            <a:avLst/>
          </a:prstGeom>
        </p:spPr>
      </p:pic>
      <p:pic>
        <p:nvPicPr>
          <p:cNvPr id="41" name="圖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1139454" y="5902393"/>
            <a:ext cx="49808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力新</a:t>
            </a:r>
            <a:endParaRPr lang="zh-HK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8081625" y="5711576"/>
            <a:ext cx="48935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欣儀</a:t>
            </a:r>
            <a:endParaRPr lang="zh-HK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987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6" grpId="0"/>
      <p:bldP spid="27" grpId="0" animBg="1"/>
      <p:bldP spid="10" grpId="0"/>
      <p:bldP spid="25" grpId="0" animBg="1"/>
      <p:bldP spid="26" grpId="0" animBg="1"/>
      <p:bldP spid="11" grpId="0"/>
      <p:bldP spid="39" grpId="0" animBg="1"/>
      <p:bldP spid="18" grpId="0"/>
      <p:bldP spid="37" grpId="0" animBg="1"/>
      <p:bldP spid="17" grpId="0"/>
      <p:bldP spid="38" grpId="0" animBg="1"/>
      <p:bldP spid="40" grpId="0" animBg="1"/>
      <p:bldP spid="43" grpId="0"/>
      <p:bldP spid="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H="1">
            <a:off x="7111856" y="4804664"/>
            <a:ext cx="1074871" cy="1675308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手繪多邊形 38"/>
          <p:cNvSpPr/>
          <p:nvPr/>
        </p:nvSpPr>
        <p:spPr>
          <a:xfrm rot="21362989">
            <a:off x="3586874" y="5044704"/>
            <a:ext cx="3519833" cy="11711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3957570" y="5357650"/>
            <a:ext cx="30069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言論自由嘅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權利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唔代表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一切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600" b="1" dirty="0" smtClean="0">
              <a:solidFill>
                <a:schemeClr val="bg2">
                  <a:lumMod val="9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都要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考慮其他人</a:t>
            </a:r>
            <a:r>
              <a:rPr lang="zh-HK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感受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solidFill>
                <a:schemeClr val="bg2">
                  <a:lumMod val="9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0" name="弧形 39"/>
          <p:cNvSpPr/>
          <p:nvPr/>
        </p:nvSpPr>
        <p:spPr>
          <a:xfrm rot="8440581">
            <a:off x="5839660" y="4916794"/>
            <a:ext cx="1420741" cy="1420741"/>
          </a:xfrm>
          <a:prstGeom prst="arc">
            <a:avLst/>
          </a:prstGeom>
          <a:noFill/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0070" y="1888716"/>
            <a:ext cx="5295284" cy="2155746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906365" y="2014791"/>
            <a:ext cx="44698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近日，有報導指英國一個新興網站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Little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Gossip 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成為學生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的熱門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網上「蒲點」，用戶紛紛在網站匿名留言，「大爆」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同學是非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，包括用粗言穢語恥笑同學外表、散佈流言蜚語，被教師及家長炮轟網站助長網上欺凌。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6" name="手繪多邊形 45"/>
          <p:cNvSpPr/>
          <p:nvPr/>
        </p:nvSpPr>
        <p:spPr>
          <a:xfrm flipH="1">
            <a:off x="1878102" y="3965262"/>
            <a:ext cx="4172082" cy="130887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939756" y="246513"/>
            <a:ext cx="2413044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208939" y="979709"/>
            <a:ext cx="4078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你較認同哪位同學的看法</a:t>
            </a:r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b="1" dirty="0" smtClean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列舉最少一個理由支持你的看法。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4367722" cy="844254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36EB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維護社會核心價值</a:t>
            </a:r>
            <a:endParaRPr lang="zh-HK" altLang="en-US" dirty="0">
              <a:solidFill>
                <a:srgbClr val="936EB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81134" y="432731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我有言論自由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而且我講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全部都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係</a:t>
            </a:r>
            <a:endParaRPr lang="en-US" altLang="zh-TW" sz="1600" b="1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事實</a:t>
            </a:r>
            <a:r>
              <a:rPr lang="zh-TW" altLang="en-US" sz="16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權喺網上公開表達自己嘅意見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8" name="弧形 37"/>
          <p:cNvSpPr/>
          <p:nvPr/>
        </p:nvSpPr>
        <p:spPr>
          <a:xfrm rot="6891873">
            <a:off x="1345069" y="409429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485" y="3987525"/>
            <a:ext cx="1313853" cy="1806549"/>
          </a:xfrm>
          <a:prstGeom prst="rect">
            <a:avLst/>
          </a:prstGeom>
        </p:spPr>
      </p:pic>
      <p:sp>
        <p:nvSpPr>
          <p:cNvPr id="44" name="手繪多邊形 43"/>
          <p:cNvSpPr/>
          <p:nvPr/>
        </p:nvSpPr>
        <p:spPr>
          <a:xfrm>
            <a:off x="5900374" y="2352016"/>
            <a:ext cx="2239610" cy="1515104"/>
          </a:xfrm>
          <a:custGeom>
            <a:avLst/>
            <a:gdLst>
              <a:gd name="connsiteX0" fmla="*/ 825302 w 2239610"/>
              <a:gd name="connsiteY0" fmla="*/ 0 h 1515104"/>
              <a:gd name="connsiteX1" fmla="*/ 1282086 w 2239610"/>
              <a:gd name="connsiteY1" fmla="*/ 242871 h 1515104"/>
              <a:gd name="connsiteX2" fmla="*/ 1283036 w 2239610"/>
              <a:gd name="connsiteY2" fmla="*/ 244620 h 1515104"/>
              <a:gd name="connsiteX3" fmla="*/ 1318697 w 2239610"/>
              <a:gd name="connsiteY3" fmla="*/ 233550 h 1515104"/>
              <a:gd name="connsiteX4" fmla="*/ 1429715 w 2239610"/>
              <a:gd name="connsiteY4" fmla="*/ 222358 h 1515104"/>
              <a:gd name="connsiteX5" fmla="*/ 1819234 w 2239610"/>
              <a:gd name="connsiteY5" fmla="*/ 383702 h 1515104"/>
              <a:gd name="connsiteX6" fmla="*/ 1871265 w 2239610"/>
              <a:gd name="connsiteY6" fmla="*/ 446765 h 1515104"/>
              <a:gd name="connsiteX7" fmla="*/ 1903168 w 2239610"/>
              <a:gd name="connsiteY7" fmla="*/ 456668 h 1515104"/>
              <a:gd name="connsiteX8" fmla="*/ 2239610 w 2239610"/>
              <a:gd name="connsiteY8" fmla="*/ 964241 h 1515104"/>
              <a:gd name="connsiteX9" fmla="*/ 1688747 w 2239610"/>
              <a:gd name="connsiteY9" fmla="*/ 1515104 h 1515104"/>
              <a:gd name="connsiteX10" fmla="*/ 1474327 w 2239610"/>
              <a:gd name="connsiteY10" fmla="*/ 1471815 h 1515104"/>
              <a:gd name="connsiteX11" fmla="*/ 1413316 w 2239610"/>
              <a:gd name="connsiteY11" fmla="*/ 1438699 h 1515104"/>
              <a:gd name="connsiteX12" fmla="*/ 1352306 w 2239610"/>
              <a:gd name="connsiteY12" fmla="*/ 1471815 h 1515104"/>
              <a:gd name="connsiteX13" fmla="*/ 1137885 w 2239610"/>
              <a:gd name="connsiteY13" fmla="*/ 1515104 h 1515104"/>
              <a:gd name="connsiteX14" fmla="*/ 923465 w 2239610"/>
              <a:gd name="connsiteY14" fmla="*/ 1471815 h 1515104"/>
              <a:gd name="connsiteX15" fmla="*/ 842577 w 2239610"/>
              <a:gd name="connsiteY15" fmla="*/ 1427910 h 1515104"/>
              <a:gd name="connsiteX16" fmla="*/ 813437 w 2239610"/>
              <a:gd name="connsiteY16" fmla="*/ 1448618 h 1515104"/>
              <a:gd name="connsiteX17" fmla="*/ 550863 w 2239610"/>
              <a:gd name="connsiteY17" fmla="*/ 1515104 h 1515104"/>
              <a:gd name="connsiteX18" fmla="*/ 0 w 2239610"/>
              <a:gd name="connsiteY18" fmla="*/ 964241 h 1515104"/>
              <a:gd name="connsiteX19" fmla="*/ 242870 w 2239610"/>
              <a:gd name="connsiteY19" fmla="*/ 507457 h 1515104"/>
              <a:gd name="connsiteX20" fmla="*/ 280896 w 2239610"/>
              <a:gd name="connsiteY20" fmla="*/ 486818 h 1515104"/>
              <a:gd name="connsiteX21" fmla="*/ 285631 w 2239610"/>
              <a:gd name="connsiteY21" fmla="*/ 439845 h 1515104"/>
              <a:gd name="connsiteX22" fmla="*/ 825302 w 2239610"/>
              <a:gd name="connsiteY22" fmla="*/ 0 h 151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39610" h="1515104">
                <a:moveTo>
                  <a:pt x="825302" y="0"/>
                </a:moveTo>
                <a:cubicBezTo>
                  <a:pt x="1015448" y="0"/>
                  <a:pt x="1183092" y="96340"/>
                  <a:pt x="1282086" y="242871"/>
                </a:cubicBezTo>
                <a:lnTo>
                  <a:pt x="1283036" y="244620"/>
                </a:lnTo>
                <a:lnTo>
                  <a:pt x="1318697" y="233550"/>
                </a:lnTo>
                <a:cubicBezTo>
                  <a:pt x="1354557" y="226212"/>
                  <a:pt x="1391686" y="222358"/>
                  <a:pt x="1429715" y="222358"/>
                </a:cubicBezTo>
                <a:cubicBezTo>
                  <a:pt x="1581832" y="222358"/>
                  <a:pt x="1719548" y="284016"/>
                  <a:pt x="1819234" y="383702"/>
                </a:cubicBezTo>
                <a:lnTo>
                  <a:pt x="1871265" y="446765"/>
                </a:lnTo>
                <a:lnTo>
                  <a:pt x="1903168" y="456668"/>
                </a:lnTo>
                <a:cubicBezTo>
                  <a:pt x="2100881" y="540293"/>
                  <a:pt x="2239610" y="736066"/>
                  <a:pt x="2239610" y="964241"/>
                </a:cubicBezTo>
                <a:cubicBezTo>
                  <a:pt x="2239610" y="1268474"/>
                  <a:pt x="1992980" y="1515104"/>
                  <a:pt x="1688747" y="1515104"/>
                </a:cubicBezTo>
                <a:cubicBezTo>
                  <a:pt x="1612689" y="1515104"/>
                  <a:pt x="1540231" y="1499690"/>
                  <a:pt x="1474327" y="1471815"/>
                </a:cubicBezTo>
                <a:lnTo>
                  <a:pt x="1413316" y="1438699"/>
                </a:lnTo>
                <a:lnTo>
                  <a:pt x="1352306" y="1471815"/>
                </a:lnTo>
                <a:cubicBezTo>
                  <a:pt x="1286402" y="1499690"/>
                  <a:pt x="1213944" y="1515104"/>
                  <a:pt x="1137885" y="1515104"/>
                </a:cubicBezTo>
                <a:cubicBezTo>
                  <a:pt x="1061827" y="1515104"/>
                  <a:pt x="989369" y="1499690"/>
                  <a:pt x="923465" y="1471815"/>
                </a:cubicBezTo>
                <a:lnTo>
                  <a:pt x="842577" y="1427910"/>
                </a:lnTo>
                <a:lnTo>
                  <a:pt x="813437" y="1448618"/>
                </a:lnTo>
                <a:cubicBezTo>
                  <a:pt x="735384" y="1491019"/>
                  <a:pt x="645936" y="1515104"/>
                  <a:pt x="550863" y="1515104"/>
                </a:cubicBezTo>
                <a:cubicBezTo>
                  <a:pt x="246630" y="1515104"/>
                  <a:pt x="0" y="1268474"/>
                  <a:pt x="0" y="964241"/>
                </a:cubicBezTo>
                <a:cubicBezTo>
                  <a:pt x="0" y="774096"/>
                  <a:pt x="96340" y="606451"/>
                  <a:pt x="242870" y="507457"/>
                </a:cubicBezTo>
                <a:lnTo>
                  <a:pt x="280896" y="486818"/>
                </a:lnTo>
                <a:lnTo>
                  <a:pt x="285631" y="439845"/>
                </a:lnTo>
                <a:cubicBezTo>
                  <a:pt x="336997" y="188826"/>
                  <a:pt x="559098" y="0"/>
                  <a:pt x="825302" y="0"/>
                </a:cubicBezTo>
                <a:close/>
              </a:path>
            </a:pathLst>
          </a:custGeom>
          <a:solidFill>
            <a:srgbClr val="A484BE"/>
          </a:solidFill>
          <a:ln w="19050">
            <a:solidFill>
              <a:srgbClr val="A484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矩形 1"/>
          <p:cNvSpPr/>
          <p:nvPr/>
        </p:nvSpPr>
        <p:spPr>
          <a:xfrm>
            <a:off x="6109574" y="2832655"/>
            <a:ext cx="19916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我認同力新的看法，</a:t>
            </a:r>
            <a:endParaRPr lang="en-US" altLang="zh-TW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不應該限制言論自由。</a:t>
            </a:r>
            <a:endParaRPr lang="zh-HK" altLang="en-US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弧形 44"/>
          <p:cNvSpPr/>
          <p:nvPr/>
        </p:nvSpPr>
        <p:spPr>
          <a:xfrm rot="15201948">
            <a:off x="5511009" y="3814730"/>
            <a:ext cx="1420741" cy="1420741"/>
          </a:xfrm>
          <a:prstGeom prst="arc">
            <a:avLst>
              <a:gd name="adj1" fmla="val 18380869"/>
              <a:gd name="adj2" fmla="val 0"/>
            </a:avLst>
          </a:prstGeom>
          <a:noFill/>
          <a:ln w="19050">
            <a:solidFill>
              <a:srgbClr val="A484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47" name="圖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33" name="文字方塊 32"/>
          <p:cNvSpPr txBox="1"/>
          <p:nvPr/>
        </p:nvSpPr>
        <p:spPr>
          <a:xfrm>
            <a:off x="1139454" y="5902393"/>
            <a:ext cx="49808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力新</a:t>
            </a:r>
            <a:endParaRPr lang="zh-HK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8081625" y="5711576"/>
            <a:ext cx="48935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>
                <a:solidFill>
                  <a:schemeClr val="bg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欣儀</a:t>
            </a:r>
            <a:endParaRPr lang="zh-HK" altLang="en-US" sz="1200" b="1" dirty="0">
              <a:solidFill>
                <a:schemeClr val="bg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8069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" grpId="0"/>
      <p:bldP spid="4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字方塊 51"/>
          <p:cNvSpPr txBox="1"/>
          <p:nvPr/>
        </p:nvSpPr>
        <p:spPr>
          <a:xfrm>
            <a:off x="8081625" y="5711576"/>
            <a:ext cx="48935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>
                <a:solidFill>
                  <a:schemeClr val="bg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欣儀</a:t>
            </a:r>
            <a:endParaRPr lang="zh-HK" altLang="en-US" sz="1200" b="1" dirty="0">
              <a:solidFill>
                <a:schemeClr val="bg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手繪多邊形 38"/>
          <p:cNvSpPr/>
          <p:nvPr/>
        </p:nvSpPr>
        <p:spPr>
          <a:xfrm rot="21362989">
            <a:off x="3586874" y="5044704"/>
            <a:ext cx="3519833" cy="11711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弧形 39"/>
          <p:cNvSpPr/>
          <p:nvPr/>
        </p:nvSpPr>
        <p:spPr>
          <a:xfrm rot="8440581">
            <a:off x="5839660" y="4916794"/>
            <a:ext cx="1420741" cy="1420741"/>
          </a:xfrm>
          <a:prstGeom prst="arc">
            <a:avLst/>
          </a:prstGeom>
          <a:noFill/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57570" y="5357650"/>
            <a:ext cx="30069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有言論自由嘅權利唔代表一切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600" b="1" dirty="0">
              <a:solidFill>
                <a:schemeClr val="bg2">
                  <a:lumMod val="9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都要考慮其他人</a:t>
            </a:r>
            <a:r>
              <a:rPr lang="zh-HK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感受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solidFill>
                <a:schemeClr val="bg2">
                  <a:lumMod val="9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7111856" y="4804664"/>
            <a:ext cx="1074871" cy="1675308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矩形 27"/>
          <p:cNvSpPr/>
          <p:nvPr/>
        </p:nvSpPr>
        <p:spPr>
          <a:xfrm>
            <a:off x="320070" y="1888716"/>
            <a:ext cx="5295284" cy="2155746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906365" y="2014791"/>
            <a:ext cx="44698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近日，有報導指英國一個新興網站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Little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Gossip 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成為學生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的熱門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網上「蒲點」，用戶紛紛在網站匿名留言，「大爆」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同學是非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，包括用粗言穢語恥笑同學外表、散佈流言蜚語，被教師及家長炮轟網站助長網上欺凌。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9" name="手繪多邊形 58"/>
          <p:cNvSpPr/>
          <p:nvPr/>
        </p:nvSpPr>
        <p:spPr>
          <a:xfrm flipH="1">
            <a:off x="1878102" y="3965262"/>
            <a:ext cx="4172082" cy="130887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939756" y="246513"/>
            <a:ext cx="2413044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208939" y="979709"/>
            <a:ext cx="4078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你較認同哪位同學的看法</a:t>
            </a:r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b="1" dirty="0" smtClean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列舉最少一個理由支持你的看法。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4367722" cy="844254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36EB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維護社會核心價值</a:t>
            </a:r>
            <a:endParaRPr lang="zh-HK" altLang="en-US" dirty="0">
              <a:solidFill>
                <a:srgbClr val="936EB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81134" y="432731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1600" b="1" u="sng" dirty="0">
                <a:solidFill>
                  <a:srgbClr val="936EB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有言論自由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而且</a:t>
            </a:r>
            <a:r>
              <a:rPr lang="zh-TW" altLang="en-US" sz="1600" b="1" u="sng" dirty="0">
                <a:solidFill>
                  <a:srgbClr val="936EB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講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全部都係</a:t>
            </a:r>
            <a:endParaRPr lang="en-US" altLang="zh-TW" sz="1600" b="1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事實</a:t>
            </a:r>
            <a:r>
              <a:rPr lang="zh-TW" altLang="en-US" sz="16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權喺網上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公開表達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自己嘅意見</a:t>
            </a:r>
            <a:r>
              <a:rPr lang="zh-TW" altLang="en-US" sz="1600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8" name="弧形 37"/>
          <p:cNvSpPr/>
          <p:nvPr/>
        </p:nvSpPr>
        <p:spPr>
          <a:xfrm rot="6891873">
            <a:off x="1345069" y="409429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485" y="3987525"/>
            <a:ext cx="1313853" cy="1806549"/>
          </a:xfrm>
          <a:prstGeom prst="rect">
            <a:avLst/>
          </a:prstGeom>
        </p:spPr>
      </p:pic>
      <p:sp>
        <p:nvSpPr>
          <p:cNvPr id="33" name="手繪多邊形 32"/>
          <p:cNvSpPr/>
          <p:nvPr/>
        </p:nvSpPr>
        <p:spPr>
          <a:xfrm flipV="1">
            <a:off x="7185527" y="212459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5" name="弧形 34"/>
          <p:cNvSpPr/>
          <p:nvPr/>
        </p:nvSpPr>
        <p:spPr>
          <a:xfrm rot="10620496">
            <a:off x="7823835" y="202500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6" name="群組 35"/>
          <p:cNvGrpSpPr/>
          <p:nvPr/>
        </p:nvGrpSpPr>
        <p:grpSpPr>
          <a:xfrm>
            <a:off x="8284904" y="206191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1" name="手繪多邊形 4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手繪多邊形 4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E23359"/>
                </a:gs>
                <a:gs pos="0">
                  <a:srgbClr val="FFCDDC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橢圓 45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7" name="摺角紙張 46"/>
          <p:cNvSpPr/>
          <p:nvPr/>
        </p:nvSpPr>
        <p:spPr>
          <a:xfrm>
            <a:off x="5836186" y="2061918"/>
            <a:ext cx="1760716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手繪多邊形 47"/>
          <p:cNvSpPr/>
          <p:nvPr/>
        </p:nvSpPr>
        <p:spPr>
          <a:xfrm rot="15799771">
            <a:off x="7645734" y="186323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9" name="矩形 48"/>
          <p:cNvSpPr/>
          <p:nvPr/>
        </p:nvSpPr>
        <p:spPr>
          <a:xfrm>
            <a:off x="6252913" y="2712984"/>
            <a:ext cx="94061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認為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AutoShape 25"/>
          <p:cNvSpPr txBox="1">
            <a:spLocks noChangeArrowheads="1"/>
          </p:cNvSpPr>
          <p:nvPr/>
        </p:nvSpPr>
        <p:spPr bwMode="auto">
          <a:xfrm>
            <a:off x="6038521" y="2226303"/>
            <a:ext cx="1314743" cy="376916"/>
          </a:xfrm>
          <a:prstGeom prst="flowChartAlternateProcess">
            <a:avLst/>
          </a:prstGeom>
          <a:solidFill>
            <a:srgbClr val="FF515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/>
              <a:t>轉述動詞</a:t>
            </a:r>
            <a:endParaRPr lang="zh-HK" altLang="en-US" sz="1200" b="1" spc="300" dirty="0"/>
          </a:p>
        </p:txBody>
      </p:sp>
      <p:sp>
        <p:nvSpPr>
          <p:cNvPr id="56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6001506" y="3562832"/>
            <a:ext cx="2643538" cy="2189900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5749820" y="3331537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85188" y="3731653"/>
            <a:ext cx="2356856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力新</a:t>
            </a:r>
            <a:r>
              <a:rPr lang="zh-TW" altLang="en-US" sz="15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認為</a:t>
            </a:r>
            <a:r>
              <a:rPr lang="zh-TW" altLang="en-US" sz="1500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他有言論自由，而他說的全是事實，有權利公開表達自己意見。</a:t>
            </a:r>
            <a:r>
              <a:rPr lang="zh-TW" altLang="en-US" sz="1500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我贊成他的看法，不應該限制言論自由。</a:t>
            </a:r>
            <a:endParaRPr lang="en-US" altLang="zh-TW" sz="15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2630694" y="5052646"/>
            <a:ext cx="2419292" cy="1283047"/>
            <a:chOff x="2630694" y="5052646"/>
            <a:chExt cx="2419292" cy="1283047"/>
          </a:xfrm>
        </p:grpSpPr>
        <p:sp>
          <p:nvSpPr>
            <p:cNvPr id="8" name="五邊形 7"/>
            <p:cNvSpPr/>
            <p:nvPr/>
          </p:nvSpPr>
          <p:spPr>
            <a:xfrm rot="16200000">
              <a:off x="3198816" y="4484524"/>
              <a:ext cx="1283047" cy="2419292"/>
            </a:xfrm>
            <a:prstGeom prst="homePlate">
              <a:avLst>
                <a:gd name="adj" fmla="val 32629"/>
              </a:avLst>
            </a:prstGeom>
            <a:solidFill>
              <a:srgbClr val="A484BE"/>
            </a:solidFill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dk1"/>
                </a:solidFill>
              </a:endParaRPr>
            </a:p>
          </p:txBody>
        </p:sp>
        <p:sp>
          <p:nvSpPr>
            <p:cNvPr id="60" name="Rectangle 15"/>
            <p:cNvSpPr/>
            <p:nvPr/>
          </p:nvSpPr>
          <p:spPr>
            <a:xfrm>
              <a:off x="2767075" y="5552648"/>
              <a:ext cx="4683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我</a:t>
              </a:r>
              <a:r>
                <a:rPr lang="zh-TW" altLang="en-US" b="1" dirty="0" smtClean="0">
                  <a:solidFill>
                    <a:schemeClr val="bg1"/>
                  </a:solidFill>
                </a:rPr>
                <a:t> </a:t>
              </a:r>
              <a:endParaRPr lang="zh-HK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Rectangle 19"/>
            <p:cNvSpPr/>
            <p:nvPr/>
          </p:nvSpPr>
          <p:spPr>
            <a:xfrm>
              <a:off x="4491666" y="553635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他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Rectangle 10"/>
            <p:cNvSpPr/>
            <p:nvPr/>
          </p:nvSpPr>
          <p:spPr>
            <a:xfrm>
              <a:off x="3184050" y="584075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調整代名詞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63" name="直線單箭頭接點 62"/>
            <p:cNvCxnSpPr/>
            <p:nvPr/>
          </p:nvCxnSpPr>
          <p:spPr>
            <a:xfrm>
              <a:off x="3196162" y="5715868"/>
              <a:ext cx="1318950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" name="圖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1139454" y="5902393"/>
            <a:ext cx="49808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力新</a:t>
            </a:r>
            <a:endParaRPr lang="zh-HK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2711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47" grpId="0" animBg="1"/>
      <p:bldP spid="47" grpId="1" animBg="1"/>
      <p:bldP spid="48" grpId="0" animBg="1"/>
      <p:bldP spid="48" grpId="1" animBg="1"/>
      <p:bldP spid="49" grpId="0"/>
      <p:bldP spid="49" grpId="1"/>
      <p:bldP spid="50" grpId="0" animBg="1"/>
      <p:bldP spid="50" grpId="1" animBg="1"/>
      <p:bldP spid="56" grpId="0" animBg="1"/>
      <p:bldP spid="57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A648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21" name="圓角矩形 12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2" name="手繪多邊形 12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4" name="圓角矩形 12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5" name="手繪多邊形 124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26" name="圓角矩形 125"/>
          <p:cNvSpPr/>
          <p:nvPr/>
        </p:nvSpPr>
        <p:spPr>
          <a:xfrm>
            <a:off x="1536079" y="3465746"/>
            <a:ext cx="429267" cy="2063797"/>
          </a:xfrm>
          <a:prstGeom prst="roundRect">
            <a:avLst/>
          </a:prstGeom>
          <a:noFill/>
          <a:ln>
            <a:solidFill>
              <a:srgbClr val="EA64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E23359"/>
              </a:solidFill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36" y="1600873"/>
            <a:ext cx="1422525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2009"/>
            <a:ext cx="892854" cy="120249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2" name="圖片 1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grpSp>
        <p:nvGrpSpPr>
          <p:cNvPr id="163" name="群組 162"/>
          <p:cNvGrpSpPr/>
          <p:nvPr/>
        </p:nvGrpSpPr>
        <p:grpSpPr>
          <a:xfrm>
            <a:off x="2179281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4" name="群組 163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6" name="群組 165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8" name="群組 167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0" name="圓角化同側角落矩形 169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2" name="群組 171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4" name="圓角化同側角落矩形 173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9" name="弧形 168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7" name="圓角化同側角落矩形 166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5" name="圓角矩形 164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5" name="圓角化同側角落矩形 174"/>
          <p:cNvSpPr/>
          <p:nvPr/>
        </p:nvSpPr>
        <p:spPr>
          <a:xfrm>
            <a:off x="2728593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6" name="群組 175"/>
          <p:cNvGrpSpPr/>
          <p:nvPr/>
        </p:nvGrpSpPr>
        <p:grpSpPr>
          <a:xfrm>
            <a:off x="3326194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7" name="圓角化同側角落矩形 176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圓角化同側角落矩形 177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9" name="弧形 178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0" name="手繪多邊形 179"/>
          <p:cNvSpPr/>
          <p:nvPr/>
        </p:nvSpPr>
        <p:spPr>
          <a:xfrm rot="5400000">
            <a:off x="3146143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2764778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圓角矩形 181"/>
          <p:cNvSpPr/>
          <p:nvPr/>
        </p:nvSpPr>
        <p:spPr>
          <a:xfrm>
            <a:off x="2949967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2826688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4" name="圓角矩形 183"/>
          <p:cNvSpPr/>
          <p:nvPr/>
        </p:nvSpPr>
        <p:spPr>
          <a:xfrm>
            <a:off x="3246759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手繪多邊形 184"/>
          <p:cNvSpPr/>
          <p:nvPr/>
        </p:nvSpPr>
        <p:spPr>
          <a:xfrm>
            <a:off x="2713072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6" name="群組 185"/>
          <p:cNvGrpSpPr/>
          <p:nvPr/>
        </p:nvGrpSpPr>
        <p:grpSpPr>
          <a:xfrm>
            <a:off x="3244895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7" name="手繪多邊形 186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弧形 187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9" name="弧形 188"/>
          <p:cNvSpPr/>
          <p:nvPr/>
        </p:nvSpPr>
        <p:spPr>
          <a:xfrm rot="16495338">
            <a:off x="2817907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13638684">
            <a:off x="2984114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6626464">
            <a:off x="3049113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2" name="弧形 191"/>
          <p:cNvSpPr/>
          <p:nvPr/>
        </p:nvSpPr>
        <p:spPr>
          <a:xfrm rot="20119542">
            <a:off x="3049114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3" name="群組 192"/>
          <p:cNvGrpSpPr/>
          <p:nvPr/>
        </p:nvGrpSpPr>
        <p:grpSpPr>
          <a:xfrm>
            <a:off x="3076360" y="4908812"/>
            <a:ext cx="181452" cy="184166"/>
            <a:chOff x="2759304" y="2122198"/>
            <a:chExt cx="181452" cy="184166"/>
          </a:xfrm>
        </p:grpSpPr>
        <p:sp>
          <p:nvSpPr>
            <p:cNvPr id="194" name="橢圓 193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弧形 195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7" name="弧形 196"/>
          <p:cNvSpPr/>
          <p:nvPr/>
        </p:nvSpPr>
        <p:spPr>
          <a:xfrm rot="20119542">
            <a:off x="2811243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8" name="群組 197"/>
          <p:cNvGrpSpPr/>
          <p:nvPr/>
        </p:nvGrpSpPr>
        <p:grpSpPr>
          <a:xfrm>
            <a:off x="2837773" y="4895278"/>
            <a:ext cx="181452" cy="184166"/>
            <a:chOff x="2759304" y="2122198"/>
            <a:chExt cx="181452" cy="184166"/>
          </a:xfrm>
        </p:grpSpPr>
        <p:sp>
          <p:nvSpPr>
            <p:cNvPr id="199" name="橢圓 198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1" name="弧形 200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2" name="弧形 201"/>
          <p:cNvSpPr/>
          <p:nvPr/>
        </p:nvSpPr>
        <p:spPr>
          <a:xfrm rot="5704529">
            <a:off x="2886970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32666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114970" y="3924850"/>
            <a:ext cx="250009" cy="11530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588829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3013821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217573" y="3835248"/>
            <a:ext cx="191977" cy="4575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581476" y="3841132"/>
            <a:ext cx="214441" cy="45162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911183" y="3846464"/>
            <a:ext cx="198370" cy="108320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160465" y="3842206"/>
            <a:ext cx="22173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76568" y="3840391"/>
            <a:ext cx="250009" cy="17620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8169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26" grpId="0" animBg="1"/>
      <p:bldP spid="175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9" grpId="0" animBg="1"/>
      <p:bldP spid="190" grpId="0" animBg="1"/>
      <p:bldP spid="191" grpId="0" animBg="1"/>
      <p:bldP spid="192" grpId="0" animBg="1"/>
      <p:bldP spid="197" grpId="0" animBg="1"/>
      <p:bldP spid="202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20070" y="1888716"/>
            <a:ext cx="5295284" cy="2155746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圓角矩形 26"/>
          <p:cNvSpPr/>
          <p:nvPr/>
        </p:nvSpPr>
        <p:spPr>
          <a:xfrm>
            <a:off x="939756" y="246513"/>
            <a:ext cx="2413044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208939" y="979709"/>
            <a:ext cx="4078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你較認同哪位同學的看法</a:t>
            </a:r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b="1" dirty="0" smtClean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列舉最少一個理由支持你的看法。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4367722" cy="844254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36EB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維護社會核心價值</a:t>
            </a:r>
            <a:endParaRPr lang="zh-HK" altLang="en-US" dirty="0">
              <a:solidFill>
                <a:srgbClr val="936EB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6365" y="2014791"/>
            <a:ext cx="44698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近日，有報導指英國一個新興網站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Little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Gossip 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成為學生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的熱門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網上「蒲點」，用戶紛紛在網站匿名留言，「大爆」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同學是非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，包括用粗言穢語恥笑同學外表、散佈流言蜚語，被教師及家長炮轟網站助長網上欺凌。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611930" y="3987525"/>
            <a:ext cx="1346742" cy="1760355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手繪多邊形 36"/>
          <p:cNvSpPr/>
          <p:nvPr/>
        </p:nvSpPr>
        <p:spPr>
          <a:xfrm flipH="1">
            <a:off x="1878102" y="3965262"/>
            <a:ext cx="4172082" cy="130887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81134" y="4327311"/>
            <a:ext cx="387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我有言論自由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而且我講</a:t>
            </a:r>
            <a:r>
              <a:rPr lang="zh-HK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全部都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</a:t>
            </a:r>
            <a:endParaRPr lang="en-US" altLang="zh-TW" sz="1600" b="1" dirty="0" smtClean="0">
              <a:solidFill>
                <a:schemeClr val="bg2">
                  <a:lumMod val="90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事實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權喺網上公開表達自己嘅意見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solidFill>
                <a:schemeClr val="bg2">
                  <a:lumMod val="9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8" name="弧形 37"/>
          <p:cNvSpPr/>
          <p:nvPr/>
        </p:nvSpPr>
        <p:spPr>
          <a:xfrm rot="6891873">
            <a:off x="1345069" y="4094294"/>
            <a:ext cx="1420741" cy="1420741"/>
          </a:xfrm>
          <a:prstGeom prst="arc">
            <a:avLst/>
          </a:prstGeom>
          <a:noFill/>
          <a:ln w="19050">
            <a:solidFill>
              <a:schemeClr val="tx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39" name="手繪多邊形 38"/>
          <p:cNvSpPr/>
          <p:nvPr/>
        </p:nvSpPr>
        <p:spPr>
          <a:xfrm rot="21362989">
            <a:off x="3586874" y="5044704"/>
            <a:ext cx="3519833" cy="11711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3957570" y="5357650"/>
            <a:ext cx="3309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有言論自由嘅權利唔代表一切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都要考慮其他人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感受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0" name="弧形 39"/>
          <p:cNvSpPr/>
          <p:nvPr/>
        </p:nvSpPr>
        <p:spPr>
          <a:xfrm rot="8440581">
            <a:off x="5839660" y="491679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1857" y="4805260"/>
            <a:ext cx="1074871" cy="1689554"/>
          </a:xfrm>
          <a:prstGeom prst="rect">
            <a:avLst/>
          </a:prstGeom>
          <a:blipFill dpi="0" rotWithShape="1">
            <a:blip r:embed="rId4">
              <a:alphaModFix amt="0"/>
            </a:blip>
            <a:srcRect/>
            <a:tile tx="0" ty="0" sx="100000" sy="100000" flip="none" algn="tl"/>
          </a:blipFill>
        </p:spPr>
      </p:pic>
      <p:sp>
        <p:nvSpPr>
          <p:cNvPr id="35" name="手繪多邊形 34"/>
          <p:cNvSpPr/>
          <p:nvPr/>
        </p:nvSpPr>
        <p:spPr>
          <a:xfrm>
            <a:off x="6026176" y="2466994"/>
            <a:ext cx="2568545" cy="1737630"/>
          </a:xfrm>
          <a:custGeom>
            <a:avLst/>
            <a:gdLst>
              <a:gd name="connsiteX0" fmla="*/ 825302 w 2239610"/>
              <a:gd name="connsiteY0" fmla="*/ 0 h 1515104"/>
              <a:gd name="connsiteX1" fmla="*/ 1282086 w 2239610"/>
              <a:gd name="connsiteY1" fmla="*/ 242871 h 1515104"/>
              <a:gd name="connsiteX2" fmla="*/ 1283036 w 2239610"/>
              <a:gd name="connsiteY2" fmla="*/ 244620 h 1515104"/>
              <a:gd name="connsiteX3" fmla="*/ 1318697 w 2239610"/>
              <a:gd name="connsiteY3" fmla="*/ 233550 h 1515104"/>
              <a:gd name="connsiteX4" fmla="*/ 1429715 w 2239610"/>
              <a:gd name="connsiteY4" fmla="*/ 222358 h 1515104"/>
              <a:gd name="connsiteX5" fmla="*/ 1819234 w 2239610"/>
              <a:gd name="connsiteY5" fmla="*/ 383702 h 1515104"/>
              <a:gd name="connsiteX6" fmla="*/ 1871265 w 2239610"/>
              <a:gd name="connsiteY6" fmla="*/ 446765 h 1515104"/>
              <a:gd name="connsiteX7" fmla="*/ 1903168 w 2239610"/>
              <a:gd name="connsiteY7" fmla="*/ 456668 h 1515104"/>
              <a:gd name="connsiteX8" fmla="*/ 2239610 w 2239610"/>
              <a:gd name="connsiteY8" fmla="*/ 964241 h 1515104"/>
              <a:gd name="connsiteX9" fmla="*/ 1688747 w 2239610"/>
              <a:gd name="connsiteY9" fmla="*/ 1515104 h 1515104"/>
              <a:gd name="connsiteX10" fmla="*/ 1474327 w 2239610"/>
              <a:gd name="connsiteY10" fmla="*/ 1471815 h 1515104"/>
              <a:gd name="connsiteX11" fmla="*/ 1413316 w 2239610"/>
              <a:gd name="connsiteY11" fmla="*/ 1438699 h 1515104"/>
              <a:gd name="connsiteX12" fmla="*/ 1352306 w 2239610"/>
              <a:gd name="connsiteY12" fmla="*/ 1471815 h 1515104"/>
              <a:gd name="connsiteX13" fmla="*/ 1137885 w 2239610"/>
              <a:gd name="connsiteY13" fmla="*/ 1515104 h 1515104"/>
              <a:gd name="connsiteX14" fmla="*/ 923465 w 2239610"/>
              <a:gd name="connsiteY14" fmla="*/ 1471815 h 1515104"/>
              <a:gd name="connsiteX15" fmla="*/ 842577 w 2239610"/>
              <a:gd name="connsiteY15" fmla="*/ 1427910 h 1515104"/>
              <a:gd name="connsiteX16" fmla="*/ 813437 w 2239610"/>
              <a:gd name="connsiteY16" fmla="*/ 1448618 h 1515104"/>
              <a:gd name="connsiteX17" fmla="*/ 550863 w 2239610"/>
              <a:gd name="connsiteY17" fmla="*/ 1515104 h 1515104"/>
              <a:gd name="connsiteX18" fmla="*/ 0 w 2239610"/>
              <a:gd name="connsiteY18" fmla="*/ 964241 h 1515104"/>
              <a:gd name="connsiteX19" fmla="*/ 242870 w 2239610"/>
              <a:gd name="connsiteY19" fmla="*/ 507457 h 1515104"/>
              <a:gd name="connsiteX20" fmla="*/ 280896 w 2239610"/>
              <a:gd name="connsiteY20" fmla="*/ 486818 h 1515104"/>
              <a:gd name="connsiteX21" fmla="*/ 285631 w 2239610"/>
              <a:gd name="connsiteY21" fmla="*/ 439845 h 1515104"/>
              <a:gd name="connsiteX22" fmla="*/ 825302 w 2239610"/>
              <a:gd name="connsiteY22" fmla="*/ 0 h 151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39610" h="1515104">
                <a:moveTo>
                  <a:pt x="825302" y="0"/>
                </a:moveTo>
                <a:cubicBezTo>
                  <a:pt x="1015448" y="0"/>
                  <a:pt x="1183092" y="96340"/>
                  <a:pt x="1282086" y="242871"/>
                </a:cubicBezTo>
                <a:lnTo>
                  <a:pt x="1283036" y="244620"/>
                </a:lnTo>
                <a:lnTo>
                  <a:pt x="1318697" y="233550"/>
                </a:lnTo>
                <a:cubicBezTo>
                  <a:pt x="1354557" y="226212"/>
                  <a:pt x="1391686" y="222358"/>
                  <a:pt x="1429715" y="222358"/>
                </a:cubicBezTo>
                <a:cubicBezTo>
                  <a:pt x="1581832" y="222358"/>
                  <a:pt x="1719548" y="284016"/>
                  <a:pt x="1819234" y="383702"/>
                </a:cubicBezTo>
                <a:lnTo>
                  <a:pt x="1871265" y="446765"/>
                </a:lnTo>
                <a:lnTo>
                  <a:pt x="1903168" y="456668"/>
                </a:lnTo>
                <a:cubicBezTo>
                  <a:pt x="2100881" y="540293"/>
                  <a:pt x="2239610" y="736066"/>
                  <a:pt x="2239610" y="964241"/>
                </a:cubicBezTo>
                <a:cubicBezTo>
                  <a:pt x="2239610" y="1268474"/>
                  <a:pt x="1992980" y="1515104"/>
                  <a:pt x="1688747" y="1515104"/>
                </a:cubicBezTo>
                <a:cubicBezTo>
                  <a:pt x="1612689" y="1515104"/>
                  <a:pt x="1540231" y="1499690"/>
                  <a:pt x="1474327" y="1471815"/>
                </a:cubicBezTo>
                <a:lnTo>
                  <a:pt x="1413316" y="1438699"/>
                </a:lnTo>
                <a:lnTo>
                  <a:pt x="1352306" y="1471815"/>
                </a:lnTo>
                <a:cubicBezTo>
                  <a:pt x="1286402" y="1499690"/>
                  <a:pt x="1213944" y="1515104"/>
                  <a:pt x="1137885" y="1515104"/>
                </a:cubicBezTo>
                <a:cubicBezTo>
                  <a:pt x="1061827" y="1515104"/>
                  <a:pt x="989369" y="1499690"/>
                  <a:pt x="923465" y="1471815"/>
                </a:cubicBezTo>
                <a:lnTo>
                  <a:pt x="842577" y="1427910"/>
                </a:lnTo>
                <a:lnTo>
                  <a:pt x="813437" y="1448618"/>
                </a:lnTo>
                <a:cubicBezTo>
                  <a:pt x="735384" y="1491019"/>
                  <a:pt x="645936" y="1515104"/>
                  <a:pt x="550863" y="1515104"/>
                </a:cubicBezTo>
                <a:cubicBezTo>
                  <a:pt x="246630" y="1515104"/>
                  <a:pt x="0" y="1268474"/>
                  <a:pt x="0" y="964241"/>
                </a:cubicBezTo>
                <a:cubicBezTo>
                  <a:pt x="0" y="774096"/>
                  <a:pt x="96340" y="606451"/>
                  <a:pt x="242870" y="507457"/>
                </a:cubicBezTo>
                <a:lnTo>
                  <a:pt x="280896" y="486818"/>
                </a:lnTo>
                <a:lnTo>
                  <a:pt x="285631" y="439845"/>
                </a:lnTo>
                <a:cubicBezTo>
                  <a:pt x="336997" y="188826"/>
                  <a:pt x="559098" y="0"/>
                  <a:pt x="825302" y="0"/>
                </a:cubicBezTo>
                <a:close/>
              </a:path>
            </a:pathLst>
          </a:custGeom>
          <a:solidFill>
            <a:srgbClr val="A484B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35"/>
          <p:cNvSpPr/>
          <p:nvPr/>
        </p:nvSpPr>
        <p:spPr>
          <a:xfrm>
            <a:off x="6399673" y="2891990"/>
            <a:ext cx="19916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認同欣儀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的看法，言論自由不代表可以攻擊別人，造成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傷害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弧形 40"/>
          <p:cNvSpPr/>
          <p:nvPr/>
        </p:nvSpPr>
        <p:spPr>
          <a:xfrm rot="14517390">
            <a:off x="6213333" y="4201714"/>
            <a:ext cx="1420741" cy="1420741"/>
          </a:xfrm>
          <a:prstGeom prst="arc">
            <a:avLst>
              <a:gd name="adj1" fmla="val 16002733"/>
              <a:gd name="adj2" fmla="val 20669310"/>
            </a:avLst>
          </a:prstGeom>
          <a:noFill/>
          <a:ln w="19050">
            <a:solidFill>
              <a:srgbClr val="A484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34" name="文字方塊 33"/>
          <p:cNvSpPr txBox="1"/>
          <p:nvPr/>
        </p:nvSpPr>
        <p:spPr>
          <a:xfrm>
            <a:off x="8081625" y="5711576"/>
            <a:ext cx="48935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欣儀</a:t>
            </a:r>
            <a:endParaRPr lang="zh-HK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1139454" y="5902393"/>
            <a:ext cx="49808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 smtClean="0">
                <a:solidFill>
                  <a:schemeClr val="bg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力新</a:t>
            </a:r>
            <a:endParaRPr lang="zh-HK" altLang="en-US" sz="1200" b="1" dirty="0">
              <a:solidFill>
                <a:schemeClr val="bg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375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4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20070" y="1888716"/>
            <a:ext cx="5295284" cy="2155746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圓角矩形 26"/>
          <p:cNvSpPr/>
          <p:nvPr/>
        </p:nvSpPr>
        <p:spPr>
          <a:xfrm>
            <a:off x="939756" y="246513"/>
            <a:ext cx="2413044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E23359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1208939" y="979709"/>
            <a:ext cx="4078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你較認同哪位同學的看法</a:t>
            </a:r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b="1" dirty="0" smtClean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b="1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列舉最少一個理由支持你的看法。</a:t>
            </a:r>
            <a:endParaRPr lang="zh-HK" altLang="en-US" b="1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3335" y="862599"/>
            <a:ext cx="4367722" cy="844254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21652" y="63130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48332" y="3922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dirty="0">
                <a:solidFill>
                  <a:srgbClr val="936EB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維護社會核心價值</a:t>
            </a:r>
            <a:endParaRPr lang="zh-HK" altLang="en-US" dirty="0">
              <a:solidFill>
                <a:srgbClr val="936EB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6365" y="2014791"/>
            <a:ext cx="44698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近日，有報導指英國一個新興網站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Little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 </a:t>
            </a:r>
            <a:r>
              <a:rPr lang="en-US" altLang="zh-TW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Gossip 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成為學生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的熱門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網上「蒲點」，用戶紛紛在網站匿名留言，「大爆」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同學是非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，包括用粗言穢語恥笑同學外表、散佈流言蜚語，被教師及家長炮轟網站助長網上欺凌。</a:t>
            </a:r>
            <a:endParaRPr lang="zh-HK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611930" y="3987525"/>
            <a:ext cx="1346742" cy="1760355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手繪多邊形 36"/>
          <p:cNvSpPr/>
          <p:nvPr/>
        </p:nvSpPr>
        <p:spPr>
          <a:xfrm flipH="1">
            <a:off x="1878102" y="3965262"/>
            <a:ext cx="4172082" cy="130887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2190605"/>
              <a:gd name="connsiteX1" fmla="*/ 2571 w 2250885"/>
              <a:gd name="connsiteY1" fmla="*/ 319198 h 2190605"/>
              <a:gd name="connsiteX2" fmla="*/ 230788 w 2250885"/>
              <a:gd name="connsiteY2" fmla="*/ 882322 h 2190605"/>
              <a:gd name="connsiteX3" fmla="*/ 838412 w 2250885"/>
              <a:gd name="connsiteY3" fmla="*/ 992996 h 2190605"/>
              <a:gd name="connsiteX4" fmla="*/ 1155699 w 2250885"/>
              <a:gd name="connsiteY4" fmla="*/ 1253458 h 2190605"/>
              <a:gd name="connsiteX5" fmla="*/ 2007022 w 2250885"/>
              <a:gd name="connsiteY5" fmla="*/ 2189548 h 2190605"/>
              <a:gd name="connsiteX6" fmla="*/ 1338732 w 2250885"/>
              <a:gd name="connsiteY6" fmla="*/ 1052757 h 2190605"/>
              <a:gd name="connsiteX7" fmla="*/ 2025133 w 2250885"/>
              <a:gd name="connsiteY7" fmla="*/ 1001073 h 2190605"/>
              <a:gd name="connsiteX8" fmla="*/ 2233483 w 2250885"/>
              <a:gd name="connsiteY8" fmla="*/ 641684 h 2190605"/>
              <a:gd name="connsiteX9" fmla="*/ 2012541 w 2250885"/>
              <a:gd name="connsiteY9" fmla="*/ 136671 h 2190605"/>
              <a:gd name="connsiteX10" fmla="*/ 1139337 w 2250885"/>
              <a:gd name="connsiteY10" fmla="*/ 23724 h 2190605"/>
              <a:gd name="connsiteX11" fmla="*/ 356497 w 2250885"/>
              <a:gd name="connsiteY11" fmla="*/ 28097 h 2190605"/>
              <a:gd name="connsiteX0" fmla="*/ 356497 w 2250885"/>
              <a:gd name="connsiteY0" fmla="*/ 28097 h 2189890"/>
              <a:gd name="connsiteX1" fmla="*/ 2571 w 2250885"/>
              <a:gd name="connsiteY1" fmla="*/ 319198 h 2189890"/>
              <a:gd name="connsiteX2" fmla="*/ 230788 w 2250885"/>
              <a:gd name="connsiteY2" fmla="*/ 882322 h 2189890"/>
              <a:gd name="connsiteX3" fmla="*/ 838412 w 2250885"/>
              <a:gd name="connsiteY3" fmla="*/ 992996 h 2189890"/>
              <a:gd name="connsiteX4" fmla="*/ 1204504 w 2250885"/>
              <a:gd name="connsiteY4" fmla="*/ 1171059 h 2189890"/>
              <a:gd name="connsiteX5" fmla="*/ 2007022 w 2250885"/>
              <a:gd name="connsiteY5" fmla="*/ 2189548 h 2189890"/>
              <a:gd name="connsiteX6" fmla="*/ 1338732 w 2250885"/>
              <a:gd name="connsiteY6" fmla="*/ 1052757 h 2189890"/>
              <a:gd name="connsiteX7" fmla="*/ 2025133 w 2250885"/>
              <a:gd name="connsiteY7" fmla="*/ 1001073 h 2189890"/>
              <a:gd name="connsiteX8" fmla="*/ 2233483 w 2250885"/>
              <a:gd name="connsiteY8" fmla="*/ 641684 h 2189890"/>
              <a:gd name="connsiteX9" fmla="*/ 2012541 w 2250885"/>
              <a:gd name="connsiteY9" fmla="*/ 136671 h 2189890"/>
              <a:gd name="connsiteX10" fmla="*/ 1139337 w 2250885"/>
              <a:gd name="connsiteY10" fmla="*/ 23724 h 2189890"/>
              <a:gd name="connsiteX11" fmla="*/ 356497 w 2250885"/>
              <a:gd name="connsiteY11" fmla="*/ 28097 h 2189890"/>
              <a:gd name="connsiteX0" fmla="*/ 356497 w 2250885"/>
              <a:gd name="connsiteY0" fmla="*/ 28097 h 1673715"/>
              <a:gd name="connsiteX1" fmla="*/ 2571 w 2250885"/>
              <a:gd name="connsiteY1" fmla="*/ 319198 h 1673715"/>
              <a:gd name="connsiteX2" fmla="*/ 230788 w 2250885"/>
              <a:gd name="connsiteY2" fmla="*/ 882322 h 1673715"/>
              <a:gd name="connsiteX3" fmla="*/ 838412 w 2250885"/>
              <a:gd name="connsiteY3" fmla="*/ 992996 h 1673715"/>
              <a:gd name="connsiteX4" fmla="*/ 1204504 w 2250885"/>
              <a:gd name="connsiteY4" fmla="*/ 1171059 h 1673715"/>
              <a:gd name="connsiteX5" fmla="*/ 1643992 w 2250885"/>
              <a:gd name="connsiteY5" fmla="*/ 1673025 h 1673715"/>
              <a:gd name="connsiteX6" fmla="*/ 1338732 w 2250885"/>
              <a:gd name="connsiteY6" fmla="*/ 1052757 h 1673715"/>
              <a:gd name="connsiteX7" fmla="*/ 2025133 w 2250885"/>
              <a:gd name="connsiteY7" fmla="*/ 1001073 h 1673715"/>
              <a:gd name="connsiteX8" fmla="*/ 2233483 w 2250885"/>
              <a:gd name="connsiteY8" fmla="*/ 641684 h 1673715"/>
              <a:gd name="connsiteX9" fmla="*/ 2012541 w 2250885"/>
              <a:gd name="connsiteY9" fmla="*/ 136671 h 1673715"/>
              <a:gd name="connsiteX10" fmla="*/ 1139337 w 2250885"/>
              <a:gd name="connsiteY10" fmla="*/ 23724 h 1673715"/>
              <a:gd name="connsiteX11" fmla="*/ 356497 w 2250885"/>
              <a:gd name="connsiteY11" fmla="*/ 28097 h 1673715"/>
              <a:gd name="connsiteX0" fmla="*/ 356497 w 2250885"/>
              <a:gd name="connsiteY0" fmla="*/ 28097 h 1171753"/>
              <a:gd name="connsiteX1" fmla="*/ 2571 w 2250885"/>
              <a:gd name="connsiteY1" fmla="*/ 319198 h 1171753"/>
              <a:gd name="connsiteX2" fmla="*/ 230788 w 2250885"/>
              <a:gd name="connsiteY2" fmla="*/ 882322 h 1171753"/>
              <a:gd name="connsiteX3" fmla="*/ 838412 w 2250885"/>
              <a:gd name="connsiteY3" fmla="*/ 992996 h 1171753"/>
              <a:gd name="connsiteX4" fmla="*/ 1204504 w 2250885"/>
              <a:gd name="connsiteY4" fmla="*/ 1171059 h 1171753"/>
              <a:gd name="connsiteX5" fmla="*/ 1338732 w 2250885"/>
              <a:gd name="connsiteY5" fmla="*/ 1052757 h 1171753"/>
              <a:gd name="connsiteX6" fmla="*/ 2025133 w 2250885"/>
              <a:gd name="connsiteY6" fmla="*/ 1001073 h 1171753"/>
              <a:gd name="connsiteX7" fmla="*/ 2233483 w 2250885"/>
              <a:gd name="connsiteY7" fmla="*/ 641684 h 1171753"/>
              <a:gd name="connsiteX8" fmla="*/ 2012541 w 2250885"/>
              <a:gd name="connsiteY8" fmla="*/ 136671 h 1171753"/>
              <a:gd name="connsiteX9" fmla="*/ 1139337 w 2250885"/>
              <a:gd name="connsiteY9" fmla="*/ 23724 h 1171753"/>
              <a:gd name="connsiteX10" fmla="*/ 356497 w 2250885"/>
              <a:gd name="connsiteY10" fmla="*/ 28097 h 1171753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8" name="弧形 37"/>
          <p:cNvSpPr/>
          <p:nvPr/>
        </p:nvSpPr>
        <p:spPr>
          <a:xfrm rot="6891873">
            <a:off x="1345069" y="4094294"/>
            <a:ext cx="1420741" cy="1420741"/>
          </a:xfrm>
          <a:prstGeom prst="arc">
            <a:avLst/>
          </a:prstGeom>
          <a:noFill/>
          <a:ln w="19050">
            <a:solidFill>
              <a:schemeClr val="tx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sp>
        <p:nvSpPr>
          <p:cNvPr id="39" name="手繪多邊形 38"/>
          <p:cNvSpPr/>
          <p:nvPr/>
        </p:nvSpPr>
        <p:spPr>
          <a:xfrm rot="21362989">
            <a:off x="3586874" y="5044704"/>
            <a:ext cx="3519833" cy="117114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176965"/>
              <a:gd name="connsiteX1" fmla="*/ 2571 w 2250885"/>
              <a:gd name="connsiteY1" fmla="*/ 319198 h 1176965"/>
              <a:gd name="connsiteX2" fmla="*/ 230788 w 2250885"/>
              <a:gd name="connsiteY2" fmla="*/ 882322 h 1176965"/>
              <a:gd name="connsiteX3" fmla="*/ 838412 w 2250885"/>
              <a:gd name="connsiteY3" fmla="*/ 992996 h 1176965"/>
              <a:gd name="connsiteX4" fmla="*/ 1175687 w 2250885"/>
              <a:gd name="connsiteY4" fmla="*/ 1176298 h 1176965"/>
              <a:gd name="connsiteX5" fmla="*/ 1338732 w 2250885"/>
              <a:gd name="connsiteY5" fmla="*/ 1052757 h 1176965"/>
              <a:gd name="connsiteX6" fmla="*/ 2025133 w 2250885"/>
              <a:gd name="connsiteY6" fmla="*/ 1001073 h 1176965"/>
              <a:gd name="connsiteX7" fmla="*/ 2233483 w 2250885"/>
              <a:gd name="connsiteY7" fmla="*/ 641684 h 1176965"/>
              <a:gd name="connsiteX8" fmla="*/ 2012541 w 2250885"/>
              <a:gd name="connsiteY8" fmla="*/ 136671 h 1176965"/>
              <a:gd name="connsiteX9" fmla="*/ 1139337 w 2250885"/>
              <a:gd name="connsiteY9" fmla="*/ 23724 h 1176965"/>
              <a:gd name="connsiteX10" fmla="*/ 356497 w 2250885"/>
              <a:gd name="connsiteY10" fmla="*/ 28097 h 1176965"/>
              <a:gd name="connsiteX0" fmla="*/ 356497 w 2250885"/>
              <a:gd name="connsiteY0" fmla="*/ 28097 h 1055181"/>
              <a:gd name="connsiteX1" fmla="*/ 2571 w 2250885"/>
              <a:gd name="connsiteY1" fmla="*/ 319198 h 1055181"/>
              <a:gd name="connsiteX2" fmla="*/ 230788 w 2250885"/>
              <a:gd name="connsiteY2" fmla="*/ 882322 h 1055181"/>
              <a:gd name="connsiteX3" fmla="*/ 838412 w 2250885"/>
              <a:gd name="connsiteY3" fmla="*/ 992996 h 1055181"/>
              <a:gd name="connsiteX4" fmla="*/ 1338732 w 2250885"/>
              <a:gd name="connsiteY4" fmla="*/ 1052757 h 1055181"/>
              <a:gd name="connsiteX5" fmla="*/ 2025133 w 2250885"/>
              <a:gd name="connsiteY5" fmla="*/ 1001073 h 1055181"/>
              <a:gd name="connsiteX6" fmla="*/ 2233483 w 2250885"/>
              <a:gd name="connsiteY6" fmla="*/ 641684 h 1055181"/>
              <a:gd name="connsiteX7" fmla="*/ 2012541 w 2250885"/>
              <a:gd name="connsiteY7" fmla="*/ 136671 h 1055181"/>
              <a:gd name="connsiteX8" fmla="*/ 1139337 w 2250885"/>
              <a:gd name="connsiteY8" fmla="*/ 23724 h 1055181"/>
              <a:gd name="connsiteX9" fmla="*/ 356497 w 2250885"/>
              <a:gd name="connsiteY9" fmla="*/ 28097 h 105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0885" h="105518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53755" y="964590"/>
                  <a:pt x="838412" y="992996"/>
                </a:cubicBezTo>
                <a:cubicBezTo>
                  <a:pt x="1023069" y="1021402"/>
                  <a:pt x="1140945" y="1051411"/>
                  <a:pt x="1338732" y="1052757"/>
                </a:cubicBezTo>
                <a:cubicBezTo>
                  <a:pt x="1536519" y="105410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3957570" y="5357650"/>
            <a:ext cx="331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有言論自由嘅權利唔代表一切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都要考慮其他人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感受</a:t>
            </a:r>
            <a:r>
              <a:rPr lang="zh-TW" altLang="en-US" sz="16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0" name="弧形 39"/>
          <p:cNvSpPr/>
          <p:nvPr/>
        </p:nvSpPr>
        <p:spPr>
          <a:xfrm rot="8440581">
            <a:off x="5839660" y="4916794"/>
            <a:ext cx="1420741" cy="1420741"/>
          </a:xfrm>
          <a:prstGeom prst="arc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lt1"/>
              </a:solidFill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1857" y="4805260"/>
            <a:ext cx="1074871" cy="1689554"/>
          </a:xfrm>
          <a:prstGeom prst="rect">
            <a:avLst/>
          </a:prstGeom>
          <a:blipFill dpi="0" rotWithShape="1">
            <a:blip r:embed="rId4">
              <a:alphaModFix amt="0"/>
            </a:blip>
            <a:srcRect/>
            <a:tile tx="0" ty="0" sx="100000" sy="100000" flip="none" algn="tl"/>
          </a:blipFill>
        </p:spPr>
      </p:pic>
      <p:sp>
        <p:nvSpPr>
          <p:cNvPr id="52" name="手繪多邊形 51"/>
          <p:cNvSpPr/>
          <p:nvPr/>
        </p:nvSpPr>
        <p:spPr>
          <a:xfrm flipV="1">
            <a:off x="7185527" y="279050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3" name="弧形 52"/>
          <p:cNvSpPr/>
          <p:nvPr/>
        </p:nvSpPr>
        <p:spPr>
          <a:xfrm rot="10620496">
            <a:off x="7823835" y="269090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4" name="群組 53"/>
          <p:cNvGrpSpPr/>
          <p:nvPr/>
        </p:nvGrpSpPr>
        <p:grpSpPr>
          <a:xfrm>
            <a:off x="8284904" y="272782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5" name="手繪多邊形 5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E23359"/>
                </a:gs>
                <a:gs pos="0">
                  <a:srgbClr val="FFCDDC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橢圓 5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C00000"/>
                </a:gs>
                <a:gs pos="22000">
                  <a:srgbClr val="E233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9" name="摺角紙張 58"/>
          <p:cNvSpPr/>
          <p:nvPr/>
        </p:nvSpPr>
        <p:spPr>
          <a:xfrm>
            <a:off x="5836186" y="2727823"/>
            <a:ext cx="1760716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0" name="手繪多邊形 59"/>
          <p:cNvSpPr/>
          <p:nvPr/>
        </p:nvSpPr>
        <p:spPr>
          <a:xfrm rot="15799771">
            <a:off x="7645734" y="252914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1" name="矩形 60"/>
          <p:cNvSpPr/>
          <p:nvPr/>
        </p:nvSpPr>
        <p:spPr>
          <a:xfrm>
            <a:off x="6252913" y="3378889"/>
            <a:ext cx="94061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認為</a:t>
            </a:r>
            <a:endParaRPr lang="zh-HK" altLang="en-US" sz="15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AutoShape 25"/>
          <p:cNvSpPr txBox="1">
            <a:spLocks noChangeArrowheads="1"/>
          </p:cNvSpPr>
          <p:nvPr/>
        </p:nvSpPr>
        <p:spPr bwMode="auto">
          <a:xfrm>
            <a:off x="6038521" y="2892208"/>
            <a:ext cx="1314743" cy="376916"/>
          </a:xfrm>
          <a:prstGeom prst="flowChartAlternateProcess">
            <a:avLst/>
          </a:prstGeom>
          <a:solidFill>
            <a:srgbClr val="FF515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/>
              <a:t>轉述動詞</a:t>
            </a:r>
            <a:endParaRPr lang="zh-HK" altLang="en-US" sz="1200" b="1" spc="300" dirty="0"/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28" y="175768"/>
            <a:ext cx="991542" cy="105825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7068731" y="1253123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E23359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E23359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081133" y="4327311"/>
            <a:ext cx="39672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我有言論自由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而且我講</a:t>
            </a:r>
            <a:r>
              <a:rPr lang="zh-HK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全部都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</a:t>
            </a:r>
            <a:endParaRPr lang="en-US" altLang="zh-TW" sz="1600" b="1" dirty="0" smtClean="0">
              <a:solidFill>
                <a:schemeClr val="bg2">
                  <a:lumMod val="90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事實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dirty="0" smtClean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權喺網上公開表達自己嘅意見</a:t>
            </a:r>
            <a:r>
              <a:rPr lang="zh-TW" altLang="en-US" sz="1600" b="1" dirty="0">
                <a:solidFill>
                  <a:schemeClr val="bg2">
                    <a:lumMod val="9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dirty="0">
              <a:solidFill>
                <a:schemeClr val="bg2">
                  <a:lumMod val="9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6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87024" y="4170537"/>
            <a:ext cx="2824684" cy="1668273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橢圓 63"/>
          <p:cNvSpPr/>
          <p:nvPr/>
        </p:nvSpPr>
        <p:spPr>
          <a:xfrm>
            <a:off x="735338" y="3939242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85296" y="4274622"/>
            <a:ext cx="26264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5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欣</a:t>
            </a:r>
            <a:r>
              <a:rPr lang="zh-TW" altLang="en-US" sz="15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儀</a:t>
            </a:r>
            <a:r>
              <a:rPr lang="zh-TW" altLang="en-US" sz="15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認為</a:t>
            </a:r>
            <a:r>
              <a:rPr lang="zh-TW" altLang="en-US" sz="1500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有言論自由也需要考慮別人的感受。</a:t>
            </a:r>
            <a:r>
              <a:rPr lang="zh-TW" altLang="en-US" sz="1500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我贊成她的看法，有言論自由不代表可以攻擊別人，造成傷害。</a:t>
            </a:r>
            <a:endParaRPr lang="zh-HK" altLang="en-US" sz="1500" dirty="0">
              <a:solidFill>
                <a:schemeClr val="bg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8081625" y="5711576"/>
            <a:ext cx="48935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欣儀</a:t>
            </a:r>
            <a:endParaRPr lang="zh-HK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1139454" y="5902393"/>
            <a:ext cx="49808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TW" altLang="en-US" sz="1200" b="1" dirty="0" smtClean="0">
                <a:solidFill>
                  <a:schemeClr val="bg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力新</a:t>
            </a:r>
            <a:endParaRPr lang="zh-HK" altLang="en-US" sz="1200" b="1" dirty="0">
              <a:solidFill>
                <a:schemeClr val="bg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38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9" grpId="0" animBg="1"/>
      <p:bldP spid="59" grpId="1" animBg="1"/>
      <p:bldP spid="60" grpId="0" animBg="1"/>
      <p:bldP spid="60" grpId="1" animBg="1"/>
      <p:bldP spid="61" grpId="0"/>
      <p:bldP spid="61" grpId="1"/>
      <p:bldP spid="62" grpId="0" animBg="1"/>
      <p:bldP spid="62" grpId="1" animBg="1"/>
      <p:bldP spid="63" grpId="0" animBg="1"/>
      <p:bldP spid="64" grpId="0" animBg="1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2991" y="231247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656805" y="254641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51139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39177" y="3491146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64822" y="3498659"/>
            <a:ext cx="1271054" cy="203214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91698" y="3343408"/>
            <a:ext cx="1131020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812387" y="3497479"/>
            <a:ext cx="1097993" cy="251758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82991" y="3338042"/>
            <a:ext cx="1421493" cy="0"/>
          </a:xfrm>
          <a:prstGeom prst="line">
            <a:avLst/>
          </a:prstGeom>
          <a:ln w="9525">
            <a:solidFill>
              <a:srgbClr val="E23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5996" y="25436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23359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244517" y="195299"/>
            <a:ext cx="6255955" cy="6067284"/>
            <a:chOff x="244517" y="195299"/>
            <a:chExt cx="6255955" cy="6067284"/>
          </a:xfrm>
        </p:grpSpPr>
        <p:sp>
          <p:nvSpPr>
            <p:cNvPr id="121" name="圓角矩形 120"/>
            <p:cNvSpPr/>
            <p:nvPr/>
          </p:nvSpPr>
          <p:spPr>
            <a:xfrm>
              <a:off x="5145469" y="634348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2" name="手繪多邊形 121"/>
            <p:cNvSpPr/>
            <p:nvPr/>
          </p:nvSpPr>
          <p:spPr>
            <a:xfrm>
              <a:off x="5454260" y="195299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244517" y="4891099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4" name="圓角矩形 123"/>
            <p:cNvSpPr/>
            <p:nvPr/>
          </p:nvSpPr>
          <p:spPr>
            <a:xfrm>
              <a:off x="691371" y="5365142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5" name="手繪多邊形 124"/>
            <p:cNvSpPr/>
            <p:nvPr/>
          </p:nvSpPr>
          <p:spPr>
            <a:xfrm>
              <a:off x="4973108" y="590939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26" name="圓角矩形 125"/>
          <p:cNvSpPr/>
          <p:nvPr/>
        </p:nvSpPr>
        <p:spPr>
          <a:xfrm>
            <a:off x="6344182" y="3465747"/>
            <a:ext cx="429267" cy="2508908"/>
          </a:xfrm>
          <a:prstGeom prst="roundRect">
            <a:avLst/>
          </a:prstGeom>
          <a:noFill/>
          <a:ln>
            <a:solidFill>
              <a:srgbClr val="E233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E23359"/>
              </a:solidFill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890" y="1876266"/>
            <a:ext cx="1170316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31" y="1904259"/>
            <a:ext cx="955220" cy="12864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17" y="1440012"/>
            <a:ext cx="842905" cy="18009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62" name="群組 161"/>
          <p:cNvGrpSpPr/>
          <p:nvPr/>
        </p:nvGrpSpPr>
        <p:grpSpPr>
          <a:xfrm>
            <a:off x="6998525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3" name="群組 162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5" name="群組 164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7" name="群組 166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9" name="圓角化同側角落矩形 168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0" name="圓角化同側角落矩形 169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1" name="群組 170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2" name="圓角化同側角落矩形 171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8" name="弧形 167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6" name="圓角化同側角落矩形 165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4" name="圓角矩形 163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4" name="圓角化同側角落矩形 173"/>
          <p:cNvSpPr/>
          <p:nvPr/>
        </p:nvSpPr>
        <p:spPr>
          <a:xfrm>
            <a:off x="7547837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5" name="群組 174"/>
          <p:cNvGrpSpPr/>
          <p:nvPr/>
        </p:nvGrpSpPr>
        <p:grpSpPr>
          <a:xfrm>
            <a:off x="8145438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6" name="圓角化同側角落矩形 17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圓角化同側角落矩形 17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弧形 17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手繪多邊形 178"/>
          <p:cNvSpPr/>
          <p:nvPr/>
        </p:nvSpPr>
        <p:spPr>
          <a:xfrm rot="5400000">
            <a:off x="7965387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圓角矩形 179"/>
          <p:cNvSpPr/>
          <p:nvPr/>
        </p:nvSpPr>
        <p:spPr>
          <a:xfrm>
            <a:off x="7584022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7769211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2" name="圓角矩形 181"/>
          <p:cNvSpPr/>
          <p:nvPr/>
        </p:nvSpPr>
        <p:spPr>
          <a:xfrm>
            <a:off x="7645932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8066003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手繪多邊形 183"/>
          <p:cNvSpPr/>
          <p:nvPr/>
        </p:nvSpPr>
        <p:spPr>
          <a:xfrm>
            <a:off x="7532316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5" name="群組 184"/>
          <p:cNvGrpSpPr/>
          <p:nvPr/>
        </p:nvGrpSpPr>
        <p:grpSpPr>
          <a:xfrm>
            <a:off x="8064139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6" name="手繪多邊形 185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弧形 186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8" name="弧形 187"/>
          <p:cNvSpPr/>
          <p:nvPr/>
        </p:nvSpPr>
        <p:spPr>
          <a:xfrm rot="16495338">
            <a:off x="7637151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弧形 188"/>
          <p:cNvSpPr/>
          <p:nvPr/>
        </p:nvSpPr>
        <p:spPr>
          <a:xfrm rot="13638684">
            <a:off x="7803358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6626464">
            <a:off x="7868357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20119542">
            <a:off x="7868358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2" name="群組 191"/>
          <p:cNvGrpSpPr/>
          <p:nvPr/>
        </p:nvGrpSpPr>
        <p:grpSpPr>
          <a:xfrm>
            <a:off x="7895604" y="4908812"/>
            <a:ext cx="181452" cy="184166"/>
            <a:chOff x="2759304" y="2122198"/>
            <a:chExt cx="181452" cy="184166"/>
          </a:xfrm>
        </p:grpSpPr>
        <p:sp>
          <p:nvSpPr>
            <p:cNvPr id="193" name="橢圓 19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弧形 19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6" name="弧形 195"/>
          <p:cNvSpPr/>
          <p:nvPr/>
        </p:nvSpPr>
        <p:spPr>
          <a:xfrm rot="20119542">
            <a:off x="7630487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7657017" y="4895278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5704529">
            <a:off x="7706214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2" name="圖片 2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92828" y="3869892"/>
            <a:ext cx="250009" cy="10325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075671" y="3865395"/>
            <a:ext cx="250009" cy="8369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437849" y="3872024"/>
            <a:ext cx="250009" cy="8533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2772394" y="3844495"/>
            <a:ext cx="250009" cy="8567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014089" y="3853802"/>
            <a:ext cx="254213" cy="414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400479" y="3870570"/>
            <a:ext cx="215840" cy="4129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744016" y="3855806"/>
            <a:ext cx="189586" cy="105576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018362" y="3962078"/>
            <a:ext cx="214950" cy="5426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35529" y="3940167"/>
            <a:ext cx="240697" cy="196516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8237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26" grpId="0" animBg="1"/>
      <p:bldP spid="174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8" grpId="0" animBg="1"/>
      <p:bldP spid="189" grpId="0" animBg="1"/>
      <p:bldP spid="190" grpId="0" animBg="1"/>
      <p:bldP spid="191" grpId="0" animBg="1"/>
      <p:bldP spid="196" grpId="0" animBg="1"/>
      <p:bldP spid="201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704" y="2176875"/>
            <a:ext cx="3028687" cy="2129546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7" name="圓角化單一角落矩形 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E23359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1"/>
              <a:ext cx="480131" cy="25690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工作</a:t>
              </a:r>
              <a:r>
                <a:rPr lang="zh-TW" altLang="en-US" sz="1600" b="1" spc="300" dirty="0" smtClean="0">
                  <a:solidFill>
                    <a:srgbClr val="E23359"/>
                  </a:solidFill>
                  <a:ea typeface="微軟正黑體"/>
                </a:rPr>
                <a:t>紙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及句子框架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grpSp>
        <p:nvGrpSpPr>
          <p:cNvPr id="14" name="群組 13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5" name="手繪多邊形 14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51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FF515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FF515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FF515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直角三角形 18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FF9999"/>
            </a:solidFill>
            <a:ln w="28575" cap="rnd">
              <a:solidFill>
                <a:srgbClr val="FF51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1" name="手繪多邊形 20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F51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直角三角形 21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FF9999"/>
            </a:solidFill>
            <a:ln w="28575" cap="rnd">
              <a:solidFill>
                <a:srgbClr val="FF51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3" name="群組 22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29" name="圓角矩形 28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4" name="群組 23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5" name="圓角矩形 24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FF9999"/>
              </a:solidFill>
              <a:ln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6" name="圓角矩形 25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圓角矩形 26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圓角矩形 27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99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FF99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FF99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FF99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FF515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轉述</a:t>
            </a:r>
            <a:r>
              <a:rPr lang="zh-TW" altLang="en-US" sz="1300" b="1" spc="300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說話</a:t>
            </a:r>
            <a:endParaRPr lang="zh-HK" altLang="en-US" sz="1300" b="1" spc="300" dirty="0">
              <a:solidFill>
                <a:srgbClr val="FF515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28328" y="3434509"/>
            <a:ext cx="25297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FF99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</a:t>
            </a:r>
            <a:r>
              <a:rPr lang="zh-HK" altLang="en-US" sz="1600" b="1" spc="300" dirty="0" smtClean="0">
                <a:solidFill>
                  <a:srgbClr val="FF99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FF99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</a:t>
            </a:r>
            <a:r>
              <a:rPr lang="zh-HK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  <a:endParaRPr lang="en-US" altLang="zh-HK" sz="1300" b="1" spc="300" dirty="0" smtClean="0">
              <a:solidFill>
                <a:srgbClr val="FF515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框架創作</a:t>
            </a:r>
            <a:r>
              <a:rPr lang="zh-TW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轉述</a:t>
            </a:r>
            <a:r>
              <a:rPr lang="zh-HK" altLang="en-US" sz="1300" b="1" spc="300" dirty="0" smtClean="0">
                <a:solidFill>
                  <a:srgbClr val="FF515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</a:t>
            </a:r>
            <a:endParaRPr lang="zh-HK" altLang="en-US" sz="1300" b="1" spc="300" dirty="0">
              <a:solidFill>
                <a:srgbClr val="FF515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手繪多邊形 105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FE7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手繪多邊形 106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FE7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10" name="矩形 109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1723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1723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1723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821554" y="4980217"/>
            <a:ext cx="2307952" cy="279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1723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1723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1723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1723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提供資料</a:t>
            </a:r>
            <a:endParaRPr lang="en-US" altLang="zh-TW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452438" lvl="1" indent="-1588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D1723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轉述說話</a:t>
            </a:r>
            <a:endParaRPr lang="en-US" altLang="zh-TW" sz="1100" b="1" cap="small" spc="300" dirty="0">
              <a:solidFill>
                <a:srgbClr val="D1723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陳述事情</a:t>
            </a:r>
            <a:endParaRPr lang="en-US" altLang="zh-TW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説明程序</a:t>
            </a:r>
            <a:endParaRPr lang="en-US" altLang="zh-TW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r>
              <a:rPr lang="zh-TW" altLang="en-US" sz="1100" b="1" cap="small" spc="300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1100" b="1" cap="small" spc="300" dirty="0" smtClean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indent="-452438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比較事物</a:t>
            </a:r>
            <a:endParaRPr lang="en-US" altLang="zh-TW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</a:t>
            </a: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難題</a:t>
            </a:r>
            <a:endParaRPr lang="en-US" altLang="zh-TW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</a:t>
            </a:r>
            <a:r>
              <a:rPr lang="zh-TW" altLang="en-US" sz="1100" b="1" cap="small" spc="300" dirty="0" smtClean="0">
                <a:solidFill>
                  <a:srgbClr val="E23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別人</a:t>
            </a:r>
            <a:endParaRPr lang="en-US" altLang="zh-HK" sz="1100" b="1" cap="small" spc="300" dirty="0">
              <a:solidFill>
                <a:srgbClr val="E2335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14" name="直線接點 113"/>
          <p:cNvCxnSpPr/>
          <p:nvPr/>
        </p:nvCxnSpPr>
        <p:spPr>
          <a:xfrm>
            <a:off x="1524049" y="0"/>
            <a:ext cx="0" cy="1862303"/>
          </a:xfrm>
          <a:prstGeom prst="line">
            <a:avLst/>
          </a:prstGeom>
          <a:ln w="12700">
            <a:gradFill>
              <a:gsLst>
                <a:gs pos="24000">
                  <a:srgbClr val="FFCDDC"/>
                </a:gs>
                <a:gs pos="100000">
                  <a:srgbClr val="E23359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字方塊 114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手繪多邊形 115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FE7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手繪多邊形 116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FE7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圓角矩形 117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FE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圓角矩形 118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FE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FE7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21" name="圓角矩形 120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FE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2" name="橢圓 121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rgbClr val="FFE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3" name="圓角矩形 122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FE7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14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內容版面配置區 7">
            <a:extLst>
              <a:ext uri="{FF2B5EF4-FFF2-40B4-BE49-F238E27FC236}">
                <a16:creationId xmlns:a16="http://schemas.microsoft.com/office/drawing/2014/main" id="{058961B2-968C-474D-A24D-3B0EB97A1488}"/>
              </a:ext>
            </a:extLst>
          </p:cNvPr>
          <p:cNvSpPr txBox="1">
            <a:spLocks/>
          </p:cNvSpPr>
          <p:nvPr/>
        </p:nvSpPr>
        <p:spPr>
          <a:xfrm>
            <a:off x="957888" y="857777"/>
            <a:ext cx="3316171" cy="3371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把別人的說話說</a:t>
            </a:r>
            <a:r>
              <a:rPr lang="zh-TW" altLang="en-US" sz="20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給</a:t>
            </a:r>
            <a:endParaRPr lang="en-US" altLang="zh-TW" sz="20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266700">
              <a:lnSpc>
                <a:spcPct val="80000"/>
              </a:lnSpc>
              <a:buNone/>
            </a:pPr>
            <a:r>
              <a:rPr lang="zh-TW" altLang="en-US" sz="20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另外</a:t>
            </a:r>
            <a:r>
              <a:rPr lang="zh-TW" altLang="en-US" sz="20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的人</a:t>
            </a:r>
            <a:r>
              <a:rPr lang="zh-TW" altLang="en-US" sz="20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聽</a:t>
            </a:r>
            <a:endParaRPr lang="en-US" altLang="zh-TW" sz="20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用來表達過去的</a:t>
            </a:r>
            <a:r>
              <a:rPr lang="zh-TW" altLang="en-US" sz="20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</a:t>
            </a:r>
            <a:endParaRPr lang="en-US" altLang="zh-TW" sz="20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通常包含說話的</a:t>
            </a:r>
            <a:r>
              <a:rPr lang="zh-TW" altLang="en-US" sz="20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情景</a:t>
            </a:r>
            <a:endParaRPr lang="en-US" altLang="zh-TW" sz="20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266700">
              <a:lnSpc>
                <a:spcPct val="80000"/>
              </a:lnSpc>
              <a:buNone/>
            </a:pPr>
            <a:r>
              <a:rPr lang="zh-TW" altLang="en-US" sz="20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en-US" sz="20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原本的信息</a:t>
            </a:r>
            <a:endParaRPr lang="zh-HK" altLang="en-US" sz="20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HK" altLang="en-US" dirty="0">
              <a:solidFill>
                <a:srgbClr val="C0000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389" y="722548"/>
            <a:ext cx="3419172" cy="3047730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E23359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E23359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投影片編號版面配置區 1"/>
          <p:cNvSpPr txBox="1">
            <a:spLocks/>
          </p:cNvSpPr>
          <p:nvPr/>
        </p:nvSpPr>
        <p:spPr>
          <a:xfrm>
            <a:off x="6837658" y="631172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5</a:t>
            </a:r>
            <a:endParaRPr lang="zh-HK" altLang="en-US" dirty="0"/>
          </a:p>
        </p:txBody>
      </p:sp>
      <p:grpSp>
        <p:nvGrpSpPr>
          <p:cNvPr id="6" name="群組 5"/>
          <p:cNvGrpSpPr/>
          <p:nvPr/>
        </p:nvGrpSpPr>
        <p:grpSpPr>
          <a:xfrm>
            <a:off x="2156374" y="4466419"/>
            <a:ext cx="5407087" cy="1763435"/>
            <a:chOff x="2316883" y="4592786"/>
            <a:chExt cx="5407087" cy="1763435"/>
          </a:xfrm>
        </p:grpSpPr>
        <p:sp>
          <p:nvSpPr>
            <p:cNvPr id="18" name="等腰三角形 17"/>
            <p:cNvSpPr/>
            <p:nvPr/>
          </p:nvSpPr>
          <p:spPr>
            <a:xfrm rot="6883624" flipH="1">
              <a:off x="6739353" y="4742442"/>
              <a:ext cx="233278" cy="722488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圓角矩形 25"/>
            <p:cNvSpPr/>
            <p:nvPr/>
          </p:nvSpPr>
          <p:spPr>
            <a:xfrm>
              <a:off x="2487990" y="4756459"/>
              <a:ext cx="4196896" cy="889740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2568430" y="4835140"/>
              <a:ext cx="4031873" cy="724727"/>
            </a:xfrm>
            <a:prstGeom prst="snip1Rect">
              <a:avLst/>
            </a:prstGeom>
            <a:solidFill>
              <a:schemeClr val="bg1"/>
            </a:solidFill>
            <a:ln w="19050">
              <a:solidFill>
                <a:srgbClr val="FF51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891538" y="5010195"/>
              <a:ext cx="35845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zh-TW" altLang="en-US" sz="2000" b="1" dirty="0" smtClean="0">
                  <a:solidFill>
                    <a:srgbClr val="9F62BA"/>
                  </a:solidFill>
                  <a:latin typeface="FangSong" panose="02010609060101010101" pitchFamily="49" charset="-122"/>
                  <a:ea typeface="FangSong" panose="02010609060101010101" pitchFamily="49" charset="-122"/>
                  <a:sym typeface="Wingdings" panose="05000000000000000000" pitchFamily="2" charset="2"/>
                </a:rPr>
                <a:t>爸爸</a:t>
              </a:r>
              <a:r>
                <a:rPr lang="zh-TW" altLang="en-US" sz="2000" b="1" u="sng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  <a:sym typeface="Wingdings" panose="05000000000000000000" pitchFamily="2" charset="2"/>
                </a:rPr>
                <a:t>話俾</a:t>
              </a:r>
              <a:r>
                <a:rPr lang="zh-TW" altLang="en-US" sz="2000" b="1" dirty="0">
                  <a:solidFill>
                    <a:srgbClr val="9F62BA"/>
                  </a:solidFill>
                  <a:latin typeface="FangSong" panose="02010609060101010101" pitchFamily="49" charset="-122"/>
                  <a:ea typeface="FangSong" panose="02010609060101010101" pitchFamily="49" charset="-122"/>
                  <a:sym typeface="Wingdings" panose="05000000000000000000" pitchFamily="2" charset="2"/>
                </a:rPr>
                <a:t>醫生</a:t>
              </a:r>
              <a:r>
                <a:rPr lang="zh-TW" altLang="en-US" sz="2000" b="1" u="sng" dirty="0">
                  <a:solidFill>
                    <a:srgbClr val="FF0000"/>
                  </a:solidFill>
                  <a:latin typeface="FangSong" panose="02010609060101010101" pitchFamily="49" charset="-122"/>
                  <a:ea typeface="FangSong" panose="02010609060101010101" pitchFamily="49" charset="-122"/>
                  <a:sym typeface="Wingdings" panose="05000000000000000000" pitchFamily="2" charset="2"/>
                </a:rPr>
                <a:t>知</a:t>
              </a:r>
              <a:r>
                <a:rPr lang="zh-TW" altLang="en-US" sz="2000" b="1" dirty="0">
                  <a:solidFill>
                    <a:srgbClr val="9F62BA"/>
                  </a:solidFill>
                  <a:latin typeface="FangSong" panose="02010609060101010101" pitchFamily="49" charset="-122"/>
                  <a:ea typeface="FangSong" panose="02010609060101010101" pitchFamily="49" charset="-122"/>
                  <a:sym typeface="Wingdings" panose="05000000000000000000" pitchFamily="2" charset="2"/>
                </a:rPr>
                <a:t>佢</a:t>
              </a:r>
              <a:r>
                <a:rPr lang="zh-TW" altLang="en-US" sz="2000" b="1" dirty="0">
                  <a:solidFill>
                    <a:schemeClr val="bg2">
                      <a:lumMod val="2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  <a:sym typeface="Wingdings" panose="05000000000000000000" pitchFamily="2" charset="2"/>
                </a:rPr>
                <a:t>個肚好痛</a:t>
              </a:r>
              <a:r>
                <a:rPr lang="zh-HK" altLang="en-US" sz="2000" b="1" dirty="0" smtClean="0">
                  <a:solidFill>
                    <a:schemeClr val="bg2">
                      <a:lumMod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  <a:sym typeface="Wingdings" panose="05000000000000000000" pitchFamily="2" charset="2"/>
                </a:rPr>
                <a:t>。</a:t>
              </a:r>
              <a:endParaRPr lang="en-US" altLang="zh-TW" sz="2000" b="1" dirty="0">
                <a:solidFill>
                  <a:schemeClr val="bg2">
                    <a:lumMod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2316883" y="4592786"/>
              <a:ext cx="503093" cy="503093"/>
            </a:xfrm>
            <a:prstGeom prst="ellipse">
              <a:avLst/>
            </a:prstGeom>
            <a:solidFill>
              <a:srgbClr val="FF51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11976" y="4844332"/>
              <a:ext cx="511994" cy="15118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A648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21" name="圓角矩形 12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2" name="手繪多邊形 12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4" name="圓角矩形 12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5" name="手繪多邊形 124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26" name="圓角矩形 125"/>
          <p:cNvSpPr/>
          <p:nvPr/>
        </p:nvSpPr>
        <p:spPr>
          <a:xfrm>
            <a:off x="2017067" y="3465747"/>
            <a:ext cx="429267" cy="1773026"/>
          </a:xfrm>
          <a:prstGeom prst="roundRect">
            <a:avLst/>
          </a:prstGeom>
          <a:noFill/>
          <a:ln>
            <a:solidFill>
              <a:srgbClr val="EA64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E23359"/>
              </a:solidFill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36" y="1600873"/>
            <a:ext cx="1422525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2009"/>
            <a:ext cx="892854" cy="120249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2" name="圖片 1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grpSp>
        <p:nvGrpSpPr>
          <p:cNvPr id="163" name="群組 162"/>
          <p:cNvGrpSpPr/>
          <p:nvPr/>
        </p:nvGrpSpPr>
        <p:grpSpPr>
          <a:xfrm>
            <a:off x="2371785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4" name="群組 163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6" name="群組 165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8" name="群組 167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0" name="圓角化同側角落矩形 169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2" name="群組 171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4" name="圓角化同側角落矩形 173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9" name="弧形 168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7" name="圓角化同側角落矩形 166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5" name="圓角矩形 164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5" name="圓角化同側角落矩形 174"/>
          <p:cNvSpPr/>
          <p:nvPr/>
        </p:nvSpPr>
        <p:spPr>
          <a:xfrm>
            <a:off x="2921097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6" name="群組 175"/>
          <p:cNvGrpSpPr/>
          <p:nvPr/>
        </p:nvGrpSpPr>
        <p:grpSpPr>
          <a:xfrm>
            <a:off x="3518698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7" name="圓角化同側角落矩形 176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圓角化同側角落矩形 177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9" name="弧形 178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0" name="手繪多邊形 179"/>
          <p:cNvSpPr/>
          <p:nvPr/>
        </p:nvSpPr>
        <p:spPr>
          <a:xfrm rot="5400000">
            <a:off x="3338647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2957282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圓角矩形 181"/>
          <p:cNvSpPr/>
          <p:nvPr/>
        </p:nvSpPr>
        <p:spPr>
          <a:xfrm>
            <a:off x="3142471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3019192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4" name="圓角矩形 183"/>
          <p:cNvSpPr/>
          <p:nvPr/>
        </p:nvSpPr>
        <p:spPr>
          <a:xfrm>
            <a:off x="3439263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手繪多邊形 184"/>
          <p:cNvSpPr/>
          <p:nvPr/>
        </p:nvSpPr>
        <p:spPr>
          <a:xfrm>
            <a:off x="2905576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6" name="群組 185"/>
          <p:cNvGrpSpPr/>
          <p:nvPr/>
        </p:nvGrpSpPr>
        <p:grpSpPr>
          <a:xfrm>
            <a:off x="3437399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7" name="手繪多邊形 186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弧形 187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9" name="弧形 188"/>
          <p:cNvSpPr/>
          <p:nvPr/>
        </p:nvSpPr>
        <p:spPr>
          <a:xfrm rot="16495338">
            <a:off x="3010411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13638684">
            <a:off x="3176618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6626464">
            <a:off x="3241617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2" name="弧形 191"/>
          <p:cNvSpPr/>
          <p:nvPr/>
        </p:nvSpPr>
        <p:spPr>
          <a:xfrm rot="20119542">
            <a:off x="3241618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3" name="群組 192"/>
          <p:cNvGrpSpPr/>
          <p:nvPr/>
        </p:nvGrpSpPr>
        <p:grpSpPr>
          <a:xfrm>
            <a:off x="3268864" y="4908812"/>
            <a:ext cx="181452" cy="184166"/>
            <a:chOff x="2759304" y="2122198"/>
            <a:chExt cx="181452" cy="184166"/>
          </a:xfrm>
        </p:grpSpPr>
        <p:sp>
          <p:nvSpPr>
            <p:cNvPr id="194" name="橢圓 193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弧形 195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7" name="弧形 196"/>
          <p:cNvSpPr/>
          <p:nvPr/>
        </p:nvSpPr>
        <p:spPr>
          <a:xfrm rot="20119542">
            <a:off x="3003747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8" name="群組 197"/>
          <p:cNvGrpSpPr/>
          <p:nvPr/>
        </p:nvGrpSpPr>
        <p:grpSpPr>
          <a:xfrm>
            <a:off x="3030277" y="4895278"/>
            <a:ext cx="181452" cy="184166"/>
            <a:chOff x="2759304" y="2122198"/>
            <a:chExt cx="181452" cy="184166"/>
          </a:xfrm>
        </p:grpSpPr>
        <p:sp>
          <p:nvSpPr>
            <p:cNvPr id="199" name="橢圓 198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1" name="弧形 200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2" name="弧形 201"/>
          <p:cNvSpPr/>
          <p:nvPr/>
        </p:nvSpPr>
        <p:spPr>
          <a:xfrm rot="5704529">
            <a:off x="3079474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32666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114970" y="3924850"/>
            <a:ext cx="250009" cy="11530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588829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3013821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217573" y="3835248"/>
            <a:ext cx="191977" cy="4575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581476" y="3841132"/>
            <a:ext cx="214441" cy="45162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911183" y="3846464"/>
            <a:ext cx="198370" cy="108320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160465" y="3842206"/>
            <a:ext cx="22173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79897" y="3840391"/>
            <a:ext cx="250009" cy="17620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9184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26" grpId="0" animBg="1"/>
      <p:bldP spid="175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9" grpId="0" animBg="1"/>
      <p:bldP spid="190" grpId="0" animBg="1"/>
      <p:bldP spid="191" grpId="0" animBg="1"/>
      <p:bldP spid="192" grpId="0" animBg="1"/>
      <p:bldP spid="197" grpId="0" animBg="1"/>
      <p:bldP spid="202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/>
          <p:cNvSpPr/>
          <p:nvPr/>
        </p:nvSpPr>
        <p:spPr>
          <a:xfrm rot="7308241" flipH="1">
            <a:off x="6768597" y="3467761"/>
            <a:ext cx="233278" cy="722488"/>
          </a:xfrm>
          <a:prstGeom prst="triangle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圓角矩形 29"/>
          <p:cNvSpPr/>
          <p:nvPr/>
        </p:nvSpPr>
        <p:spPr>
          <a:xfrm>
            <a:off x="1405435" y="3353338"/>
            <a:ext cx="5305608" cy="55976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1564105" y="3438917"/>
            <a:ext cx="5032638" cy="390970"/>
          </a:xfrm>
          <a:prstGeom prst="rect">
            <a:avLst/>
          </a:prstGeom>
          <a:solidFill>
            <a:schemeClr val="bg1"/>
          </a:solidFill>
          <a:ln>
            <a:solidFill>
              <a:srgbClr val="FF51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6406" y="3464036"/>
            <a:ext cx="4944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rgbClr val="9F62BA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媽媽</a:t>
            </a:r>
            <a:r>
              <a:rPr lang="zh-TW" altLang="en-US" b="1" u="sng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話</a:t>
            </a:r>
            <a:r>
              <a:rPr lang="zh-TW" altLang="en-US" dirty="0">
                <a:solidFill>
                  <a:srgbClr val="9F62BA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如果再唔做功課</a:t>
            </a:r>
            <a:r>
              <a:rPr lang="zh-TW" altLang="en-US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以後</a:t>
            </a:r>
            <a:r>
              <a:rPr lang="zh-TW" altLang="en-US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就無得打機</a:t>
            </a:r>
            <a:r>
              <a:rPr lang="zh-HK" altLang="en-US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5" name="內容版面配置區 5">
            <a:extLst>
              <a:ext uri="{FF2B5EF4-FFF2-40B4-BE49-F238E27FC236}">
                <a16:creationId xmlns:a16="http://schemas.microsoft.com/office/drawing/2014/main" id="{2B98A4E6-8AA7-4402-8BD9-1659E9C12809}"/>
              </a:ext>
            </a:extLst>
          </p:cNvPr>
          <p:cNvSpPr txBox="1">
            <a:spLocks/>
          </p:cNvSpPr>
          <p:nvPr/>
        </p:nvSpPr>
        <p:spPr>
          <a:xfrm>
            <a:off x="792895" y="598602"/>
            <a:ext cx="5562755" cy="40241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-271463"/>
            <a:r>
              <a:rPr lang="zh-TW" altLang="en-US" sz="1900" spc="300" dirty="0">
                <a:solidFill>
                  <a:srgbClr val="86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轉述說話時</a:t>
            </a:r>
            <a:r>
              <a:rPr lang="zh-TW" altLang="en-US" sz="1900" spc="300" dirty="0">
                <a:solidFill>
                  <a:srgbClr val="86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spc="300" dirty="0">
                <a:solidFill>
                  <a:srgbClr val="86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必須使用轉述動詞</a:t>
            </a:r>
            <a:r>
              <a:rPr lang="zh-TW" altLang="en-US" sz="1900" spc="300" dirty="0">
                <a:solidFill>
                  <a:srgbClr val="86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900" spc="300" dirty="0">
              <a:solidFill>
                <a:srgbClr val="86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171057" y="1985277"/>
            <a:ext cx="6352038" cy="114820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FFC7C7"/>
              </a:gs>
              <a:gs pos="83000">
                <a:srgbClr val="FFC7C7"/>
              </a:gs>
              <a:gs pos="100000">
                <a:srgbClr val="FCCADB"/>
              </a:gs>
            </a:gsLst>
            <a:lin ang="5400000" scaled="1"/>
          </a:gradFill>
          <a:ln>
            <a:solidFill>
              <a:srgbClr val="FF5157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71057" y="16092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常用的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轉述動詞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2000" y="2084328"/>
            <a:ext cx="6310450" cy="878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「話</a:t>
            </a:r>
            <a:r>
              <a:rPr lang="zh-TW" altLang="en-US" dirty="0">
                <a:solidFill>
                  <a:srgbClr val="C00000"/>
                </a:solidFill>
                <a:ea typeface="微軟正黑體"/>
              </a:rPr>
              <a:t>、</a:t>
            </a:r>
            <a:r>
              <a:rPr lang="zh-TW" altLang="en-US" dirty="0" smtClean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r>
              <a:rPr lang="zh-TW" altLang="en-US" dirty="0">
                <a:solidFill>
                  <a:srgbClr val="C00000"/>
                </a:solidFill>
                <a:ea typeface="微軟正黑體"/>
              </a:rPr>
              <a:t>、</a:t>
            </a:r>
            <a:r>
              <a:rPr lang="zh-TW" altLang="en-US" dirty="0" smtClean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鬧」</a:t>
            </a:r>
            <a:endParaRPr lang="en-US" altLang="zh-TW" dirty="0" smtClean="0">
              <a:solidFill>
                <a:srgbClr val="C0000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dirty="0" smtClean="0">
                <a:solidFill>
                  <a:srgbClr val="C00000"/>
                </a:solidFill>
                <a:ea typeface="微軟正黑體"/>
              </a:rPr>
              <a:t>告訴</a:t>
            </a:r>
            <a:r>
              <a:rPr lang="zh-TW" altLang="en-US" dirty="0">
                <a:solidFill>
                  <a:srgbClr val="C00000"/>
                </a:solidFill>
                <a:ea typeface="微軟正黑體"/>
              </a:rPr>
              <a:t>、</a:t>
            </a:r>
            <a:r>
              <a:rPr lang="zh-TW" altLang="en-US" dirty="0" smtClean="0">
                <a:solidFill>
                  <a:srgbClr val="C00000"/>
                </a:solidFill>
                <a:ea typeface="微軟正黑體"/>
              </a:rPr>
              <a:t>責罵、</a:t>
            </a:r>
            <a:r>
              <a:rPr lang="zh-TW" altLang="en-US" dirty="0">
                <a:solidFill>
                  <a:srgbClr val="C00000"/>
                </a:solidFill>
                <a:ea typeface="微軟正黑體"/>
              </a:rPr>
              <a:t>提議、回覆、警告</a:t>
            </a:r>
            <a:r>
              <a:rPr lang="zh-TW" altLang="en-US" dirty="0" smtClean="0">
                <a:solidFill>
                  <a:srgbClr val="C00000"/>
                </a:solidFill>
                <a:ea typeface="微軟正黑體"/>
              </a:rPr>
              <a:t>、</a:t>
            </a:r>
            <a:r>
              <a:rPr lang="zh-TW" altLang="en-US" dirty="0">
                <a:solidFill>
                  <a:srgbClr val="C00000"/>
                </a:solidFill>
                <a:ea typeface="微軟正黑體"/>
              </a:rPr>
              <a:t>認為、</a:t>
            </a:r>
            <a:r>
              <a:rPr lang="zh-TW" altLang="en-US" dirty="0" smtClean="0">
                <a:solidFill>
                  <a:srgbClr val="C00000"/>
                </a:solidFill>
                <a:ea typeface="微軟正黑體"/>
              </a:rPr>
              <a:t>建議</a:t>
            </a:r>
            <a:endParaRPr lang="en-US" altLang="zh-TW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1202529" y="3362890"/>
            <a:ext cx="503093" cy="503093"/>
          </a:xfrm>
          <a:prstGeom prst="ellipse">
            <a:avLst/>
          </a:prstGeom>
          <a:solidFill>
            <a:srgbClr val="FF51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28200" y="4273238"/>
            <a:ext cx="4572000" cy="11324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1950" lvl="1" indent="-271463">
              <a:lnSpc>
                <a:spcPct val="150000"/>
              </a:lnSpc>
            </a:pPr>
            <a:r>
              <a:rPr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可因應當時說話的</a:t>
            </a:r>
            <a:r>
              <a:rPr lang="zh-TW" altLang="en-US" sz="2400" dirty="0">
                <a:solidFill>
                  <a:srgbClr val="9F62B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情景</a:t>
            </a:r>
            <a:r>
              <a:rPr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，和說話者的語氣而選擇</a:t>
            </a:r>
            <a:r>
              <a:rPr lang="zh-TW" altLang="en-US" sz="2400" dirty="0">
                <a:solidFill>
                  <a:srgbClr val="9F62B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轉述動詞</a:t>
            </a:r>
          </a:p>
        </p:txBody>
      </p:sp>
      <p:sp>
        <p:nvSpPr>
          <p:cNvPr id="28" name="剪去對角線角落矩形 27"/>
          <p:cNvSpPr/>
          <p:nvPr/>
        </p:nvSpPr>
        <p:spPr>
          <a:xfrm>
            <a:off x="1171057" y="4171136"/>
            <a:ext cx="5562843" cy="1360420"/>
          </a:xfrm>
          <a:prstGeom prst="snip2DiagRect">
            <a:avLst/>
          </a:prstGeom>
          <a:noFill/>
          <a:ln>
            <a:solidFill>
              <a:srgbClr val="FF51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轉述動詞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12244" y="3648702"/>
            <a:ext cx="421702" cy="124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6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11" grpId="0" animBg="1"/>
      <p:bldP spid="12" grpId="0"/>
      <p:bldP spid="15" grpId="0" animBg="1"/>
      <p:bldP spid="17" grpId="0" animBg="1"/>
      <p:bldP spid="18" grpId="0"/>
      <p:bldP spid="20" grpId="0"/>
      <p:bldP spid="25" grpId="0" animBg="1"/>
      <p:bldP spid="4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4BEFA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4BEF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FCDDC"/>
              </a:gs>
              <a:gs pos="100000">
                <a:srgbClr val="E2335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E23359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轉述動詞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E23359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E23359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E23359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E23359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E23359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E23359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E23359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E23359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EA6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E23359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EA648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轉述</a:t>
            </a:r>
            <a:endParaRPr lang="en-US" altLang="zh-HK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/>
            <a:r>
              <a:rPr lang="zh-TW" altLang="en-US" sz="2300" b="1" spc="300" dirty="0">
                <a:solidFill>
                  <a:srgbClr val="E23359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說話</a:t>
            </a:r>
            <a:endParaRPr lang="zh-HK" altLang="en-US" sz="2300" b="1" spc="300" dirty="0">
              <a:solidFill>
                <a:srgbClr val="E23359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21" name="圓角矩形 120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2" name="手繪多邊形 121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4" name="圓角矩形 123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FFD1D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25" name="手繪多邊形 124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FCDDC"/>
                </a:gs>
                <a:gs pos="100000">
                  <a:srgbClr val="E23359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26" name="圓角矩形 125"/>
          <p:cNvSpPr/>
          <p:nvPr/>
        </p:nvSpPr>
        <p:spPr>
          <a:xfrm>
            <a:off x="2488044" y="3465747"/>
            <a:ext cx="429267" cy="1773026"/>
          </a:xfrm>
          <a:prstGeom prst="roundRect">
            <a:avLst/>
          </a:prstGeom>
          <a:noFill/>
          <a:ln>
            <a:solidFill>
              <a:srgbClr val="EA64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E23359"/>
              </a:solidFill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736" y="1600873"/>
            <a:ext cx="1422525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2009"/>
            <a:ext cx="892854" cy="120249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4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121088"/>
            <a:ext cx="742579" cy="23735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2" name="圖片 1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998" y="220748"/>
            <a:ext cx="801913" cy="1848685"/>
          </a:xfrm>
          <a:prstGeom prst="rect">
            <a:avLst/>
          </a:prstGeom>
        </p:spPr>
      </p:pic>
      <p:grpSp>
        <p:nvGrpSpPr>
          <p:cNvPr id="163" name="群組 162"/>
          <p:cNvGrpSpPr/>
          <p:nvPr/>
        </p:nvGrpSpPr>
        <p:grpSpPr>
          <a:xfrm>
            <a:off x="3173874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4" name="群組 163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6" name="群組 165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8" name="群組 167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0" name="圓角化同側角落矩形 169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2" name="群組 171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4" name="圓角化同側角落矩形 173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9" name="弧形 168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7" name="圓角化同側角落矩形 166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5" name="圓角矩形 164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5" name="圓角化同側角落矩形 174"/>
          <p:cNvSpPr/>
          <p:nvPr/>
        </p:nvSpPr>
        <p:spPr>
          <a:xfrm>
            <a:off x="3723186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6" name="群組 175"/>
          <p:cNvGrpSpPr/>
          <p:nvPr/>
        </p:nvGrpSpPr>
        <p:grpSpPr>
          <a:xfrm>
            <a:off x="4320787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7" name="圓角化同側角落矩形 176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圓角化同側角落矩形 177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9" name="弧形 178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0" name="手繪多邊形 179"/>
          <p:cNvSpPr/>
          <p:nvPr/>
        </p:nvSpPr>
        <p:spPr>
          <a:xfrm rot="5400000">
            <a:off x="4140736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圓角矩形 180"/>
          <p:cNvSpPr/>
          <p:nvPr/>
        </p:nvSpPr>
        <p:spPr>
          <a:xfrm>
            <a:off x="3759371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圓角矩形 181"/>
          <p:cNvSpPr/>
          <p:nvPr/>
        </p:nvSpPr>
        <p:spPr>
          <a:xfrm>
            <a:off x="3944560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3" name="圓角矩形 182"/>
          <p:cNvSpPr/>
          <p:nvPr/>
        </p:nvSpPr>
        <p:spPr>
          <a:xfrm>
            <a:off x="3821281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4" name="圓角矩形 183"/>
          <p:cNvSpPr/>
          <p:nvPr/>
        </p:nvSpPr>
        <p:spPr>
          <a:xfrm>
            <a:off x="4241352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手繪多邊形 184"/>
          <p:cNvSpPr/>
          <p:nvPr/>
        </p:nvSpPr>
        <p:spPr>
          <a:xfrm>
            <a:off x="3707665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6" name="群組 185"/>
          <p:cNvGrpSpPr/>
          <p:nvPr/>
        </p:nvGrpSpPr>
        <p:grpSpPr>
          <a:xfrm>
            <a:off x="4239488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7" name="手繪多邊形 186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弧形 187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9" name="弧形 188"/>
          <p:cNvSpPr/>
          <p:nvPr/>
        </p:nvSpPr>
        <p:spPr>
          <a:xfrm rot="16495338">
            <a:off x="3812500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弧形 189"/>
          <p:cNvSpPr/>
          <p:nvPr/>
        </p:nvSpPr>
        <p:spPr>
          <a:xfrm rot="13638684">
            <a:off x="3978707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弧形 190"/>
          <p:cNvSpPr/>
          <p:nvPr/>
        </p:nvSpPr>
        <p:spPr>
          <a:xfrm rot="6626464">
            <a:off x="4043706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2" name="弧形 191"/>
          <p:cNvSpPr/>
          <p:nvPr/>
        </p:nvSpPr>
        <p:spPr>
          <a:xfrm rot="20119542">
            <a:off x="4043707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3" name="群組 192"/>
          <p:cNvGrpSpPr/>
          <p:nvPr/>
        </p:nvGrpSpPr>
        <p:grpSpPr>
          <a:xfrm>
            <a:off x="4070953" y="4908812"/>
            <a:ext cx="181452" cy="184166"/>
            <a:chOff x="2759304" y="2122198"/>
            <a:chExt cx="181452" cy="184166"/>
          </a:xfrm>
        </p:grpSpPr>
        <p:sp>
          <p:nvSpPr>
            <p:cNvPr id="194" name="橢圓 193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弧形 194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弧形 195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7" name="弧形 196"/>
          <p:cNvSpPr/>
          <p:nvPr/>
        </p:nvSpPr>
        <p:spPr>
          <a:xfrm rot="20119542">
            <a:off x="3805836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8" name="群組 197"/>
          <p:cNvGrpSpPr/>
          <p:nvPr/>
        </p:nvGrpSpPr>
        <p:grpSpPr>
          <a:xfrm>
            <a:off x="3832366" y="4895278"/>
            <a:ext cx="181452" cy="184166"/>
            <a:chOff x="2759304" y="2122198"/>
            <a:chExt cx="181452" cy="184166"/>
          </a:xfrm>
        </p:grpSpPr>
        <p:sp>
          <p:nvSpPr>
            <p:cNvPr id="199" name="橢圓 198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1" name="弧形 200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2" name="弧形 201"/>
          <p:cNvSpPr/>
          <p:nvPr/>
        </p:nvSpPr>
        <p:spPr>
          <a:xfrm rot="5704529">
            <a:off x="3881563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3" name="流程圖: 程序 202">
            <a:hlinkClick r:id="rId7" action="ppaction://hlinksldjump"/>
          </p:cNvPr>
          <p:cNvSpPr/>
          <p:nvPr/>
        </p:nvSpPr>
        <p:spPr>
          <a:xfrm>
            <a:off x="1632666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4" name="流程圖: 程序 203">
            <a:hlinkClick r:id="rId8" action="ppaction://hlinksldjump"/>
          </p:cNvPr>
          <p:cNvSpPr/>
          <p:nvPr/>
        </p:nvSpPr>
        <p:spPr>
          <a:xfrm>
            <a:off x="2114970" y="3924850"/>
            <a:ext cx="250009" cy="11530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5" name="流程圖: 程序 204">
            <a:hlinkClick r:id="rId9" action="ppaction://hlinksldjump"/>
          </p:cNvPr>
          <p:cNvSpPr/>
          <p:nvPr/>
        </p:nvSpPr>
        <p:spPr>
          <a:xfrm>
            <a:off x="2588829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6" name="流程圖: 程序 205">
            <a:hlinkClick r:id="rId10" action="ppaction://hlinksldjump"/>
          </p:cNvPr>
          <p:cNvSpPr/>
          <p:nvPr/>
        </p:nvSpPr>
        <p:spPr>
          <a:xfrm>
            <a:off x="3013821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7" name="流程圖: 程序 206">
            <a:hlinkClick r:id="rId11" action="ppaction://hlinksldjump"/>
          </p:cNvPr>
          <p:cNvSpPr/>
          <p:nvPr/>
        </p:nvSpPr>
        <p:spPr>
          <a:xfrm>
            <a:off x="4217573" y="3835248"/>
            <a:ext cx="191977" cy="4575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12" action="ppaction://hlinksldjump"/>
          </p:cNvPr>
          <p:cNvSpPr/>
          <p:nvPr/>
        </p:nvSpPr>
        <p:spPr>
          <a:xfrm>
            <a:off x="4581476" y="3841132"/>
            <a:ext cx="214441" cy="45162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13" action="ppaction://hlinksldjump"/>
          </p:cNvPr>
          <p:cNvSpPr/>
          <p:nvPr/>
        </p:nvSpPr>
        <p:spPr>
          <a:xfrm>
            <a:off x="4911183" y="3846464"/>
            <a:ext cx="198370" cy="108320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4" action="ppaction://hlinksldjump"/>
          </p:cNvPr>
          <p:cNvSpPr/>
          <p:nvPr/>
        </p:nvSpPr>
        <p:spPr>
          <a:xfrm>
            <a:off x="6160465" y="3842206"/>
            <a:ext cx="22173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5" action="ppaction://hlinksldjump"/>
          </p:cNvPr>
          <p:cNvSpPr/>
          <p:nvPr/>
        </p:nvSpPr>
        <p:spPr>
          <a:xfrm>
            <a:off x="6479182" y="3840391"/>
            <a:ext cx="250009" cy="17620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4559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3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01076 3.7037E-7 " pathEditMode="relative" rAng="0" ptsTypes="AA">
                                      <p:cBhvr>
                                        <p:cTn id="125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"/>
                            </p:stCondLst>
                            <p:childTnLst>
                              <p:par>
                                <p:cTn id="12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8" grpId="0"/>
      <p:bldP spid="126" grpId="0" animBg="1"/>
      <p:bldP spid="175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9" grpId="0" animBg="1"/>
      <p:bldP spid="190" grpId="0" animBg="1"/>
      <p:bldP spid="191" grpId="0" animBg="1"/>
      <p:bldP spid="192" grpId="0" animBg="1"/>
      <p:bldP spid="197" grpId="0" animBg="1"/>
      <p:bldP spid="202" grpId="0" animBg="1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923" y="1808010"/>
            <a:ext cx="2791971" cy="2494601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129" flipH="1">
            <a:off x="5592119" y="4000015"/>
            <a:ext cx="1027578" cy="185519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18773" y="3790299"/>
            <a:ext cx="1212106" cy="1975986"/>
          </a:xfrm>
          <a:prstGeom prst="rect">
            <a:avLst/>
          </a:prstGeom>
        </p:spPr>
      </p:pic>
      <p:sp>
        <p:nvSpPr>
          <p:cNvPr id="14" name="手繪多邊形 13"/>
          <p:cNvSpPr/>
          <p:nvPr/>
        </p:nvSpPr>
        <p:spPr>
          <a:xfrm rot="21086054">
            <a:off x="3045176" y="1364418"/>
            <a:ext cx="2359301" cy="140932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 rot="21179618">
            <a:off x="3149848" y="1528585"/>
            <a:ext cx="2149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1400" b="1" dirty="0">
                <a:latin typeface="FangSong" panose="02010609060101010101" pitchFamily="49" charset="-122"/>
                <a:ea typeface="FangSong" panose="02010609060101010101" pitchFamily="49" charset="-122"/>
              </a:rPr>
              <a:t>運動會你哋每人最多只可以參加三項</a:t>
            </a:r>
            <a:r>
              <a:rPr lang="zh-TW" altLang="en-US" sz="14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比賽</a:t>
            </a:r>
            <a:r>
              <a:rPr lang="zh-HK" altLang="en-US" sz="1400" b="1" dirty="0">
                <a:latin typeface="FangSong" panose="02010609060101010101" pitchFamily="49" charset="-122"/>
                <a:ea typeface="FangSong" panose="02010609060101010101" pitchFamily="49" charset="-122"/>
              </a:rPr>
              <a:t>㗎</a:t>
            </a:r>
            <a:r>
              <a:rPr lang="zh-TW" altLang="en-US" sz="14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咋</a:t>
            </a:r>
            <a:r>
              <a:rPr lang="zh-TW" altLang="en-US" sz="14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en-US" altLang="zh-TW" sz="14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8" name="手繪多邊形 17"/>
          <p:cNvSpPr/>
          <p:nvPr/>
        </p:nvSpPr>
        <p:spPr>
          <a:xfrm rot="21157244">
            <a:off x="1412116" y="3087825"/>
            <a:ext cx="2643388" cy="125715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矩形 5"/>
          <p:cNvSpPr/>
          <p:nvPr/>
        </p:nvSpPr>
        <p:spPr>
          <a:xfrm rot="21246837">
            <a:off x="1562962" y="3203178"/>
            <a:ext cx="23555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1400" b="1" dirty="0">
                <a:latin typeface="FangSong" panose="02010609060101010101" pitchFamily="49" charset="-122"/>
                <a:ea typeface="FangSong" panose="02010609060101010101" pitchFamily="49" charset="-122"/>
              </a:rPr>
              <a:t>老師</a:t>
            </a:r>
            <a:r>
              <a:rPr lang="zh-TW" altLang="en-US" sz="1400" b="1" u="sng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話</a:t>
            </a:r>
            <a:r>
              <a:rPr lang="zh-TW" altLang="en-US" sz="1400" b="1" dirty="0">
                <a:latin typeface="FangSong" panose="02010609060101010101" pitchFamily="49" charset="-122"/>
                <a:ea typeface="FangSong" panose="02010609060101010101" pitchFamily="49" charset="-122"/>
              </a:rPr>
              <a:t>運動會我哋每人最多只可以參加三項比賽</a:t>
            </a:r>
            <a:r>
              <a:rPr lang="zh-TW" altLang="en-US" sz="14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4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E23359"/>
                </a:gs>
                <a:gs pos="22000">
                  <a:srgbClr val="FFCDDC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E23359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E23359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E23359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E233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E3ED4B-AA14-46E9-8066-4467A0F511C3}" type="slidenum">
              <a:rPr lang="zh-HK" altLang="en-US" smtClean="0"/>
              <a:pPr/>
              <a:t>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18" grpId="0" animBg="1"/>
      <p:bldP spid="6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佈景主題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10375</TotalTime>
  <Words>3282</Words>
  <Application>Microsoft Office PowerPoint</Application>
  <PresentationFormat>如螢幕大小 (4:3)</PresentationFormat>
  <Paragraphs>639</Paragraphs>
  <Slides>44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18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44</vt:i4>
      </vt:variant>
    </vt:vector>
  </HeadingPairs>
  <TitlesOfParts>
    <vt:vector size="63" baseType="lpstr">
      <vt:lpstr>標楷體</vt:lpstr>
      <vt:lpstr>思源宋體 TW Light</vt:lpstr>
      <vt:lpstr>Wingdings 2</vt:lpstr>
      <vt:lpstr>FangSong</vt:lpstr>
      <vt:lpstr>SimHei</vt:lpstr>
      <vt:lpstr>思源宋體 TW SemiBold</vt:lpstr>
      <vt:lpstr>Calibri</vt:lpstr>
      <vt:lpstr>Wingdings</vt:lpstr>
      <vt:lpstr>Arial</vt:lpstr>
      <vt:lpstr>Microsoft YaHei UI</vt:lpstr>
      <vt:lpstr>微軟正黑體</vt:lpstr>
      <vt:lpstr>Corbel</vt:lpstr>
      <vt:lpstr>Constantia</vt:lpstr>
      <vt:lpstr>Calibri Light</vt:lpstr>
      <vt:lpstr>Garamond</vt:lpstr>
      <vt:lpstr>Meiryo</vt:lpstr>
      <vt:lpstr>新細明體</vt:lpstr>
      <vt:lpstr>源泉圓體 TTF Bold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MOK, Tsz-ki Ronnie</cp:lastModifiedBy>
  <cp:revision>688</cp:revision>
  <cp:lastPrinted>2018-06-27T09:25:19Z</cp:lastPrinted>
  <dcterms:created xsi:type="dcterms:W3CDTF">2018-03-08T09:21:13Z</dcterms:created>
  <dcterms:modified xsi:type="dcterms:W3CDTF">2019-03-26T06:34:30Z</dcterms:modified>
</cp:coreProperties>
</file>